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1DF1-0D86-466D-A9B4-49FB448DF03D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5D98-ED6E-4999-9695-06330925F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2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1DF1-0D86-466D-A9B4-49FB448DF03D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5D98-ED6E-4999-9695-06330925F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65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1DF1-0D86-466D-A9B4-49FB448DF03D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5D98-ED6E-4999-9695-06330925F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63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1DF1-0D86-466D-A9B4-49FB448DF03D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5D98-ED6E-4999-9695-06330925F9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2095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1DF1-0D86-466D-A9B4-49FB448DF03D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5D98-ED6E-4999-9695-06330925F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38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1DF1-0D86-466D-A9B4-49FB448DF03D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5D98-ED6E-4999-9695-06330925F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8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1DF1-0D86-466D-A9B4-49FB448DF03D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5D98-ED6E-4999-9695-06330925F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558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1DF1-0D86-466D-A9B4-49FB448DF03D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5D98-ED6E-4999-9695-06330925F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1DF1-0D86-466D-A9B4-49FB448DF03D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5D98-ED6E-4999-9695-06330925F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9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1DF1-0D86-466D-A9B4-49FB448DF03D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5D98-ED6E-4999-9695-06330925F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0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1DF1-0D86-466D-A9B4-49FB448DF03D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5D98-ED6E-4999-9695-06330925F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0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1DF1-0D86-466D-A9B4-49FB448DF03D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5D98-ED6E-4999-9695-06330925F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9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1DF1-0D86-466D-A9B4-49FB448DF03D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5D98-ED6E-4999-9695-06330925F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9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1DF1-0D86-466D-A9B4-49FB448DF03D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5D98-ED6E-4999-9695-06330925F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6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1DF1-0D86-466D-A9B4-49FB448DF03D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5D98-ED6E-4999-9695-06330925F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3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1DF1-0D86-466D-A9B4-49FB448DF03D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5D98-ED6E-4999-9695-06330925F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81DF1-0D86-466D-A9B4-49FB448DF03D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B5D98-ED6E-4999-9695-06330925F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4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481DF1-0D86-466D-A9B4-49FB448DF03D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B5D98-ED6E-4999-9695-06330925F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0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12DC-0527-4C0F-83E5-C8A9361F7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F737-8DBA-4310-BD67-A792C197C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Shea Moore and paul jones</a:t>
            </a:r>
          </a:p>
        </p:txBody>
      </p:sp>
    </p:spTree>
    <p:extLst>
      <p:ext uri="{BB962C8B-B14F-4D97-AF65-F5344CB8AC3E}">
        <p14:creationId xmlns:p14="http://schemas.microsoft.com/office/powerpoint/2010/main" val="185845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C6571-CA9A-40E5-B9CC-D036A9A92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92458"/>
            <a:ext cx="9310195" cy="55559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C# is an object-oriented, </a:t>
            </a:r>
            <a:r>
              <a:rPr lang="en-US" b="1" i="1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component-oriented</a:t>
            </a:r>
            <a:r>
              <a:rPr lang="en-US" b="0" i="0" dirty="0">
                <a:solidFill>
                  <a:srgbClr val="E3E3E3"/>
                </a:solidFill>
                <a:effectLst/>
                <a:latin typeface="Segoe UI" panose="020B0502040204020203" pitchFamily="34" charset="0"/>
              </a:rPr>
              <a:t> programming language.”</a:t>
            </a:r>
          </a:p>
          <a:p>
            <a:pPr marL="0" indent="0">
              <a:buNone/>
            </a:pPr>
            <a:endParaRPr lang="en-US" b="0" i="0" dirty="0">
              <a:solidFill>
                <a:srgbClr val="E3E3E3"/>
              </a:solidFill>
              <a:effectLst/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E3E3E3"/>
                </a:solidFill>
                <a:latin typeface="Segoe UI" panose="020B0502040204020203" pitchFamily="34" charset="0"/>
              </a:rPr>
              <a:t>Built in 2000 to meet demand for web applications</a:t>
            </a:r>
          </a:p>
          <a:p>
            <a:pPr marL="0" indent="0">
              <a:buNone/>
            </a:pPr>
            <a:endParaRPr lang="en-US" dirty="0">
              <a:solidFill>
                <a:srgbClr val="E3E3E3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E3E3E3"/>
                </a:solidFill>
                <a:latin typeface="Segoe UI" panose="020B0502040204020203" pitchFamily="34" charset="0"/>
              </a:rPr>
              <a:t>Runs on .NET (virtual execution system and class library) </a:t>
            </a:r>
          </a:p>
          <a:p>
            <a:endParaRPr lang="en-US" dirty="0">
              <a:solidFill>
                <a:srgbClr val="E3E3E3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E3E3E3"/>
                </a:solidFill>
                <a:latin typeface="Segoe UI" panose="020B0502040204020203" pitchFamily="34" charset="0"/>
              </a:rPr>
              <a:t>Architecture based on Java and C++</a:t>
            </a:r>
          </a:p>
          <a:p>
            <a:endParaRPr lang="en-US" dirty="0">
              <a:solidFill>
                <a:srgbClr val="E3E3E3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E3E3E3"/>
                </a:solidFill>
                <a:latin typeface="Segoe UI" panose="020B0502040204020203" pitchFamily="34" charset="0"/>
              </a:rPr>
              <a:t>Syntax resembles Java and C++</a:t>
            </a:r>
          </a:p>
          <a:p>
            <a:endParaRPr lang="en-US" dirty="0">
              <a:solidFill>
                <a:srgbClr val="E3E3E3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E3E3E3"/>
                </a:solidFill>
                <a:latin typeface="Segoe UI" panose="020B0502040204020203" pitchFamily="34" charset="0"/>
              </a:rPr>
              <a:t>Currently used for web development, windows applications, and game  development</a:t>
            </a:r>
          </a:p>
          <a:p>
            <a:pPr marL="0" indent="0">
              <a:buNone/>
            </a:pPr>
            <a:endParaRPr lang="en-US" dirty="0">
              <a:solidFill>
                <a:srgbClr val="E3E3E3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E3E3E3"/>
                </a:solidFill>
                <a:latin typeface="Segoe UI" panose="020B0502040204020203" pitchFamily="34" charset="0"/>
              </a:rPr>
              <a:t>Unity (game engine) was built using C# (Escape from Tarkov, Rust, Hearthstone)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2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3098-D38E-4BC3-A51A-4F5B157C1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426128"/>
            <a:ext cx="9376131" cy="142712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38F3-C17C-4DAF-B65A-2DCC6188B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dirty="0"/>
              <a:t>Garbage Collection – automatically reclaims memory occupied by unreachable, unused objects</a:t>
            </a:r>
          </a:p>
          <a:p>
            <a:endParaRPr lang="en-US" dirty="0"/>
          </a:p>
          <a:p>
            <a:r>
              <a:rPr lang="en-US" dirty="0"/>
              <a:t>Exception Handling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r>
              <a:rPr lang="en-US" dirty="0"/>
              <a:t>Lambda Expressions </a:t>
            </a:r>
          </a:p>
          <a:p>
            <a:endParaRPr lang="en-US" dirty="0"/>
          </a:p>
          <a:p>
            <a:r>
              <a:rPr lang="en-US" dirty="0"/>
              <a:t>Unified Type System – all types (including primitives) inherit from a single root object type and share common sets of operations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1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C6571-CA9A-40E5-B9CC-D036A9A92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1450"/>
            <a:ext cx="9310195" cy="47569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Nullable Type – allows you to use .Value, .HasValue, 	.</a:t>
            </a:r>
            <a:r>
              <a:rPr lang="en-US" dirty="0" err="1"/>
              <a:t>GetValueOrDefault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Convenient way to loop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Need ‘?’ to pass nullable values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053047-B762-431A-AD5E-673A0A05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426128"/>
            <a:ext cx="9376131" cy="1427120"/>
          </a:xfrm>
        </p:spPr>
        <p:txBody>
          <a:bodyPr/>
          <a:lstStyle/>
          <a:p>
            <a:r>
              <a:rPr lang="en-US" dirty="0"/>
              <a:t>Favorite Features (Shea)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9B978-82C4-4D12-842D-6DABD33AE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980" y="2247607"/>
            <a:ext cx="2372056" cy="466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6006D8-85E7-449E-BADD-87AF0941E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781" y="3439025"/>
            <a:ext cx="4143953" cy="2095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2CDFAB-407B-4E6B-9640-9EE1F3BD0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781" y="6124557"/>
            <a:ext cx="3705742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8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C6571-CA9A-40E5-B9CC-D036A9A92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1450"/>
            <a:ext cx="9310195" cy="4756950"/>
          </a:xfrm>
        </p:spPr>
        <p:txBody>
          <a:bodyPr>
            <a:normAutofit/>
          </a:bodyPr>
          <a:lstStyle/>
          <a:p>
            <a:r>
              <a:rPr lang="en-US" dirty="0"/>
              <a:t>C# supports language interoperability (within .NET). C# can access code written in any .NET compliant language (C#, F#, Visual Basic).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C# namespaces are not related to the directories, unlike Java packages.</a:t>
            </a:r>
          </a:p>
          <a:p>
            <a:endParaRPr lang="en-US" dirty="0"/>
          </a:p>
          <a:p>
            <a:r>
              <a:rPr lang="en-US" dirty="0"/>
              <a:t>Building GUI elements is very intuitive (when using Visual Studio).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Properties – enables a class to expose a public way of getting and setting values, while hiding implementation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053047-B762-431A-AD5E-673A0A05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03" y="426128"/>
            <a:ext cx="9376131" cy="1427120"/>
          </a:xfrm>
        </p:spPr>
        <p:txBody>
          <a:bodyPr/>
          <a:lstStyle/>
          <a:p>
            <a:r>
              <a:rPr lang="en-US" dirty="0"/>
              <a:t>Favorite Features (Paul)</a:t>
            </a:r>
          </a:p>
        </p:txBody>
      </p:sp>
    </p:spTree>
    <p:extLst>
      <p:ext uri="{BB962C8B-B14F-4D97-AF65-F5344CB8AC3E}">
        <p14:creationId xmlns:p14="http://schemas.microsoft.com/office/powerpoint/2010/main" val="361576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745D-FC03-4F43-9F1C-6F8A6E00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(Shea)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CE6F6-E2E1-48F7-A5B1-401CF581B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dirty="0"/>
              <a:t>None, other than using ‘ + ’ or ‘ , ’ in </a:t>
            </a:r>
            <a:r>
              <a:rPr lang="en-US" dirty="0" err="1"/>
              <a:t>Console.WriteLine</a:t>
            </a:r>
            <a:r>
              <a:rPr lang="en-US" dirty="0"/>
              <a:t>() when combining text with an addition equation</a:t>
            </a:r>
          </a:p>
          <a:p>
            <a:endParaRPr lang="en-US" dirty="0"/>
          </a:p>
          <a:p>
            <a:r>
              <a:rPr lang="en-US" dirty="0"/>
              <a:t>If I used ‘ + ’, 1+1 would return 11</a:t>
            </a:r>
          </a:p>
          <a:p>
            <a:endParaRPr lang="en-US" dirty="0"/>
          </a:p>
          <a:p>
            <a:r>
              <a:rPr lang="en-US" dirty="0"/>
              <a:t>If I used ‘ , ’ , nothing would return</a:t>
            </a:r>
          </a:p>
          <a:p>
            <a:endParaRPr lang="en-US" dirty="0"/>
          </a:p>
          <a:p>
            <a:r>
              <a:rPr lang="en-US" dirty="0"/>
              <a:t>Fix: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4C3ECF-EA89-43D9-A531-27B2B380C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182" y="3574969"/>
            <a:ext cx="3429479" cy="209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E4FCF2-735C-4AE8-B738-543D0A666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182" y="4445391"/>
            <a:ext cx="3448531" cy="200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AE19A3-BB01-4435-A622-C5E774CA2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182" y="5195805"/>
            <a:ext cx="3410426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8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745D-FC03-4F43-9F1C-6F8A6E00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(Paul)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CE6F6-E2E1-48F7-A5B1-401CF581B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/>
          <a:lstStyle/>
          <a:p>
            <a:r>
              <a:rPr lang="en-US" dirty="0"/>
              <a:t>C# nested classes behave differently than Java nested classes. Nesting only controls access and visibility, not behavior.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frequently confused Java and C# syntax because of the similarity.</a:t>
            </a:r>
          </a:p>
        </p:txBody>
      </p:sp>
    </p:spTree>
    <p:extLst>
      <p:ext uri="{BB962C8B-B14F-4D97-AF65-F5344CB8AC3E}">
        <p14:creationId xmlns:p14="http://schemas.microsoft.com/office/powerpoint/2010/main" val="2122717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C36B-4128-4CBF-B9CC-FBCF0664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401A-D849-41F3-AC62-077421158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C# is very easy to learn if you already know Java.</a:t>
            </a:r>
          </a:p>
          <a:p>
            <a:endParaRPr lang="en-US" dirty="0"/>
          </a:p>
          <a:p>
            <a:r>
              <a:rPr lang="en-US" dirty="0"/>
              <a:t>C# is constantly evolving.</a:t>
            </a:r>
          </a:p>
          <a:p>
            <a:endParaRPr lang="en-US" dirty="0"/>
          </a:p>
          <a:p>
            <a:r>
              <a:rPr lang="en-US" dirty="0"/>
              <a:t>C# is still one of the most used languages.</a:t>
            </a:r>
          </a:p>
        </p:txBody>
      </p:sp>
    </p:spTree>
    <p:extLst>
      <p:ext uri="{BB962C8B-B14F-4D97-AF65-F5344CB8AC3E}">
        <p14:creationId xmlns:p14="http://schemas.microsoft.com/office/powerpoint/2010/main" val="3083296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358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Segoe UI</vt:lpstr>
      <vt:lpstr>Wingdings 3</vt:lpstr>
      <vt:lpstr>Ion</vt:lpstr>
      <vt:lpstr>C#</vt:lpstr>
      <vt:lpstr>PowerPoint Presentation</vt:lpstr>
      <vt:lpstr>Features</vt:lpstr>
      <vt:lpstr>Favorite Features (Shea)</vt:lpstr>
      <vt:lpstr>Favorite Features (Paul)</vt:lpstr>
      <vt:lpstr>Challenges (Shea)</vt:lpstr>
      <vt:lpstr>Challenges (Paul)</vt:lpstr>
      <vt:lpstr>Recommended?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</dc:title>
  <dc:creator>Shea Moore</dc:creator>
  <cp:lastModifiedBy>Shea Moore</cp:lastModifiedBy>
  <cp:revision>14</cp:revision>
  <dcterms:created xsi:type="dcterms:W3CDTF">2021-05-02T23:32:29Z</dcterms:created>
  <dcterms:modified xsi:type="dcterms:W3CDTF">2021-05-03T15:44:06Z</dcterms:modified>
</cp:coreProperties>
</file>