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2F6B-FBCA-6DDF-8A17-9C68F2B0C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C6651-76D6-EB09-31BF-CE7E1672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725B-248E-6387-6A57-4DA2C800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3B9B-ABC8-7F95-7C32-0D35FC0D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5E5-6BD5-F49B-D484-C41101DB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33BC-6B90-368B-8150-3D596D4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EA8BE-38AF-7EAE-5266-7F9CEECD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93F4D-B1D3-80F7-3096-4674B148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B2B9-EBED-4A3E-F248-52EA7B72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6724-DC90-96E0-0ECF-A22C363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2B025-AFFB-F9DB-D089-BC7FBF94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E827F-4540-068C-03C8-302A7036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4C07-C564-469C-A48A-2FDF1F55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7806-E41A-A2B7-62C3-B5956475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23642-F25C-5D15-65CB-F12216A3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4AF-F6EC-4B98-25BE-04111102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8A8D-787C-3FD4-8308-A9209655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7307-6E76-81E3-E505-472B6522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FFC39-52CC-CB73-9BAE-B7D2A728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7A11-27F8-367D-41BB-4372D2F6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B937-5A65-617A-AA4D-3098A343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127F-4B7D-34A8-0156-4D9BA434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A298-F7BA-9258-B727-2E55C7C7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37D8-9747-81AD-6E77-60728CF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2570-F63C-37F6-416F-1B66904E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7945-862C-1951-7C8D-D3D3F3E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956-0690-D492-9894-E4C29F01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E6E2-B830-E12B-C359-7DBFDC71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B13F3-3D43-BC45-E5B9-B6B0CB36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8E1C1-B147-A9A2-B10A-5F205811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094B2-7340-A712-FFEA-A232FFCD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D92F-ACCB-1253-871A-B1727515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02C0-B722-AFFE-2F48-74392337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6793-CB50-B167-111D-62BA2C0A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E56-25EB-4491-B646-7C2C55693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FD438-2395-A25F-D45E-8487F9E2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082EA-3DF0-01F4-FE83-89201DCD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3504B-2B73-B31C-85F4-1889000F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E019D-862E-A2F7-717D-6A971122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26B-04DB-9AE5-A709-63F9B4AB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29787-4FAD-45BA-D8FC-7DA6CC41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58339-6596-273D-C3CA-EAAA88DD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B46FD-9B68-9404-3C9F-6FFC0F99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1C3A1-E6CC-8ABB-43B6-822AFBE1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5D0B0-24A0-83B6-EA8F-A6A95A35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0D181-6947-7525-5439-653931E6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786E-173C-94F7-9107-65FC7268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362B-6E08-090F-962D-774A3973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A537-0F61-645A-3463-FFF9FB3C6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BE1C-D925-4C98-C13C-E5C2D0D7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4D8C4-1E70-C336-DE5D-41A25709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D80A-A797-B24B-4EC7-8C42551F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5D3A-D0AD-8CC8-10C8-AC16B32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D0284-6429-5B32-B902-6E4F2A0A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B2AC-6283-1097-CB2E-61A7E017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CB50-68BF-201E-E7CE-EB2A5BC6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8B60-C78C-FD58-D3DD-1BF44840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33D56-4414-5D2E-5C2D-AA808DBF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79E90-FBF8-AD96-A68C-F4039C5A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F589-0B1F-4884-32A4-A4FB81EC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9F98-391D-4D3D-BBC5-12FB8B86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71BF0-14DE-4D09-84CE-9F87D68B0E2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21A9-258F-A0D2-BCC1-D8E5386CD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F5E1-F11A-5315-8FF4-BBDD5C754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53447-49F5-4774-BE74-729B4A34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A6DF-C9D1-0C05-5959-3F85EF592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 fit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69533-AC95-D03C-9230-918BCBFD0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5/2/24</a:t>
            </a:r>
          </a:p>
        </p:txBody>
      </p:sp>
    </p:spTree>
    <p:extLst>
      <p:ext uri="{BB962C8B-B14F-4D97-AF65-F5344CB8AC3E}">
        <p14:creationId xmlns:p14="http://schemas.microsoft.com/office/powerpoint/2010/main" val="187478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4A06-9A66-8AAF-E561-FC611BED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Perpendicular 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7A2B849-52BB-1BF9-5DCF-0EEA3F66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6" y="1690688"/>
            <a:ext cx="4641677" cy="256950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8CAEF38-F75D-E95E-2E9C-124EA37A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3" y="1700732"/>
            <a:ext cx="4641680" cy="2569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FCFA4-AAC3-B9FA-C453-AD63B7798A24}"/>
              </a:ext>
            </a:extLst>
          </p:cNvPr>
          <p:cNvSpPr txBox="1"/>
          <p:nvPr/>
        </p:nvSpPr>
        <p:spPr>
          <a:xfrm>
            <a:off x="1524000" y="4408942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fitting blank shim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15EAD-A9F3-67B3-94C8-C0EA58559ED0}"/>
              </a:ext>
            </a:extLst>
          </p:cNvPr>
          <p:cNvSpPr txBox="1"/>
          <p:nvPr/>
        </p:nvSpPr>
        <p:spPr>
          <a:xfrm>
            <a:off x="6035040" y="4455109"/>
            <a:ext cx="429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blank shim to log(I) = a*lambda + b in the region 5 to 10 Angstroms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8FB0B-F39F-B16F-2D5D-C195B1F355C4}"/>
              </a:ext>
            </a:extLst>
          </p:cNvPr>
          <p:cNvSpPr txBox="1"/>
          <p:nvPr/>
        </p:nvSpPr>
        <p:spPr>
          <a:xfrm>
            <a:off x="2214155" y="5722312"/>
            <a:ext cx="672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dashed lines show the “fudge region” where I took the average value (here 10.62) to renormalize the data to 0.99.</a:t>
            </a:r>
          </a:p>
        </p:txBody>
      </p:sp>
    </p:spTree>
    <p:extLst>
      <p:ext uri="{BB962C8B-B14F-4D97-AF65-F5344CB8AC3E}">
        <p14:creationId xmlns:p14="http://schemas.microsoft.com/office/powerpoint/2010/main" val="367836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AFEC-214F-6876-347E-F2A20D51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683EEFB-1D01-D441-A02C-FD12F00C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76" y="1690688"/>
            <a:ext cx="5301554" cy="2934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611F7-7447-FDFF-CA80-26F777E7D832}"/>
              </a:ext>
            </a:extLst>
          </p:cNvPr>
          <p:cNvSpPr txBox="1"/>
          <p:nvPr/>
        </p:nvSpPr>
        <p:spPr>
          <a:xfrm>
            <a:off x="6818811" y="5022498"/>
            <a:ext cx="429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blank shim to log(I) = a*lambda + b in the region 5 to 10 Angstroms</a:t>
            </a:r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A712859-6286-F384-6951-D1E4CC4F5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3" y="1693324"/>
            <a:ext cx="5296793" cy="2932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C4A494-04D1-EF03-4FEB-5D155E7457DC}"/>
              </a:ext>
            </a:extLst>
          </p:cNvPr>
          <p:cNvSpPr txBox="1"/>
          <p:nvPr/>
        </p:nvSpPr>
        <p:spPr>
          <a:xfrm>
            <a:off x="1886566" y="4837832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fitting blank shim</a:t>
            </a:r>
          </a:p>
        </p:txBody>
      </p:sp>
    </p:spTree>
    <p:extLst>
      <p:ext uri="{BB962C8B-B14F-4D97-AF65-F5344CB8AC3E}">
        <p14:creationId xmlns:p14="http://schemas.microsoft.com/office/powerpoint/2010/main" val="19706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GH fit comparisons</vt:lpstr>
      <vt:lpstr>Perpendicular </vt:lpstr>
      <vt:lpstr>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 fit comparisons</dc:title>
  <dc:creator>McKay, Sam Robert</dc:creator>
  <cp:lastModifiedBy>McKay, Sam Robert</cp:lastModifiedBy>
  <cp:revision>6</cp:revision>
  <dcterms:created xsi:type="dcterms:W3CDTF">2024-05-02T18:36:19Z</dcterms:created>
  <dcterms:modified xsi:type="dcterms:W3CDTF">2024-05-02T20:11:30Z</dcterms:modified>
</cp:coreProperties>
</file>