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1D3FA-6143-8814-B3B6-931F492783BA}" v="97" dt="2023-08-09T20:56:20.577"/>
    <p1510:client id="{37B0930E-268B-C0F1-0DAC-918464783B13}" v="5" dt="2023-08-07T22:05:33.248"/>
    <p1510:client id="{59653980-F22C-56D7-6D7B-A3C8002EF03F}" v="59" dt="2023-08-10T19:17:42.132"/>
    <p1510:client id="{7563630D-5852-6F4E-ACC9-4537CAB02901}" v="1" dt="2023-08-09T20:56:39.032"/>
    <p1510:client id="{8130E0FF-FEAB-C15F-19F5-76F3E0C9D78D}" v="96" dt="2023-08-09T20:47:36.211"/>
    <p1510:client id="{837B9E14-FE3F-B296-1953-028C74B573D6}" v="2" dt="2023-08-09T19:24:00.109"/>
    <p1510:client id="{A76C0802-196F-EAC2-0B60-BD33FAFBFF98}" v="16" dt="2023-08-09T13:21:21.398"/>
    <p1510:client id="{AC0A35C4-0F99-4D86-B4B1-F1A892B86696}" v="835" dt="2023-08-08T17:50:12.242"/>
    <p1510:client id="{C240B116-5CAB-99BD-214A-3F98DF07553F}" v="5" dt="2023-08-10T01:51:1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ay, Sam Robert" userId="S::samckay@iu.edu::55b92bf6-9dd1-4781-88f2-666e1deeac09" providerId="AD" clId="Web-{C240B116-5CAB-99BD-214A-3F98DF07553F}"/>
    <pc:docChg chg="addSld modSld">
      <pc:chgData name="McKay, Sam Robert" userId="S::samckay@iu.edu::55b92bf6-9dd1-4781-88f2-666e1deeac09" providerId="AD" clId="Web-{C240B116-5CAB-99BD-214A-3F98DF07553F}" dt="2023-08-10T01:51:18.504" v="4" actId="1076"/>
      <pc:docMkLst>
        <pc:docMk/>
      </pc:docMkLst>
      <pc:sldChg chg="modSp">
        <pc:chgData name="McKay, Sam Robert" userId="S::samckay@iu.edu::55b92bf6-9dd1-4781-88f2-666e1deeac09" providerId="AD" clId="Web-{C240B116-5CAB-99BD-214A-3F98DF07553F}" dt="2023-08-10T01:51:04.269" v="1" actId="20577"/>
        <pc:sldMkLst>
          <pc:docMk/>
          <pc:sldMk cId="4238804059" sldId="256"/>
        </pc:sldMkLst>
        <pc:spChg chg="mod">
          <ac:chgData name="McKay, Sam Robert" userId="S::samckay@iu.edu::55b92bf6-9dd1-4781-88f2-666e1deeac09" providerId="AD" clId="Web-{C240B116-5CAB-99BD-214A-3F98DF07553F}" dt="2023-08-10T01:51:04.269" v="1" actId="20577"/>
          <ac:spMkLst>
            <pc:docMk/>
            <pc:sldMk cId="4238804059" sldId="256"/>
            <ac:spMk id="3" creationId="{C0A105E5-27C8-25EC-5915-39453C2A9AE2}"/>
          </ac:spMkLst>
        </pc:spChg>
      </pc:sldChg>
      <pc:sldChg chg="delSp modSp new">
        <pc:chgData name="McKay, Sam Robert" userId="S::samckay@iu.edu::55b92bf6-9dd1-4781-88f2-666e1deeac09" providerId="AD" clId="Web-{C240B116-5CAB-99BD-214A-3F98DF07553F}" dt="2023-08-10T01:51:18.504" v="4" actId="1076"/>
        <pc:sldMkLst>
          <pc:docMk/>
          <pc:sldMk cId="2557413834" sldId="259"/>
        </pc:sldMkLst>
        <pc:spChg chg="del">
          <ac:chgData name="McKay, Sam Robert" userId="S::samckay@iu.edu::55b92bf6-9dd1-4781-88f2-666e1deeac09" providerId="AD" clId="Web-{C240B116-5CAB-99BD-214A-3F98DF07553F}" dt="2023-08-10T01:51:15.691" v="3"/>
          <ac:spMkLst>
            <pc:docMk/>
            <pc:sldMk cId="2557413834" sldId="259"/>
            <ac:spMk id="2" creationId="{102F03F8-02F5-16BB-7738-55D741B1D229}"/>
          </ac:spMkLst>
        </pc:spChg>
        <pc:spChg chg="mod">
          <ac:chgData name="McKay, Sam Robert" userId="S::samckay@iu.edu::55b92bf6-9dd1-4781-88f2-666e1deeac09" providerId="AD" clId="Web-{C240B116-5CAB-99BD-214A-3F98DF07553F}" dt="2023-08-10T01:51:18.504" v="4" actId="1076"/>
          <ac:spMkLst>
            <pc:docMk/>
            <pc:sldMk cId="2557413834" sldId="259"/>
            <ac:spMk id="3" creationId="{870E3ED5-6758-95C2-DA8F-87B8363C1A3D}"/>
          </ac:spMkLst>
        </pc:spChg>
      </pc:sldChg>
    </pc:docChg>
  </pc:docChgLst>
  <pc:docChgLst>
    <pc:chgData name="Baxter, David V." userId="S::baxterd@iu.edu::091fee65-ac93-4668-b428-11ab1e6c6560" providerId="AD" clId="Web-{AC0A35C4-0F99-4D86-B4B1-F1A892B86696}"/>
    <pc:docChg chg="addSld delSld modSld">
      <pc:chgData name="Baxter, David V." userId="S::baxterd@iu.edu::091fee65-ac93-4668-b428-11ab1e6c6560" providerId="AD" clId="Web-{AC0A35C4-0F99-4D86-B4B1-F1A892B86696}" dt="2023-08-08T17:50:12.242" v="825" actId="20577"/>
      <pc:docMkLst>
        <pc:docMk/>
      </pc:docMkLst>
      <pc:sldChg chg="modSp">
        <pc:chgData name="Baxter, David V." userId="S::baxterd@iu.edu::091fee65-ac93-4668-b428-11ab1e6c6560" providerId="AD" clId="Web-{AC0A35C4-0F99-4D86-B4B1-F1A892B86696}" dt="2023-08-05T22:24:12.868" v="330" actId="20577"/>
        <pc:sldMkLst>
          <pc:docMk/>
          <pc:sldMk cId="4238804059" sldId="256"/>
        </pc:sldMkLst>
        <pc:spChg chg="mod">
          <ac:chgData name="Baxter, David V." userId="S::baxterd@iu.edu::091fee65-ac93-4668-b428-11ab1e6c6560" providerId="AD" clId="Web-{AC0A35C4-0F99-4D86-B4B1-F1A892B86696}" dt="2023-08-05T18:55:35.330" v="6" actId="1076"/>
          <ac:spMkLst>
            <pc:docMk/>
            <pc:sldMk cId="4238804059" sldId="256"/>
            <ac:spMk id="2" creationId="{FE411729-014C-4083-7FFA-323057A53D88}"/>
          </ac:spMkLst>
        </pc:spChg>
        <pc:spChg chg="mod">
          <ac:chgData name="Baxter, David V." userId="S::baxterd@iu.edu::091fee65-ac93-4668-b428-11ab1e6c6560" providerId="AD" clId="Web-{AC0A35C4-0F99-4D86-B4B1-F1A892B86696}" dt="2023-08-05T22:24:12.868" v="330" actId="20577"/>
          <ac:spMkLst>
            <pc:docMk/>
            <pc:sldMk cId="4238804059" sldId="256"/>
            <ac:spMk id="3" creationId="{C0A105E5-27C8-25EC-5915-39453C2A9AE2}"/>
          </ac:spMkLst>
        </pc:spChg>
      </pc:sldChg>
      <pc:sldChg chg="delSp modSp new">
        <pc:chgData name="Baxter, David V." userId="S::baxterd@iu.edu::091fee65-ac93-4668-b428-11ab1e6c6560" providerId="AD" clId="Web-{AC0A35C4-0F99-4D86-B4B1-F1A892B86696}" dt="2023-08-08T17:50:12.242" v="825" actId="20577"/>
        <pc:sldMkLst>
          <pc:docMk/>
          <pc:sldMk cId="465048747" sldId="257"/>
        </pc:sldMkLst>
        <pc:spChg chg="del">
          <ac:chgData name="Baxter, David V." userId="S::baxterd@iu.edu::091fee65-ac93-4668-b428-11ab1e6c6560" providerId="AD" clId="Web-{AC0A35C4-0F99-4D86-B4B1-F1A892B86696}" dt="2023-08-05T21:55:37.167" v="162"/>
          <ac:spMkLst>
            <pc:docMk/>
            <pc:sldMk cId="465048747" sldId="257"/>
            <ac:spMk id="2" creationId="{E2C2F2CB-95FE-DB6F-CBA5-2F94CFBEC071}"/>
          </ac:spMkLst>
        </pc:spChg>
        <pc:spChg chg="mod">
          <ac:chgData name="Baxter, David V." userId="S::baxterd@iu.edu::091fee65-ac93-4668-b428-11ab1e6c6560" providerId="AD" clId="Web-{AC0A35C4-0F99-4D86-B4B1-F1A892B86696}" dt="2023-08-08T17:50:12.242" v="825" actId="20577"/>
          <ac:spMkLst>
            <pc:docMk/>
            <pc:sldMk cId="465048747" sldId="257"/>
            <ac:spMk id="3" creationId="{CF0C11CC-C460-B37F-A820-7FE7B385E08B}"/>
          </ac:spMkLst>
        </pc:spChg>
      </pc:sldChg>
      <pc:sldChg chg="del">
        <pc:chgData name="Baxter, David V." userId="S::baxterd@iu.edu::091fee65-ac93-4668-b428-11ab1e6c6560" providerId="AD" clId="Web-{AC0A35C4-0F99-4D86-B4B1-F1A892B86696}" dt="2023-08-05T21:55:05.212" v="160"/>
        <pc:sldMkLst>
          <pc:docMk/>
          <pc:sldMk cId="4192010088" sldId="257"/>
        </pc:sldMkLst>
      </pc:sldChg>
      <pc:sldChg chg="delSp modSp new">
        <pc:chgData name="Baxter, David V." userId="S::baxterd@iu.edu::091fee65-ac93-4668-b428-11ab1e6c6560" providerId="AD" clId="Web-{AC0A35C4-0F99-4D86-B4B1-F1A892B86696}" dt="2023-08-07T15:21:28.182" v="784" actId="20577"/>
        <pc:sldMkLst>
          <pc:docMk/>
          <pc:sldMk cId="1066660413" sldId="258"/>
        </pc:sldMkLst>
        <pc:spChg chg="del">
          <ac:chgData name="Baxter, David V." userId="S::baxterd@iu.edu::091fee65-ac93-4668-b428-11ab1e6c6560" providerId="AD" clId="Web-{AC0A35C4-0F99-4D86-B4B1-F1A892B86696}" dt="2023-08-07T15:21:18.604" v="779"/>
          <ac:spMkLst>
            <pc:docMk/>
            <pc:sldMk cId="1066660413" sldId="258"/>
            <ac:spMk id="2" creationId="{AA4DA6C0-A836-D08F-8266-981161AF6BC7}"/>
          </ac:spMkLst>
        </pc:spChg>
        <pc:spChg chg="mod">
          <ac:chgData name="Baxter, David V." userId="S::baxterd@iu.edu::091fee65-ac93-4668-b428-11ab1e6c6560" providerId="AD" clId="Web-{AC0A35C4-0F99-4D86-B4B1-F1A892B86696}" dt="2023-08-07T15:21:28.182" v="784" actId="20577"/>
          <ac:spMkLst>
            <pc:docMk/>
            <pc:sldMk cId="1066660413" sldId="258"/>
            <ac:spMk id="3" creationId="{001E0E94-5B38-A525-3F42-9213F4ACE4DE}"/>
          </ac:spMkLst>
        </pc:spChg>
      </pc:sldChg>
    </pc:docChg>
  </pc:docChgLst>
  <pc:docChgLst>
    <pc:chgData name="Li, Fankang Frank" userId="S::frankli_ornl.gov#ext#@indiana.onmicrosoft.com::50e8e114-70df-489d-a882-756da7c81d04" providerId="AD" clId="Web-{A76C0802-196F-EAC2-0B60-BD33FAFBFF98}"/>
    <pc:docChg chg="modSld">
      <pc:chgData name="Li, Fankang Frank" userId="S::frankli_ornl.gov#ext#@indiana.onmicrosoft.com::50e8e114-70df-489d-a882-756da7c81d04" providerId="AD" clId="Web-{A76C0802-196F-EAC2-0B60-BD33FAFBFF98}" dt="2023-08-09T13:21:21.398" v="15" actId="20577"/>
      <pc:docMkLst>
        <pc:docMk/>
      </pc:docMkLst>
      <pc:sldChg chg="modSp">
        <pc:chgData name="Li, Fankang Frank" userId="S::frankli_ornl.gov#ext#@indiana.onmicrosoft.com::50e8e114-70df-489d-a882-756da7c81d04" providerId="AD" clId="Web-{A76C0802-196F-EAC2-0B60-BD33FAFBFF98}" dt="2023-08-09T13:21:21.398" v="15" actId="20577"/>
        <pc:sldMkLst>
          <pc:docMk/>
          <pc:sldMk cId="1066660413" sldId="258"/>
        </pc:sldMkLst>
        <pc:spChg chg="mod">
          <ac:chgData name="Li, Fankang Frank" userId="S::frankli_ornl.gov#ext#@indiana.onmicrosoft.com::50e8e114-70df-489d-a882-756da7c81d04" providerId="AD" clId="Web-{A76C0802-196F-EAC2-0B60-BD33FAFBFF98}" dt="2023-08-09T13:21:21.398" v="15" actId="20577"/>
          <ac:spMkLst>
            <pc:docMk/>
            <pc:sldMk cId="1066660413" sldId="258"/>
            <ac:spMk id="3" creationId="{001E0E94-5B38-A525-3F42-9213F4ACE4DE}"/>
          </ac:spMkLst>
        </pc:spChg>
      </pc:sldChg>
    </pc:docChg>
  </pc:docChgLst>
  <pc:docChgLst>
    <pc:chgData name="McKay, Sam Robert" userId="S::samckay@iu.edu::55b92bf6-9dd1-4781-88f2-666e1deeac09" providerId="AD" clId="Web-{7563630D-5852-6F4E-ACC9-4537CAB02901}"/>
    <pc:docChg chg="modSld">
      <pc:chgData name="McKay, Sam Robert" userId="S::samckay@iu.edu::55b92bf6-9dd1-4781-88f2-666e1deeac09" providerId="AD" clId="Web-{7563630D-5852-6F4E-ACC9-4537CAB02901}" dt="2023-08-09T20:56:39.032" v="0" actId="14100"/>
      <pc:docMkLst>
        <pc:docMk/>
      </pc:docMkLst>
      <pc:sldChg chg="modSp">
        <pc:chgData name="McKay, Sam Robert" userId="S::samckay@iu.edu::55b92bf6-9dd1-4781-88f2-666e1deeac09" providerId="AD" clId="Web-{7563630D-5852-6F4E-ACC9-4537CAB02901}" dt="2023-08-09T20:56:39.032" v="0" actId="14100"/>
        <pc:sldMkLst>
          <pc:docMk/>
          <pc:sldMk cId="1066660413" sldId="258"/>
        </pc:sldMkLst>
        <pc:picChg chg="mod">
          <ac:chgData name="McKay, Sam Robert" userId="S::samckay@iu.edu::55b92bf6-9dd1-4781-88f2-666e1deeac09" providerId="AD" clId="Web-{7563630D-5852-6F4E-ACC9-4537CAB02901}" dt="2023-08-09T20:56:39.032" v="0" actId="14100"/>
          <ac:picMkLst>
            <pc:docMk/>
            <pc:sldMk cId="1066660413" sldId="258"/>
            <ac:picMk id="2" creationId="{E91B6E5E-9A86-3838-1762-E72E8014CE8F}"/>
          </ac:picMkLst>
        </pc:picChg>
      </pc:sldChg>
    </pc:docChg>
  </pc:docChgLst>
  <pc:docChgLst>
    <pc:chgData name="McKay, Sam Robert" userId="S::samckay@iu.edu::55b92bf6-9dd1-4781-88f2-666e1deeac09" providerId="AD" clId="Web-{837B9E14-FE3F-B296-1953-028C74B573D6}"/>
    <pc:docChg chg="modSld">
      <pc:chgData name="McKay, Sam Robert" userId="S::samckay@iu.edu::55b92bf6-9dd1-4781-88f2-666e1deeac09" providerId="AD" clId="Web-{837B9E14-FE3F-B296-1953-028C74B573D6}" dt="2023-08-09T19:24:00.109" v="1" actId="20577"/>
      <pc:docMkLst>
        <pc:docMk/>
      </pc:docMkLst>
      <pc:sldChg chg="modSp">
        <pc:chgData name="McKay, Sam Robert" userId="S::samckay@iu.edu::55b92bf6-9dd1-4781-88f2-666e1deeac09" providerId="AD" clId="Web-{837B9E14-FE3F-B296-1953-028C74B573D6}" dt="2023-08-09T19:24:00.109" v="1" actId="20577"/>
        <pc:sldMkLst>
          <pc:docMk/>
          <pc:sldMk cId="1066660413" sldId="258"/>
        </pc:sldMkLst>
        <pc:spChg chg="mod">
          <ac:chgData name="McKay, Sam Robert" userId="S::samckay@iu.edu::55b92bf6-9dd1-4781-88f2-666e1deeac09" providerId="AD" clId="Web-{837B9E14-FE3F-B296-1953-028C74B573D6}" dt="2023-08-09T19:24:00.109" v="1" actId="20577"/>
          <ac:spMkLst>
            <pc:docMk/>
            <pc:sldMk cId="1066660413" sldId="258"/>
            <ac:spMk id="3" creationId="{001E0E94-5B38-A525-3F42-9213F4ACE4DE}"/>
          </ac:spMkLst>
        </pc:spChg>
      </pc:sldChg>
    </pc:docChg>
  </pc:docChgLst>
  <pc:docChgLst>
    <pc:chgData name="McKay, Sam Robert" userId="S::samckay@iu.edu::55b92bf6-9dd1-4781-88f2-666e1deeac09" providerId="AD" clId="Web-{07B1D3FA-6143-8814-B3B6-931F492783BA}"/>
    <pc:docChg chg="modSld">
      <pc:chgData name="McKay, Sam Robert" userId="S::samckay@iu.edu::55b92bf6-9dd1-4781-88f2-666e1deeac09" providerId="AD" clId="Web-{07B1D3FA-6143-8814-B3B6-931F492783BA}" dt="2023-08-09T20:56:20.577" v="95" actId="1076"/>
      <pc:docMkLst>
        <pc:docMk/>
      </pc:docMkLst>
      <pc:sldChg chg="addSp modSp">
        <pc:chgData name="McKay, Sam Robert" userId="S::samckay@iu.edu::55b92bf6-9dd1-4781-88f2-666e1deeac09" providerId="AD" clId="Web-{07B1D3FA-6143-8814-B3B6-931F492783BA}" dt="2023-08-09T20:56:20.577" v="95" actId="1076"/>
        <pc:sldMkLst>
          <pc:docMk/>
          <pc:sldMk cId="1066660413" sldId="258"/>
        </pc:sldMkLst>
        <pc:spChg chg="mod">
          <ac:chgData name="McKay, Sam Robert" userId="S::samckay@iu.edu::55b92bf6-9dd1-4781-88f2-666e1deeac09" providerId="AD" clId="Web-{07B1D3FA-6143-8814-B3B6-931F492783BA}" dt="2023-08-09T20:56:17.374" v="93" actId="20577"/>
          <ac:spMkLst>
            <pc:docMk/>
            <pc:sldMk cId="1066660413" sldId="258"/>
            <ac:spMk id="3" creationId="{001E0E94-5B38-A525-3F42-9213F4ACE4DE}"/>
          </ac:spMkLst>
        </pc:spChg>
        <pc:picChg chg="add mod">
          <ac:chgData name="McKay, Sam Robert" userId="S::samckay@iu.edu::55b92bf6-9dd1-4781-88f2-666e1deeac09" providerId="AD" clId="Web-{07B1D3FA-6143-8814-B3B6-931F492783BA}" dt="2023-08-09T20:56:20.577" v="95" actId="1076"/>
          <ac:picMkLst>
            <pc:docMk/>
            <pc:sldMk cId="1066660413" sldId="258"/>
            <ac:picMk id="2" creationId="{E91B6E5E-9A86-3838-1762-E72E8014CE8F}"/>
          </ac:picMkLst>
        </pc:picChg>
      </pc:sldChg>
    </pc:docChg>
  </pc:docChgLst>
  <pc:docChgLst>
    <pc:chgData name="McKay, Sam Robert" userId="S::samckay@iu.edu::55b92bf6-9dd1-4781-88f2-666e1deeac09" providerId="AD" clId="Web-{59653980-F22C-56D7-6D7B-A3C8002EF03F}"/>
    <pc:docChg chg="modSld">
      <pc:chgData name="McKay, Sam Robert" userId="S::samckay@iu.edu::55b92bf6-9dd1-4781-88f2-666e1deeac09" providerId="AD" clId="Web-{59653980-F22C-56D7-6D7B-A3C8002EF03F}" dt="2023-08-10T19:17:42.132" v="55" actId="20577"/>
      <pc:docMkLst>
        <pc:docMk/>
      </pc:docMkLst>
      <pc:sldChg chg="modSp">
        <pc:chgData name="McKay, Sam Robert" userId="S::samckay@iu.edu::55b92bf6-9dd1-4781-88f2-666e1deeac09" providerId="AD" clId="Web-{59653980-F22C-56D7-6D7B-A3C8002EF03F}" dt="2023-08-10T19:17:42.132" v="55" actId="20577"/>
        <pc:sldMkLst>
          <pc:docMk/>
          <pc:sldMk cId="1066660413" sldId="258"/>
        </pc:sldMkLst>
        <pc:spChg chg="mod">
          <ac:chgData name="McKay, Sam Robert" userId="S::samckay@iu.edu::55b92bf6-9dd1-4781-88f2-666e1deeac09" providerId="AD" clId="Web-{59653980-F22C-56D7-6D7B-A3C8002EF03F}" dt="2023-08-10T19:17:42.132" v="55" actId="20577"/>
          <ac:spMkLst>
            <pc:docMk/>
            <pc:sldMk cId="1066660413" sldId="258"/>
            <ac:spMk id="3" creationId="{001E0E94-5B38-A525-3F42-9213F4ACE4DE}"/>
          </ac:spMkLst>
        </pc:spChg>
      </pc:sldChg>
      <pc:sldChg chg="addSp modSp">
        <pc:chgData name="McKay, Sam Robert" userId="S::samckay@iu.edu::55b92bf6-9dd1-4781-88f2-666e1deeac09" providerId="AD" clId="Web-{59653980-F22C-56D7-6D7B-A3C8002EF03F}" dt="2023-08-10T19:13:55.861" v="52" actId="20577"/>
        <pc:sldMkLst>
          <pc:docMk/>
          <pc:sldMk cId="2557413834" sldId="259"/>
        </pc:sldMkLst>
        <pc:spChg chg="mod">
          <ac:chgData name="McKay, Sam Robert" userId="S::samckay@iu.edu::55b92bf6-9dd1-4781-88f2-666e1deeac09" providerId="AD" clId="Web-{59653980-F22C-56D7-6D7B-A3C8002EF03F}" dt="2023-08-10T19:13:55.861" v="52" actId="20577"/>
          <ac:spMkLst>
            <pc:docMk/>
            <pc:sldMk cId="2557413834" sldId="259"/>
            <ac:spMk id="3" creationId="{870E3ED5-6758-95C2-DA8F-87B8363C1A3D}"/>
          </ac:spMkLst>
        </pc:spChg>
        <pc:picChg chg="add mod">
          <ac:chgData name="McKay, Sam Robert" userId="S::samckay@iu.edu::55b92bf6-9dd1-4781-88f2-666e1deeac09" providerId="AD" clId="Web-{59653980-F22C-56D7-6D7B-A3C8002EF03F}" dt="2023-08-10T14:22:46.492" v="47" actId="1076"/>
          <ac:picMkLst>
            <pc:docMk/>
            <pc:sldMk cId="2557413834" sldId="259"/>
            <ac:picMk id="2" creationId="{01ADE3BD-995D-2850-58FE-9EE29A373818}"/>
          </ac:picMkLst>
        </pc:picChg>
      </pc:sldChg>
    </pc:docChg>
  </pc:docChgLst>
  <pc:docChgLst>
    <pc:chgData name="Li, Fankang Frank" userId="S::frankli_ornl.gov#ext#@indiana.onmicrosoft.com::50e8e114-70df-489d-a882-756da7c81d04" providerId="AD" clId="Web-{8130E0FF-FEAB-C15F-19F5-76F3E0C9D78D}"/>
    <pc:docChg chg="modSld">
      <pc:chgData name="Li, Fankang Frank" userId="S::frankli_ornl.gov#ext#@indiana.onmicrosoft.com::50e8e114-70df-489d-a882-756da7c81d04" providerId="AD" clId="Web-{8130E0FF-FEAB-C15F-19F5-76F3E0C9D78D}" dt="2023-08-09T20:47:36.211" v="95" actId="20577"/>
      <pc:docMkLst>
        <pc:docMk/>
      </pc:docMkLst>
      <pc:sldChg chg="modSp">
        <pc:chgData name="Li, Fankang Frank" userId="S::frankli_ornl.gov#ext#@indiana.onmicrosoft.com::50e8e114-70df-489d-a882-756da7c81d04" providerId="AD" clId="Web-{8130E0FF-FEAB-C15F-19F5-76F3E0C9D78D}" dt="2023-08-09T20:47:36.211" v="95" actId="20577"/>
        <pc:sldMkLst>
          <pc:docMk/>
          <pc:sldMk cId="1066660413" sldId="258"/>
        </pc:sldMkLst>
        <pc:spChg chg="mod">
          <ac:chgData name="Li, Fankang Frank" userId="S::frankli_ornl.gov#ext#@indiana.onmicrosoft.com::50e8e114-70df-489d-a882-756da7c81d04" providerId="AD" clId="Web-{8130E0FF-FEAB-C15F-19F5-76F3E0C9D78D}" dt="2023-08-09T20:47:36.211" v="95" actId="20577"/>
          <ac:spMkLst>
            <pc:docMk/>
            <pc:sldMk cId="1066660413" sldId="258"/>
            <ac:spMk id="3" creationId="{001E0E94-5B38-A525-3F42-9213F4ACE4DE}"/>
          </ac:spMkLst>
        </pc:spChg>
      </pc:sldChg>
    </pc:docChg>
  </pc:docChgLst>
  <pc:docChgLst>
    <pc:chgData name="McKay, Sam Robert" userId="S::samckay@iu.edu::55b92bf6-9dd1-4781-88f2-666e1deeac09" providerId="AD" clId="Web-{37B0930E-268B-C0F1-0DAC-918464783B13}"/>
    <pc:docChg chg="modSld">
      <pc:chgData name="McKay, Sam Robert" userId="S::samckay@iu.edu::55b92bf6-9dd1-4781-88f2-666e1deeac09" providerId="AD" clId="Web-{37B0930E-268B-C0F1-0DAC-918464783B13}" dt="2023-08-07T22:05:32.905" v="3" actId="20577"/>
      <pc:docMkLst>
        <pc:docMk/>
      </pc:docMkLst>
      <pc:sldChg chg="modSp">
        <pc:chgData name="McKay, Sam Robert" userId="S::samckay@iu.edu::55b92bf6-9dd1-4781-88f2-666e1deeac09" providerId="AD" clId="Web-{37B0930E-268B-C0F1-0DAC-918464783B13}" dt="2023-08-07T22:05:32.905" v="3" actId="20577"/>
        <pc:sldMkLst>
          <pc:docMk/>
          <pc:sldMk cId="4238804059" sldId="256"/>
        </pc:sldMkLst>
        <pc:spChg chg="mod">
          <ac:chgData name="McKay, Sam Robert" userId="S::samckay@iu.edu::55b92bf6-9dd1-4781-88f2-666e1deeac09" providerId="AD" clId="Web-{37B0930E-268B-C0F1-0DAC-918464783B13}" dt="2023-08-07T22:05:32.905" v="3" actId="20577"/>
          <ac:spMkLst>
            <pc:docMk/>
            <pc:sldMk cId="4238804059" sldId="256"/>
            <ac:spMk id="3" creationId="{C0A105E5-27C8-25EC-5915-39453C2A9AE2}"/>
          </ac:spMkLst>
        </pc:spChg>
      </pc:sldChg>
      <pc:sldChg chg="modSp">
        <pc:chgData name="McKay, Sam Robert" userId="S::samckay@iu.edu::55b92bf6-9dd1-4781-88f2-666e1deeac09" providerId="AD" clId="Web-{37B0930E-268B-C0F1-0DAC-918464783B13}" dt="2023-08-07T22:05:26.342" v="1" actId="20577"/>
        <pc:sldMkLst>
          <pc:docMk/>
          <pc:sldMk cId="465048747" sldId="257"/>
        </pc:sldMkLst>
        <pc:spChg chg="mod">
          <ac:chgData name="McKay, Sam Robert" userId="S::samckay@iu.edu::55b92bf6-9dd1-4781-88f2-666e1deeac09" providerId="AD" clId="Web-{37B0930E-268B-C0F1-0DAC-918464783B13}" dt="2023-08-07T22:05:26.342" v="1" actId="20577"/>
          <ac:spMkLst>
            <pc:docMk/>
            <pc:sldMk cId="465048747" sldId="257"/>
            <ac:spMk id="3" creationId="{CF0C11CC-C460-B37F-A820-7FE7B385E0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9875-9040-7952-3098-8C9D0873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94159-9A2A-B7D5-DBCF-6B513DAB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2702-D6E0-C641-1DD0-7C1A6C7A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3A9C-50B8-FD41-CEB1-7A946011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F043-B10B-9CC9-E83C-94CB291C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614D-A293-56A5-A50C-FFE6BF8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8C20-C2CB-7CFC-83E2-85006E65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8489-ED73-7F47-E4F1-87684110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E178-8BAB-6C42-E83B-53B292C6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01D9-AB5C-CB23-BC44-0F85CEDF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88655-005C-A62F-C6B3-07FE0778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A6A8C-C1F4-ED3B-F706-DA94DE20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FC23-E158-3128-9BDC-ABF0020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1037-42DC-FBDC-A206-704ADD27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D397-845E-67C3-0AE3-E166A0A6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F682-96CA-5D36-D33E-11961FDA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3D4D-E782-6EEA-D2CA-4EBC4C53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B3D7-A0B2-565A-4C5B-7ADAEC55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2A9B-D6C1-194A-F35E-E257E261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7D41-1DA4-78E6-A98B-D7ED904A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2B62-7675-EFC7-CC26-340DE849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22912-1DDA-0A92-A503-3188D0A37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4DBB-AC2C-2259-5E2B-1B9014F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4DE8-8AE3-D689-981D-0429B0F5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1F68-27C7-34D4-906E-62E6ECCF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0D6D-E876-96D7-0038-19F0513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DE2-99A7-27E4-E3CE-E4E27B75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523E-C084-3DC6-A81C-E8D78DA5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B3E0-92CA-EF7D-E40F-92D2CA96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58E0-D0DE-0C46-F0EC-7F69351E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D45E-EE74-B1FE-FCFA-D42A8E5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337D-D611-E4B8-89D9-6F54F30D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359C-7D8A-5489-69C5-747D5162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93B0-B603-E740-85B8-F9F37AEB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3625C-4B5D-0E52-3670-771D6593B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ABED0-C290-E8EE-0631-E032D70B5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F490-B4DA-50B2-3FDA-82C35340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F98A9-BFFA-40A7-7E5C-87B6A988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C487-A29F-91C1-D926-E16615AE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5AA4-E74C-A188-7B3F-E73CE7F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CA1FB-BAD5-B0BF-429C-B9FB625B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8B211-E217-DA67-758B-1C82793C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F12D-9D43-E3AD-593F-D5F8704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5A664-8230-2E10-D01B-CBBA83B1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E4680-5BB0-51B0-8921-24CB7F10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89B4-7224-3881-9B21-912F188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96F9-B98E-B06B-9910-D2FE4848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4613-9455-A932-CCAF-E6F6E67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EB7C-7248-49FF-5A69-F2872EDA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3B40-7F19-AB21-D716-88BBBB8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A654-D522-7AED-0C48-F8EBCDAC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ADF97-C402-0D06-7F5C-680BB11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F1E-2F86-6BA9-B58D-ED4A4ABC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DE9ED-218F-F686-6928-2B05F8C0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3794A-C244-3C6A-2B84-2C362DED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7B5D-ABE9-FFCA-86B6-5404E58B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CD54-6155-C6B4-34D6-6FD535A5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124E-C7AE-6257-F377-1DFDB00A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8D4F2-AEE6-E10B-4246-8573108B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969A-CC75-F3D1-661B-BA96DAF8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FB28-3C5F-8910-7017-E71E1C7FC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5AF4-4836-E943-ABE8-0A3436D36E44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93F2-F4D3-AE5B-64B0-1911B3945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9E0D-58C4-D939-340D-137CBF7D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75F2-2B80-604B-9CAE-5C5B7DF0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1729-014C-4083-7FFA-323057A53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868" y="224950"/>
            <a:ext cx="9144000" cy="1405996"/>
          </a:xfrm>
        </p:spPr>
        <p:txBody>
          <a:bodyPr>
            <a:normAutofit fontScale="90000"/>
          </a:bodyPr>
          <a:lstStyle/>
          <a:p>
            <a:r>
              <a:rPr lang="en-US" sz="4800" b="1"/>
              <a:t>Summary of Data files (DVB)</a:t>
            </a:r>
            <a:br>
              <a:rPr lang="en-US" sz="4800" b="1"/>
            </a:br>
            <a:r>
              <a:rPr lang="en-US" sz="4800" b="1"/>
              <a:t>(for HB2D OAM run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105E5-27C8-25EC-5915-39453C2A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057" y="1717211"/>
            <a:ext cx="10400581" cy="50044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All runs at dead-reckoned current in the prisms (nominal "10A": ) 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From upstream to downstream the setpoints are:  9.29A, 10.17A, 6.42A, and 7.3A</a:t>
            </a:r>
            <a:endParaRPr lang="en-US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/>
              <a:t>V-cavity translation </a:t>
            </a:r>
            <a:r>
              <a:rPr lang="en-US"/>
              <a:t>scan 4 Aug 2023</a:t>
            </a:r>
            <a:endParaRPr lang="en-US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Images </a:t>
            </a:r>
            <a:r>
              <a:rPr lang="en-US" b="1"/>
              <a:t>6261 through 6302 </a:t>
            </a:r>
            <a:r>
              <a:rPr lang="en-US"/>
              <a:t>from -18mm to +2mm in steps of 1 mm (Both spin states measured: 42 images).</a:t>
            </a:r>
            <a:endParaRPr lang="en-US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Overnight transverse scan (4-5 Aug) 2023 (downstream nutator red polepiece placed in the neutron-portside </a:t>
            </a:r>
            <a:r>
              <a:rPr lang="en-US" err="1"/>
              <a:t>pos’n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Images </a:t>
            </a:r>
            <a:r>
              <a:rPr lang="en-US" b="1"/>
              <a:t>6304 through 6424</a:t>
            </a:r>
            <a:r>
              <a:rPr lang="en-US"/>
              <a:t>: AC1 and AC2 both scanned from -2.5 to +2.5 in 0.5A steps (one spin state only, 11 images). Cav. Trans position -9mm. Nu-pre at +5A. N-post +5A (OOPS, this may give a zero crossing, DVB 5-Aug)</a:t>
            </a:r>
            <a:endParaRPr lang="en-US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/>
              <a:t>Longitudinal scan </a:t>
            </a:r>
            <a:r>
              <a:rPr lang="en-US"/>
              <a:t>(5 Aug: AM). (downstream nutator has red polepiece UP).</a:t>
            </a:r>
            <a:endParaRPr lang="en-US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Images </a:t>
            </a:r>
            <a:r>
              <a:rPr lang="en-US" b="1"/>
              <a:t>6425 through 6446</a:t>
            </a:r>
            <a:r>
              <a:rPr lang="en-US"/>
              <a:t>. AC2=1, AC1 scanned -2.5 o 2.5 in 0.5 steps. Nu-pre is positive at +5A, Nu-post set to +5A</a:t>
            </a:r>
            <a:endParaRPr lang="en-US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/>
              <a:t>6447</a:t>
            </a:r>
            <a:r>
              <a:rPr lang="en-US"/>
              <a:t> repeat about for AC1=+2.5A, AC2=0, and Nu-pre at -5.0A</a:t>
            </a:r>
            <a:endParaRPr lang="en-US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(5Aug. PM) Long run at one setting to get a nice picture. AC1=1 AC2=1 Nu-pre –5.0A, +5A, Nu-post -5A. 1 hour for each spin state.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Runs </a:t>
            </a:r>
            <a:r>
              <a:rPr lang="en-US" sz="2400" b="1">
                <a:ea typeface="+mn-lt"/>
                <a:cs typeface="+mn-lt"/>
              </a:rPr>
              <a:t>6448/9</a:t>
            </a:r>
            <a:r>
              <a:rPr lang="en-US" sz="2400">
                <a:ea typeface="+mn-lt"/>
                <a:cs typeface="+mn-lt"/>
              </a:rPr>
              <a:t>: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80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11CC-C460-B37F-A820-7FE7B385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632304"/>
            <a:ext cx="10515600" cy="5811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5 Aug. Overnight: repeat </a:t>
            </a:r>
            <a:r>
              <a:rPr lang="en-US" strike="sngStrike">
                <a:cs typeface="Calibri"/>
              </a:rPr>
              <a:t>longitudinal</a:t>
            </a:r>
            <a:r>
              <a:rPr lang="en-US">
                <a:cs typeface="Calibri"/>
              </a:rPr>
              <a:t> transverse scan with both spin states (Nu-pre at +/–5A) to facilitate polarization analysis in light of a non-uniform beam (and Nu-post now at –5A, wiggler confirmed this is properly aligned with the v-Cavity):</a:t>
            </a:r>
          </a:p>
          <a:p>
            <a:pPr lvl="1"/>
            <a:r>
              <a:rPr lang="en-US">
                <a:cs typeface="Calibri"/>
              </a:rPr>
              <a:t>Runs: </a:t>
            </a:r>
            <a:r>
              <a:rPr lang="en-US" b="1">
                <a:cs typeface="Calibri"/>
              </a:rPr>
              <a:t>6450 through 6691</a:t>
            </a:r>
          </a:p>
          <a:p>
            <a:r>
              <a:rPr lang="en-US">
                <a:cs typeface="Calibri"/>
              </a:rPr>
              <a:t>6 Aug. Overnight, longitudinal scan to complement the above.</a:t>
            </a:r>
          </a:p>
          <a:p>
            <a:pPr lvl="1"/>
            <a:r>
              <a:rPr lang="en-US">
                <a:cs typeface="Calibri"/>
              </a:rPr>
              <a:t>Runs</a:t>
            </a:r>
            <a:r>
              <a:rPr lang="en-US" b="1">
                <a:cs typeface="Calibri"/>
              </a:rPr>
              <a:t> 6692 through 6767</a:t>
            </a:r>
            <a:r>
              <a:rPr lang="en-US">
                <a:cs typeface="Calibri"/>
              </a:rPr>
              <a:t> (~3 </a:t>
            </a:r>
            <a:r>
              <a:rPr lang="en-US" err="1">
                <a:cs typeface="Calibri"/>
              </a:rPr>
              <a:t>hr</a:t>
            </a:r>
            <a:r>
              <a:rPr lang="en-US">
                <a:cs typeface="Calibri"/>
              </a:rPr>
              <a:t> run @420s/image, looped to increase statistics, and stopped when ready for the next WP setting)</a:t>
            </a:r>
          </a:p>
          <a:p>
            <a:r>
              <a:rPr lang="en-US">
                <a:cs typeface="Calibri"/>
              </a:rPr>
              <a:t>7Aug.  AM: nominal 15A (15.00;16.155;10.710; 11.861) 2 runs to check period with both spin states: Runs </a:t>
            </a:r>
            <a:r>
              <a:rPr lang="en-US" b="1">
                <a:cs typeface="Calibri"/>
              </a:rPr>
              <a:t>6768,6769</a:t>
            </a:r>
          </a:p>
          <a:p>
            <a:r>
              <a:rPr lang="en-US">
                <a:cs typeface="Calibri"/>
              </a:rPr>
              <a:t>7Aug. -9Aug.: transverse scans AC1+AC2 both spin states (Nu-pre selected), 242 runs, 650 s/image</a:t>
            </a:r>
          </a:p>
          <a:p>
            <a:pPr lvl="1"/>
            <a:r>
              <a:rPr lang="en-US" b="1">
                <a:cs typeface="Calibri"/>
              </a:rPr>
              <a:t>6770 through 7011 </a:t>
            </a:r>
            <a:r>
              <a:rPr lang="en-US" i="1">
                <a:cs typeface="Calibri"/>
              </a:rPr>
              <a:t>(anticipated on 7 Aug.)</a:t>
            </a:r>
          </a:p>
        </p:txBody>
      </p:sp>
    </p:spTree>
    <p:extLst>
      <p:ext uri="{BB962C8B-B14F-4D97-AF65-F5344CB8AC3E}">
        <p14:creationId xmlns:p14="http://schemas.microsoft.com/office/powerpoint/2010/main" val="46504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0E94-5B38-A525-3F42-9213F4AC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425"/>
            <a:ext cx="10515600" cy="5697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9 Aug. Longitudinal scan from 7012-7033. Ac2=2.5A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Fumi's: 7034-7043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Repeat the 15A with good statistics</a:t>
            </a:r>
          </a:p>
          <a:p>
            <a:r>
              <a:rPr lang="en-US">
                <a:cs typeface="Calibri"/>
              </a:rPr>
              <a:t>Longitudinal component (alternating </a:t>
            </a:r>
            <a:r>
              <a:rPr lang="en-US" err="1">
                <a:cs typeface="Calibri"/>
              </a:rPr>
              <a:t>nu_post</a:t>
            </a:r>
            <a:r>
              <a:rPr lang="en-US">
                <a:cs typeface="Calibri"/>
              </a:rPr>
              <a:t>): </a:t>
            </a:r>
            <a:r>
              <a:rPr lang="en-US" b="1">
                <a:cs typeface="Calibri"/>
              </a:rPr>
              <a:t>7044-7079</a:t>
            </a:r>
          </a:p>
          <a:p>
            <a:r>
              <a:rPr lang="en-US">
                <a:cs typeface="Calibri"/>
              </a:rPr>
              <a:t>Note: not really the longitudinal component with ac_1=ac_2=0, but the transverse horizontal component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2" name="Picture 3" descr="A machine with many wires and cables&#10;&#10;Description automatically generated">
            <a:extLst>
              <a:ext uri="{FF2B5EF4-FFF2-40B4-BE49-F238E27FC236}">
                <a16:creationId xmlns:a16="http://schemas.microsoft.com/office/drawing/2014/main" id="{E91B6E5E-9A86-3838-1762-E72E8014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23" y="4058931"/>
            <a:ext cx="4364892" cy="2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3ED5-6758-95C2-DA8F-87B8363C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3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Overnight Aug 9-10: transverse mode scan: </a:t>
            </a:r>
            <a:r>
              <a:rPr lang="en-US" b="1">
                <a:cs typeface="Calibri"/>
              </a:rPr>
              <a:t>7080-7115</a:t>
            </a:r>
          </a:p>
          <a:p>
            <a:r>
              <a:rPr lang="en-US">
                <a:cs typeface="Calibri"/>
              </a:rPr>
              <a:t>With ac_2 in pi/2 mode: </a:t>
            </a:r>
            <a:r>
              <a:rPr lang="en-US" b="1">
                <a:cs typeface="Calibri"/>
              </a:rPr>
              <a:t>7116-7151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DE3BD-995D-2850-58FE-9EE29A37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64" y="1573485"/>
            <a:ext cx="6368472" cy="29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Summary of Data files (DVB) (for HB2D OAM run 2023)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Data files (DVB) (for HB2D OAM run 2023)</dc:title>
  <dc:creator>Microsoft Office User</dc:creator>
  <cp:revision>1</cp:revision>
  <dcterms:created xsi:type="dcterms:W3CDTF">2023-08-05T18:38:07Z</dcterms:created>
  <dcterms:modified xsi:type="dcterms:W3CDTF">2023-08-10T19:18:27Z</dcterms:modified>
</cp:coreProperties>
</file>