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5" r:id="rId4"/>
    <p:sldMasterId id="2147484196" r:id="rId5"/>
  </p:sldMasterIdLst>
  <p:notesMasterIdLst>
    <p:notesMasterId r:id="rId15"/>
  </p:notesMasterIdLst>
  <p:handoutMasterIdLst>
    <p:handoutMasterId r:id="rId16"/>
  </p:handoutMasterIdLst>
  <p:sldIdLst>
    <p:sldId id="485" r:id="rId6"/>
    <p:sldId id="2142533211" r:id="rId7"/>
    <p:sldId id="2142533212" r:id="rId8"/>
    <p:sldId id="2142533216" r:id="rId9"/>
    <p:sldId id="2142533217" r:id="rId10"/>
    <p:sldId id="2142533214" r:id="rId11"/>
    <p:sldId id="2142533219" r:id="rId12"/>
    <p:sldId id="2142533218" r:id="rId13"/>
    <p:sldId id="464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7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BE4A"/>
    <a:srgbClr val="00BCEB"/>
    <a:srgbClr val="F2F2F2"/>
    <a:srgbClr val="7B9D6C"/>
    <a:srgbClr val="3A98AF"/>
    <a:srgbClr val="0D274D"/>
    <a:srgbClr val="1F4371"/>
    <a:srgbClr val="FCAA1A"/>
    <a:srgbClr val="E3241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48" autoAdjust="0"/>
    <p:restoredTop sz="96685" autoAdjust="0"/>
  </p:normalViewPr>
  <p:slideViewPr>
    <p:cSldViewPr snapToGrid="0" snapToObjects="1" showGuides="1">
      <p:cViewPr varScale="1">
        <p:scale>
          <a:sx n="175" d="100"/>
          <a:sy n="175" d="100"/>
        </p:scale>
        <p:origin x="616" y="168"/>
      </p:cViewPr>
      <p:guideLst>
        <p:guide pos="3144"/>
        <p:guide orient="horz" pos="1764"/>
      </p:guideLst>
    </p:cSldViewPr>
  </p:slideViewPr>
  <p:outlineViewPr>
    <p:cViewPr>
      <p:scale>
        <a:sx n="33" d="100"/>
        <a:sy n="33" d="100"/>
      </p:scale>
      <p:origin x="0" y="-14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45" d="100"/>
          <a:sy n="145" d="100"/>
        </p:scale>
        <p:origin x="5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47426-D831-1544-B10E-111F5D7F38AE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44B53-93BF-D246-A16F-4E8F3B4F7674}">
      <dgm:prSet phldrT="[Text]"/>
      <dgm:spPr/>
      <dgm:t>
        <a:bodyPr/>
        <a:lstStyle/>
        <a:p>
          <a:pPr algn="ctr"/>
          <a:r>
            <a:rPr lang="en-US" dirty="0"/>
            <a:t>LOAD INVENTORY</a:t>
          </a:r>
        </a:p>
      </dgm:t>
    </dgm:pt>
    <dgm:pt modelId="{C4448113-E06C-DB40-B7D6-044E4C4CD55A}" type="parTrans" cxnId="{EF7FDCBD-5293-9242-B482-394432726FE7}">
      <dgm:prSet/>
      <dgm:spPr/>
      <dgm:t>
        <a:bodyPr/>
        <a:lstStyle/>
        <a:p>
          <a:endParaRPr lang="en-US"/>
        </a:p>
      </dgm:t>
    </dgm:pt>
    <dgm:pt modelId="{08CBF94D-F956-7249-BAB8-75ABC7083A03}" type="sibTrans" cxnId="{EF7FDCBD-5293-9242-B482-394432726FE7}">
      <dgm:prSet/>
      <dgm:spPr/>
      <dgm:t>
        <a:bodyPr/>
        <a:lstStyle/>
        <a:p>
          <a:endParaRPr lang="en-US"/>
        </a:p>
      </dgm:t>
    </dgm:pt>
    <dgm:pt modelId="{A01F61CA-6D93-9B47-98EA-384656E45D21}">
      <dgm:prSet phldrT="[Text]"/>
      <dgm:spPr/>
      <dgm:t>
        <a:bodyPr/>
        <a:lstStyle/>
        <a:p>
          <a:r>
            <a:rPr lang="en-US" dirty="0"/>
            <a:t>Retrieve device list from database</a:t>
          </a:r>
        </a:p>
      </dgm:t>
    </dgm:pt>
    <dgm:pt modelId="{8DA18CAA-4AC6-114B-A6DF-818A7BC53BD4}" type="parTrans" cxnId="{BA782705-0F36-F643-8689-20C309B74170}">
      <dgm:prSet/>
      <dgm:spPr/>
      <dgm:t>
        <a:bodyPr/>
        <a:lstStyle/>
        <a:p>
          <a:endParaRPr lang="en-US"/>
        </a:p>
      </dgm:t>
    </dgm:pt>
    <dgm:pt modelId="{85047B12-EC8F-4945-A597-BDC1706ACFD5}" type="sibTrans" cxnId="{BA782705-0F36-F643-8689-20C309B74170}">
      <dgm:prSet/>
      <dgm:spPr/>
      <dgm:t>
        <a:bodyPr/>
        <a:lstStyle/>
        <a:p>
          <a:endParaRPr lang="en-US"/>
        </a:p>
      </dgm:t>
    </dgm:pt>
    <dgm:pt modelId="{45656E28-ED41-054F-8731-3B6CC4949AF9}">
      <dgm:prSet phldrT="[Text]"/>
      <dgm:spPr/>
      <dgm:t>
        <a:bodyPr/>
        <a:lstStyle/>
        <a:p>
          <a:r>
            <a:rPr lang="en-US" dirty="0"/>
            <a:t>PROVISION REQUEST</a:t>
          </a:r>
        </a:p>
      </dgm:t>
    </dgm:pt>
    <dgm:pt modelId="{B931E9BD-0C5A-E440-A138-6130CAAD5E41}" type="parTrans" cxnId="{5E804BB2-24FB-AF4A-9B1D-6AFB3661DE02}">
      <dgm:prSet/>
      <dgm:spPr/>
      <dgm:t>
        <a:bodyPr/>
        <a:lstStyle/>
        <a:p>
          <a:endParaRPr lang="en-US"/>
        </a:p>
      </dgm:t>
    </dgm:pt>
    <dgm:pt modelId="{9BA5B6E2-AF0E-DC46-8A53-5A389612D7FA}" type="sibTrans" cxnId="{5E804BB2-24FB-AF4A-9B1D-6AFB3661DE02}">
      <dgm:prSet/>
      <dgm:spPr/>
      <dgm:t>
        <a:bodyPr/>
        <a:lstStyle/>
        <a:p>
          <a:endParaRPr lang="en-US"/>
        </a:p>
      </dgm:t>
    </dgm:pt>
    <dgm:pt modelId="{9A1B651E-12B3-FA49-B906-D725DD711928}">
      <dgm:prSet phldrT="[Text]"/>
      <dgm:spPr/>
      <dgm:t>
        <a:bodyPr/>
        <a:lstStyle/>
        <a:p>
          <a:r>
            <a:rPr lang="en-US" dirty="0"/>
            <a:t>Send Umbrella provisioning request to Sidecar</a:t>
          </a:r>
        </a:p>
      </dgm:t>
    </dgm:pt>
    <dgm:pt modelId="{8E1DB703-FF32-3A45-8A08-5783D2962EB9}" type="parTrans" cxnId="{ABAC2CAD-B0AC-1E47-881E-A6CD604E8301}">
      <dgm:prSet/>
      <dgm:spPr/>
      <dgm:t>
        <a:bodyPr/>
        <a:lstStyle/>
        <a:p>
          <a:endParaRPr lang="en-US"/>
        </a:p>
      </dgm:t>
    </dgm:pt>
    <dgm:pt modelId="{0BE67676-66D5-8942-836A-73069A43B5E6}" type="sibTrans" cxnId="{ABAC2CAD-B0AC-1E47-881E-A6CD604E8301}">
      <dgm:prSet/>
      <dgm:spPr/>
      <dgm:t>
        <a:bodyPr/>
        <a:lstStyle/>
        <a:p>
          <a:endParaRPr lang="en-US"/>
        </a:p>
      </dgm:t>
    </dgm:pt>
    <dgm:pt modelId="{D80C7FEE-8268-7B4E-B156-17B16E1B7F80}">
      <dgm:prSet phldrT="[Text]"/>
      <dgm:spPr/>
      <dgm:t>
        <a:bodyPr/>
        <a:lstStyle/>
        <a:p>
          <a:r>
            <a:rPr lang="en-US" dirty="0"/>
            <a:t>CREATE SIG TUNNEL</a:t>
          </a:r>
        </a:p>
      </dgm:t>
    </dgm:pt>
    <dgm:pt modelId="{E6A1074D-F760-A349-BC5E-8AD3FC6FCA68}" type="parTrans" cxnId="{F5C3B308-DB84-6F4A-B976-BE1B3E2482E6}">
      <dgm:prSet/>
      <dgm:spPr/>
      <dgm:t>
        <a:bodyPr/>
        <a:lstStyle/>
        <a:p>
          <a:endParaRPr lang="en-US"/>
        </a:p>
      </dgm:t>
    </dgm:pt>
    <dgm:pt modelId="{CD8B9F0D-FBB8-304C-8779-5F4E5445AE8D}" type="sibTrans" cxnId="{F5C3B308-DB84-6F4A-B976-BE1B3E2482E6}">
      <dgm:prSet/>
      <dgm:spPr/>
      <dgm:t>
        <a:bodyPr/>
        <a:lstStyle/>
        <a:p>
          <a:endParaRPr lang="en-US"/>
        </a:p>
      </dgm:t>
    </dgm:pt>
    <dgm:pt modelId="{768D9E13-1D6F-5B4A-8DBA-824E57589F16}">
      <dgm:prSet phldrT="[Text]"/>
      <dgm:spPr/>
      <dgm:t>
        <a:bodyPr/>
        <a:lstStyle/>
        <a:p>
          <a:r>
            <a:rPr lang="en-US" b="0" dirty="0"/>
            <a:t>Use Umbrella API to create a tunnel. </a:t>
          </a:r>
        </a:p>
      </dgm:t>
    </dgm:pt>
    <dgm:pt modelId="{B479E783-C0C1-964C-AD0C-14540F6BA764}" type="parTrans" cxnId="{1DE3F18B-6CE2-8243-9CC6-E5DBE4166006}">
      <dgm:prSet/>
      <dgm:spPr/>
      <dgm:t>
        <a:bodyPr/>
        <a:lstStyle/>
        <a:p>
          <a:endParaRPr lang="en-US"/>
        </a:p>
      </dgm:t>
    </dgm:pt>
    <dgm:pt modelId="{43952B39-FE78-8F47-934A-7F5633B83CF2}" type="sibTrans" cxnId="{1DE3F18B-6CE2-8243-9CC6-E5DBE4166006}">
      <dgm:prSet/>
      <dgm:spPr/>
      <dgm:t>
        <a:bodyPr/>
        <a:lstStyle/>
        <a:p>
          <a:endParaRPr lang="en-US"/>
        </a:p>
      </dgm:t>
    </dgm:pt>
    <dgm:pt modelId="{420F22FE-D2C8-6745-BD18-401869793EB6}">
      <dgm:prSet phldrT="[Text]"/>
      <dgm:spPr/>
      <dgm:t>
        <a:bodyPr/>
        <a:lstStyle/>
        <a:p>
          <a:r>
            <a:rPr lang="en-US" dirty="0"/>
            <a:t>CONFIGURE ROUTER</a:t>
          </a:r>
        </a:p>
      </dgm:t>
    </dgm:pt>
    <dgm:pt modelId="{742CE03E-1A79-F943-ABEC-70AAA8FD7B64}" type="parTrans" cxnId="{5C2759F7-298A-7A42-B8BD-9CBE01D845EA}">
      <dgm:prSet/>
      <dgm:spPr/>
      <dgm:t>
        <a:bodyPr/>
        <a:lstStyle/>
        <a:p>
          <a:endParaRPr lang="en-US"/>
        </a:p>
      </dgm:t>
    </dgm:pt>
    <dgm:pt modelId="{E4486466-F171-0C4F-A7E5-B0D44651B2A4}" type="sibTrans" cxnId="{5C2759F7-298A-7A42-B8BD-9CBE01D845EA}">
      <dgm:prSet/>
      <dgm:spPr/>
      <dgm:t>
        <a:bodyPr/>
        <a:lstStyle/>
        <a:p>
          <a:endParaRPr lang="en-US"/>
        </a:p>
      </dgm:t>
    </dgm:pt>
    <dgm:pt modelId="{6370E837-D101-6B42-A76A-C6C24E38D02B}">
      <dgm:prSet phldrT="[Text]"/>
      <dgm:spPr/>
      <dgm:t>
        <a:bodyPr/>
        <a:lstStyle/>
        <a:p>
          <a:r>
            <a:rPr lang="en-US" dirty="0"/>
            <a:t>Configure router</a:t>
          </a:r>
        </a:p>
      </dgm:t>
    </dgm:pt>
    <dgm:pt modelId="{9AF618DF-BA99-294B-9A8E-53546F9BDB0D}" type="parTrans" cxnId="{4FF8ABCD-4ED1-4347-BA9C-2338E5500C4A}">
      <dgm:prSet/>
      <dgm:spPr/>
      <dgm:t>
        <a:bodyPr/>
        <a:lstStyle/>
        <a:p>
          <a:endParaRPr lang="en-US"/>
        </a:p>
      </dgm:t>
    </dgm:pt>
    <dgm:pt modelId="{C83F22AB-F8B8-844A-A73D-77BA4B619218}" type="sibTrans" cxnId="{4FF8ABCD-4ED1-4347-BA9C-2338E5500C4A}">
      <dgm:prSet/>
      <dgm:spPr/>
      <dgm:t>
        <a:bodyPr/>
        <a:lstStyle/>
        <a:p>
          <a:endParaRPr lang="en-US"/>
        </a:p>
      </dgm:t>
    </dgm:pt>
    <dgm:pt modelId="{DEF5132D-DC06-EE46-B44A-0CBC0FFC92CF}">
      <dgm:prSet phldrT="[Text]"/>
      <dgm:spPr/>
      <dgm:t>
        <a:bodyPr/>
        <a:lstStyle/>
        <a:p>
          <a:r>
            <a:rPr lang="en-US" dirty="0"/>
            <a:t>Poll for status</a:t>
          </a:r>
        </a:p>
      </dgm:t>
    </dgm:pt>
    <dgm:pt modelId="{51E8E0AD-957A-B74C-9551-D5BEB8057080}" type="parTrans" cxnId="{D57B4580-5178-A948-A1CF-5FB4733D503E}">
      <dgm:prSet/>
      <dgm:spPr/>
      <dgm:t>
        <a:bodyPr/>
        <a:lstStyle/>
        <a:p>
          <a:endParaRPr lang="en-US"/>
        </a:p>
      </dgm:t>
    </dgm:pt>
    <dgm:pt modelId="{06F0C8C6-C564-0646-9C54-DFBD03E280FF}" type="sibTrans" cxnId="{D57B4580-5178-A948-A1CF-5FB4733D503E}">
      <dgm:prSet custLinFactX="-985348" custLinFactY="300000" custLinFactNeighborX="-1000000" custLinFactNeighborY="391330"/>
      <dgm:spPr/>
      <dgm:t>
        <a:bodyPr/>
        <a:lstStyle/>
        <a:p>
          <a:endParaRPr lang="en-US"/>
        </a:p>
      </dgm:t>
    </dgm:pt>
    <dgm:pt modelId="{E03413B8-3A74-E343-AC93-35C228FED7EA}">
      <dgm:prSet phldrT="[Text]"/>
      <dgm:spPr/>
      <dgm:t>
        <a:bodyPr/>
        <a:lstStyle/>
        <a:p>
          <a:r>
            <a:rPr lang="en-US" dirty="0"/>
            <a:t>SXO periodically checks sidecar for status of provisioning requests</a:t>
          </a:r>
        </a:p>
      </dgm:t>
    </dgm:pt>
    <dgm:pt modelId="{C5E4AE48-9589-EA4D-9546-E2D74887DD78}" type="parTrans" cxnId="{C91F85D1-3F09-E34F-B01D-0FA05D7B2956}">
      <dgm:prSet/>
      <dgm:spPr/>
      <dgm:t>
        <a:bodyPr/>
        <a:lstStyle/>
        <a:p>
          <a:endParaRPr lang="en-US"/>
        </a:p>
      </dgm:t>
    </dgm:pt>
    <dgm:pt modelId="{63593156-8156-9340-AF0F-9B3AC1291ACC}" type="sibTrans" cxnId="{C91F85D1-3F09-E34F-B01D-0FA05D7B2956}">
      <dgm:prSet/>
      <dgm:spPr/>
      <dgm:t>
        <a:bodyPr/>
        <a:lstStyle/>
        <a:p>
          <a:endParaRPr lang="en-US"/>
        </a:p>
      </dgm:t>
    </dgm:pt>
    <dgm:pt modelId="{BDB3A24D-F3D2-0D4A-AE95-246A20C01202}">
      <dgm:prSet phldrT="[Text]"/>
      <dgm:spPr/>
      <dgm:t>
        <a:bodyPr/>
        <a:lstStyle/>
        <a:p>
          <a:r>
            <a:rPr lang="en-US" dirty="0"/>
            <a:t>Provision complete</a:t>
          </a:r>
        </a:p>
      </dgm:t>
    </dgm:pt>
    <dgm:pt modelId="{3755F1D1-6DFA-3F49-9203-AB2955302816}" type="parTrans" cxnId="{B5973C0E-A982-854F-967E-A2FDB708FEC6}">
      <dgm:prSet/>
      <dgm:spPr/>
      <dgm:t>
        <a:bodyPr/>
        <a:lstStyle/>
        <a:p>
          <a:endParaRPr lang="en-US"/>
        </a:p>
      </dgm:t>
    </dgm:pt>
    <dgm:pt modelId="{D826CE08-9B8D-CB48-B67F-C0B8FE924451}" type="sibTrans" cxnId="{B5973C0E-A982-854F-967E-A2FDB708FEC6}">
      <dgm:prSet custLinFactX="-985348" custLinFactY="300000" custLinFactNeighborX="-1000000" custLinFactNeighborY="391330"/>
      <dgm:spPr/>
      <dgm:t>
        <a:bodyPr/>
        <a:lstStyle/>
        <a:p>
          <a:endParaRPr lang="en-US"/>
        </a:p>
      </dgm:t>
    </dgm:pt>
    <dgm:pt modelId="{1F562807-609A-B649-BFF5-476B62A626FF}">
      <dgm:prSet phldrT="[Text]"/>
      <dgm:spPr/>
      <dgm:t>
        <a:bodyPr/>
        <a:lstStyle/>
        <a:p>
          <a:pPr algn="l"/>
          <a:r>
            <a:rPr lang="en-US" dirty="0"/>
            <a:t>SXO has received final status on all provisioning requests. Workflow exits.</a:t>
          </a:r>
        </a:p>
      </dgm:t>
    </dgm:pt>
    <dgm:pt modelId="{1AE80605-D736-E748-93F1-C18108C84913}" type="parTrans" cxnId="{103AEACB-5466-8440-B703-224DBB622398}">
      <dgm:prSet/>
      <dgm:spPr/>
      <dgm:t>
        <a:bodyPr/>
        <a:lstStyle/>
        <a:p>
          <a:endParaRPr lang="en-US"/>
        </a:p>
      </dgm:t>
    </dgm:pt>
    <dgm:pt modelId="{3277723E-647B-8242-8069-69EE438C6CA2}" type="sibTrans" cxnId="{103AEACB-5466-8440-B703-224DBB622398}">
      <dgm:prSet/>
      <dgm:spPr/>
      <dgm:t>
        <a:bodyPr/>
        <a:lstStyle/>
        <a:p>
          <a:endParaRPr lang="en-US"/>
        </a:p>
      </dgm:t>
    </dgm:pt>
    <dgm:pt modelId="{C49905A5-C87B-404B-9162-913D33F33BA0}">
      <dgm:prSet phldrT="[Text]"/>
      <dgm:spPr/>
      <dgm:t>
        <a:bodyPr/>
        <a:lstStyle/>
        <a:p>
          <a:r>
            <a:rPr lang="en-US" b="0"/>
            <a:t>If </a:t>
          </a:r>
          <a:r>
            <a:rPr lang="en-US" b="0" dirty="0"/>
            <a:t>tunnel already exists, generate new pre-shared key</a:t>
          </a:r>
        </a:p>
      </dgm:t>
    </dgm:pt>
    <dgm:pt modelId="{B8F7BFFB-22DE-4423-A8D1-6C1081597319}" type="parTrans" cxnId="{19FE4097-BCB7-4140-87EA-5CF87EA15EDB}">
      <dgm:prSet/>
      <dgm:spPr/>
      <dgm:t>
        <a:bodyPr/>
        <a:lstStyle/>
        <a:p>
          <a:endParaRPr lang="en-US"/>
        </a:p>
      </dgm:t>
    </dgm:pt>
    <dgm:pt modelId="{6FD6357E-F484-4A0B-AD00-A446A09AB2E8}" type="sibTrans" cxnId="{19FE4097-BCB7-4140-87EA-5CF87EA15EDB}">
      <dgm:prSet/>
      <dgm:spPr/>
      <dgm:t>
        <a:bodyPr/>
        <a:lstStyle/>
        <a:p>
          <a:endParaRPr lang="en-US"/>
        </a:p>
      </dgm:t>
    </dgm:pt>
    <dgm:pt modelId="{3E630628-A8CC-4CE8-AD3A-DCCC2A4F37CF}">
      <dgm:prSet phldrT="[Text]"/>
      <dgm:spPr/>
      <dgm:t>
        <a:bodyPr/>
        <a:lstStyle/>
        <a:p>
          <a:r>
            <a:rPr lang="en-US" dirty="0"/>
            <a:t>Store task IDs in Table</a:t>
          </a:r>
        </a:p>
      </dgm:t>
    </dgm:pt>
    <dgm:pt modelId="{82E98736-C29E-4C09-B53D-4093786E3A6D}" type="parTrans" cxnId="{2D2332D6-4FCF-409A-B2F2-8BF5E74AF5D9}">
      <dgm:prSet/>
      <dgm:spPr/>
      <dgm:t>
        <a:bodyPr/>
        <a:lstStyle/>
        <a:p>
          <a:endParaRPr lang="en-US"/>
        </a:p>
      </dgm:t>
    </dgm:pt>
    <dgm:pt modelId="{C58BD0BA-1B14-4C16-AE37-00CCB52FA10D}" type="sibTrans" cxnId="{2D2332D6-4FCF-409A-B2F2-8BF5E74AF5D9}">
      <dgm:prSet/>
      <dgm:spPr/>
      <dgm:t>
        <a:bodyPr/>
        <a:lstStyle/>
        <a:p>
          <a:endParaRPr lang="en-US"/>
        </a:p>
      </dgm:t>
    </dgm:pt>
    <dgm:pt modelId="{EA8BC66D-685E-419B-9AF2-CAA491343055}">
      <dgm:prSet phldrT="[Text]"/>
      <dgm:spPr/>
      <dgm:t>
        <a:bodyPr/>
        <a:lstStyle/>
        <a:p>
          <a:r>
            <a:rPr lang="en-US" dirty="0"/>
            <a:t>Probe Sig tunnel for liveness</a:t>
          </a:r>
        </a:p>
      </dgm:t>
    </dgm:pt>
    <dgm:pt modelId="{79164C19-0BF2-445D-9AA8-65798562CB7E}" type="parTrans" cxnId="{0474A49C-B2CA-499E-9F2D-603FF4D47CEA}">
      <dgm:prSet/>
      <dgm:spPr/>
      <dgm:t>
        <a:bodyPr/>
        <a:lstStyle/>
        <a:p>
          <a:endParaRPr lang="en-US"/>
        </a:p>
      </dgm:t>
    </dgm:pt>
    <dgm:pt modelId="{E2754300-ADED-4B11-B5C2-CB7858DB879D}" type="sibTrans" cxnId="{0474A49C-B2CA-499E-9F2D-603FF4D47CEA}">
      <dgm:prSet/>
      <dgm:spPr/>
      <dgm:t>
        <a:bodyPr/>
        <a:lstStyle/>
        <a:p>
          <a:endParaRPr lang="en-US"/>
        </a:p>
      </dgm:t>
    </dgm:pt>
    <dgm:pt modelId="{8E575B0D-63D9-4318-9BFB-02905B9FD26C}">
      <dgm:prSet phldrT="[Text]"/>
      <dgm:spPr/>
      <dgm:t>
        <a:bodyPr/>
        <a:lstStyle/>
        <a:p>
          <a:r>
            <a:rPr lang="en-US" dirty="0"/>
            <a:t>Output provisioning status</a:t>
          </a:r>
        </a:p>
      </dgm:t>
    </dgm:pt>
    <dgm:pt modelId="{7626043A-C029-4220-BB5E-51CE9F52AE8E}" type="parTrans" cxnId="{911EEF68-C091-415B-9FE6-64D77A5E7C51}">
      <dgm:prSet/>
      <dgm:spPr/>
      <dgm:t>
        <a:bodyPr/>
        <a:lstStyle/>
        <a:p>
          <a:endParaRPr lang="en-US"/>
        </a:p>
      </dgm:t>
    </dgm:pt>
    <dgm:pt modelId="{65DE551C-249D-4588-A5DC-7883C9658B8C}" type="sibTrans" cxnId="{911EEF68-C091-415B-9FE6-64D77A5E7C51}">
      <dgm:prSet/>
      <dgm:spPr/>
      <dgm:t>
        <a:bodyPr/>
        <a:lstStyle/>
        <a:p>
          <a:endParaRPr lang="en-US"/>
        </a:p>
      </dgm:t>
    </dgm:pt>
    <dgm:pt modelId="{FF605039-34D5-1F41-936B-C20BE658F343}" type="pres">
      <dgm:prSet presAssocID="{21B47426-D831-1544-B10E-111F5D7F38AE}" presName="Name0" presStyleCnt="0">
        <dgm:presLayoutVars>
          <dgm:dir/>
          <dgm:animLvl val="lvl"/>
          <dgm:resizeHandles val="exact"/>
        </dgm:presLayoutVars>
      </dgm:prSet>
      <dgm:spPr/>
    </dgm:pt>
    <dgm:pt modelId="{5AAB5BBF-553D-7846-9C2A-F5D3FA2CA138}" type="pres">
      <dgm:prSet presAssocID="{01E44B53-93BF-D246-A16F-4E8F3B4F7674}" presName="composite" presStyleCnt="0"/>
      <dgm:spPr/>
    </dgm:pt>
    <dgm:pt modelId="{013E84CA-0281-7248-B67C-D6B1BE2AAE49}" type="pres">
      <dgm:prSet presAssocID="{01E44B53-93BF-D246-A16F-4E8F3B4F7674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E851008F-055D-1848-9058-15608155CC6C}" type="pres">
      <dgm:prSet presAssocID="{01E44B53-93BF-D246-A16F-4E8F3B4F7674}" presName="desTx" presStyleLbl="alignAccFollowNode1" presStyleIdx="0" presStyleCnt="6">
        <dgm:presLayoutVars>
          <dgm:bulletEnabled val="1"/>
        </dgm:presLayoutVars>
      </dgm:prSet>
      <dgm:spPr/>
    </dgm:pt>
    <dgm:pt modelId="{7926BC41-ABDC-5141-9BDD-F518DB20CBEE}" type="pres">
      <dgm:prSet presAssocID="{08CBF94D-F956-7249-BAB8-75ABC7083A03}" presName="space" presStyleCnt="0"/>
      <dgm:spPr/>
    </dgm:pt>
    <dgm:pt modelId="{8E2387F7-4FA7-4F48-B89E-BA4724DFEB52}" type="pres">
      <dgm:prSet presAssocID="{45656E28-ED41-054F-8731-3B6CC4949AF9}" presName="composite" presStyleCnt="0"/>
      <dgm:spPr/>
    </dgm:pt>
    <dgm:pt modelId="{ACE7C4FE-3609-2F49-98A0-FB3E0081E0E4}" type="pres">
      <dgm:prSet presAssocID="{45656E28-ED41-054F-8731-3B6CC4949AF9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C3187D3E-C32F-5748-94DA-22818621F87E}" type="pres">
      <dgm:prSet presAssocID="{45656E28-ED41-054F-8731-3B6CC4949AF9}" presName="desTx" presStyleLbl="alignAccFollowNode1" presStyleIdx="1" presStyleCnt="6">
        <dgm:presLayoutVars>
          <dgm:bulletEnabled val="1"/>
        </dgm:presLayoutVars>
      </dgm:prSet>
      <dgm:spPr/>
    </dgm:pt>
    <dgm:pt modelId="{D31197BF-B954-0649-A29E-FE793D599D8B}" type="pres">
      <dgm:prSet presAssocID="{9BA5B6E2-AF0E-DC46-8A53-5A389612D7FA}" presName="space" presStyleCnt="0"/>
      <dgm:spPr/>
    </dgm:pt>
    <dgm:pt modelId="{0DAAE7CC-C428-4A4D-99E8-A2AAE8B7173A}" type="pres">
      <dgm:prSet presAssocID="{D80C7FEE-8268-7B4E-B156-17B16E1B7F80}" presName="composite" presStyleCnt="0"/>
      <dgm:spPr/>
    </dgm:pt>
    <dgm:pt modelId="{823DD3E0-AA92-8147-9954-8E083CEC85EA}" type="pres">
      <dgm:prSet presAssocID="{D80C7FEE-8268-7B4E-B156-17B16E1B7F80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374834F9-67E1-4F42-8640-E2E5E2B4C13D}" type="pres">
      <dgm:prSet presAssocID="{D80C7FEE-8268-7B4E-B156-17B16E1B7F80}" presName="desTx" presStyleLbl="alignAccFollowNode1" presStyleIdx="2" presStyleCnt="6">
        <dgm:presLayoutVars>
          <dgm:bulletEnabled val="1"/>
        </dgm:presLayoutVars>
      </dgm:prSet>
      <dgm:spPr/>
    </dgm:pt>
    <dgm:pt modelId="{459B38DC-3140-D240-908C-92332D7265A7}" type="pres">
      <dgm:prSet presAssocID="{CD8B9F0D-FBB8-304C-8779-5F4E5445AE8D}" presName="space" presStyleCnt="0"/>
      <dgm:spPr/>
    </dgm:pt>
    <dgm:pt modelId="{D1CDCDE0-354D-2347-8581-8FF93E5A31AB}" type="pres">
      <dgm:prSet presAssocID="{420F22FE-D2C8-6745-BD18-401869793EB6}" presName="composite" presStyleCnt="0"/>
      <dgm:spPr/>
    </dgm:pt>
    <dgm:pt modelId="{AA63CAB6-031C-304F-9F7A-48D76A462916}" type="pres">
      <dgm:prSet presAssocID="{420F22FE-D2C8-6745-BD18-401869793EB6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B66ABF0E-55EF-2B4A-91B8-0098F22AA4F1}" type="pres">
      <dgm:prSet presAssocID="{420F22FE-D2C8-6745-BD18-401869793EB6}" presName="desTx" presStyleLbl="alignAccFollowNode1" presStyleIdx="3" presStyleCnt="6">
        <dgm:presLayoutVars>
          <dgm:bulletEnabled val="1"/>
        </dgm:presLayoutVars>
      </dgm:prSet>
      <dgm:spPr/>
    </dgm:pt>
    <dgm:pt modelId="{D1D3C024-42B4-CF4F-937A-E18521266F25}" type="pres">
      <dgm:prSet presAssocID="{E4486466-F171-0C4F-A7E5-B0D44651B2A4}" presName="space" presStyleCnt="0"/>
      <dgm:spPr/>
    </dgm:pt>
    <dgm:pt modelId="{D53E3C80-9707-0143-BCC0-27CAD8F9EFCD}" type="pres">
      <dgm:prSet presAssocID="{DEF5132D-DC06-EE46-B44A-0CBC0FFC92CF}" presName="composite" presStyleCnt="0"/>
      <dgm:spPr/>
    </dgm:pt>
    <dgm:pt modelId="{F4F6A376-8979-4540-A16A-4BDC3A1CF52F}" type="pres">
      <dgm:prSet presAssocID="{DEF5132D-DC06-EE46-B44A-0CBC0FFC92CF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ECF75D5A-E1F1-6A44-8EDA-3A9DB29C4091}" type="pres">
      <dgm:prSet presAssocID="{DEF5132D-DC06-EE46-B44A-0CBC0FFC92CF}" presName="desTx" presStyleLbl="alignAccFollowNode1" presStyleIdx="4" presStyleCnt="6">
        <dgm:presLayoutVars>
          <dgm:bulletEnabled val="1"/>
        </dgm:presLayoutVars>
      </dgm:prSet>
      <dgm:spPr/>
    </dgm:pt>
    <dgm:pt modelId="{CB62BAC9-9299-4347-8546-0720FAA6A9DC}" type="pres">
      <dgm:prSet presAssocID="{06F0C8C6-C564-0646-9C54-DFBD03E280FF}" presName="space" presStyleCnt="0"/>
      <dgm:spPr/>
    </dgm:pt>
    <dgm:pt modelId="{1D911357-A4A9-974C-BB7D-77A8EBC29A66}" type="pres">
      <dgm:prSet presAssocID="{BDB3A24D-F3D2-0D4A-AE95-246A20C01202}" presName="composite" presStyleCnt="0"/>
      <dgm:spPr/>
    </dgm:pt>
    <dgm:pt modelId="{1ACB69D4-5DD9-FA44-B4EB-FA6D9ECA0F42}" type="pres">
      <dgm:prSet presAssocID="{BDB3A24D-F3D2-0D4A-AE95-246A20C01202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A504D2D7-D531-D243-858C-7DC3D4639DEE}" type="pres">
      <dgm:prSet presAssocID="{BDB3A24D-F3D2-0D4A-AE95-246A20C01202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BA782705-0F36-F643-8689-20C309B74170}" srcId="{01E44B53-93BF-D246-A16F-4E8F3B4F7674}" destId="{A01F61CA-6D93-9B47-98EA-384656E45D21}" srcOrd="0" destOrd="0" parTransId="{8DA18CAA-4AC6-114B-A6DF-818A7BC53BD4}" sibTransId="{85047B12-EC8F-4945-A597-BDC1706ACFD5}"/>
    <dgm:cxn modelId="{43A66906-C848-4247-BF90-872D21D0AB54}" type="presOf" srcId="{1F562807-609A-B649-BFF5-476B62A626FF}" destId="{A504D2D7-D531-D243-858C-7DC3D4639DEE}" srcOrd="0" destOrd="0" presId="urn:microsoft.com/office/officeart/2005/8/layout/hList1"/>
    <dgm:cxn modelId="{F5C3B308-DB84-6F4A-B976-BE1B3E2482E6}" srcId="{21B47426-D831-1544-B10E-111F5D7F38AE}" destId="{D80C7FEE-8268-7B4E-B156-17B16E1B7F80}" srcOrd="2" destOrd="0" parTransId="{E6A1074D-F760-A349-BC5E-8AD3FC6FCA68}" sibTransId="{CD8B9F0D-FBB8-304C-8779-5F4E5445AE8D}"/>
    <dgm:cxn modelId="{B5973C0E-A982-854F-967E-A2FDB708FEC6}" srcId="{21B47426-D831-1544-B10E-111F5D7F38AE}" destId="{BDB3A24D-F3D2-0D4A-AE95-246A20C01202}" srcOrd="5" destOrd="0" parTransId="{3755F1D1-6DFA-3F49-9203-AB2955302816}" sibTransId="{D826CE08-9B8D-CB48-B67F-C0B8FE924451}"/>
    <dgm:cxn modelId="{0F62AE15-740A-C343-A576-71E64ECB9E8C}" type="presOf" srcId="{6370E837-D101-6B42-A76A-C6C24E38D02B}" destId="{B66ABF0E-55EF-2B4A-91B8-0098F22AA4F1}" srcOrd="0" destOrd="0" presId="urn:microsoft.com/office/officeart/2005/8/layout/hList1"/>
    <dgm:cxn modelId="{D4CD731D-4818-4226-AA01-9BFBEE04F6C6}" type="presOf" srcId="{8E575B0D-63D9-4318-9BFB-02905B9FD26C}" destId="{B66ABF0E-55EF-2B4A-91B8-0098F22AA4F1}" srcOrd="0" destOrd="2" presId="urn:microsoft.com/office/officeart/2005/8/layout/hList1"/>
    <dgm:cxn modelId="{092E2A36-10C8-9741-AFBC-7A169815748B}" type="presOf" srcId="{768D9E13-1D6F-5B4A-8DBA-824E57589F16}" destId="{374834F9-67E1-4F42-8640-E2E5E2B4C13D}" srcOrd="0" destOrd="0" presId="urn:microsoft.com/office/officeart/2005/8/layout/hList1"/>
    <dgm:cxn modelId="{5E267866-FE8A-DF44-B3A7-5EAE0AD75083}" type="presOf" srcId="{BDB3A24D-F3D2-0D4A-AE95-246A20C01202}" destId="{1ACB69D4-5DD9-FA44-B4EB-FA6D9ECA0F42}" srcOrd="0" destOrd="0" presId="urn:microsoft.com/office/officeart/2005/8/layout/hList1"/>
    <dgm:cxn modelId="{9EA84967-22D8-8348-A072-5DA5797BD2DF}" type="presOf" srcId="{E03413B8-3A74-E343-AC93-35C228FED7EA}" destId="{ECF75D5A-E1F1-6A44-8EDA-3A9DB29C4091}" srcOrd="0" destOrd="0" presId="urn:microsoft.com/office/officeart/2005/8/layout/hList1"/>
    <dgm:cxn modelId="{911EEF68-C091-415B-9FE6-64D77A5E7C51}" srcId="{420F22FE-D2C8-6745-BD18-401869793EB6}" destId="{8E575B0D-63D9-4318-9BFB-02905B9FD26C}" srcOrd="2" destOrd="0" parTransId="{7626043A-C029-4220-BB5E-51CE9F52AE8E}" sibTransId="{65DE551C-249D-4588-A5DC-7883C9658B8C}"/>
    <dgm:cxn modelId="{E427676A-5832-DF4C-94F0-991323952091}" type="presOf" srcId="{DEF5132D-DC06-EE46-B44A-0CBC0FFC92CF}" destId="{F4F6A376-8979-4540-A16A-4BDC3A1CF52F}" srcOrd="0" destOrd="0" presId="urn:microsoft.com/office/officeart/2005/8/layout/hList1"/>
    <dgm:cxn modelId="{5B4D286E-A0BC-B046-8DBB-5A2A88AE58B4}" type="presOf" srcId="{01E44B53-93BF-D246-A16F-4E8F3B4F7674}" destId="{013E84CA-0281-7248-B67C-D6B1BE2AAE49}" srcOrd="0" destOrd="0" presId="urn:microsoft.com/office/officeart/2005/8/layout/hList1"/>
    <dgm:cxn modelId="{94FB1E77-34BC-6540-8A96-D9BAEB2E91A0}" type="presOf" srcId="{9A1B651E-12B3-FA49-B906-D725DD711928}" destId="{C3187D3E-C32F-5748-94DA-22818621F87E}" srcOrd="0" destOrd="0" presId="urn:microsoft.com/office/officeart/2005/8/layout/hList1"/>
    <dgm:cxn modelId="{1BC0157A-F526-467F-84C8-6FF75C6DF41A}" type="presOf" srcId="{EA8BC66D-685E-419B-9AF2-CAA491343055}" destId="{B66ABF0E-55EF-2B4A-91B8-0098F22AA4F1}" srcOrd="0" destOrd="1" presId="urn:microsoft.com/office/officeart/2005/8/layout/hList1"/>
    <dgm:cxn modelId="{D57B4580-5178-A948-A1CF-5FB4733D503E}" srcId="{21B47426-D831-1544-B10E-111F5D7F38AE}" destId="{DEF5132D-DC06-EE46-B44A-0CBC0FFC92CF}" srcOrd="4" destOrd="0" parTransId="{51E8E0AD-957A-B74C-9551-D5BEB8057080}" sibTransId="{06F0C8C6-C564-0646-9C54-DFBD03E280FF}"/>
    <dgm:cxn modelId="{1DE3F18B-6CE2-8243-9CC6-E5DBE4166006}" srcId="{D80C7FEE-8268-7B4E-B156-17B16E1B7F80}" destId="{768D9E13-1D6F-5B4A-8DBA-824E57589F16}" srcOrd="0" destOrd="0" parTransId="{B479E783-C0C1-964C-AD0C-14540F6BA764}" sibTransId="{43952B39-FE78-8F47-934A-7F5633B83CF2}"/>
    <dgm:cxn modelId="{19FE4097-BCB7-4140-87EA-5CF87EA15EDB}" srcId="{D80C7FEE-8268-7B4E-B156-17B16E1B7F80}" destId="{C49905A5-C87B-404B-9162-913D33F33BA0}" srcOrd="1" destOrd="0" parTransId="{B8F7BFFB-22DE-4423-A8D1-6C1081597319}" sibTransId="{6FD6357E-F484-4A0B-AD00-A446A09AB2E8}"/>
    <dgm:cxn modelId="{0474A49C-B2CA-499E-9F2D-603FF4D47CEA}" srcId="{420F22FE-D2C8-6745-BD18-401869793EB6}" destId="{EA8BC66D-685E-419B-9AF2-CAA491343055}" srcOrd="1" destOrd="0" parTransId="{79164C19-0BF2-445D-9AA8-65798562CB7E}" sibTransId="{E2754300-ADED-4B11-B5C2-CB7858DB879D}"/>
    <dgm:cxn modelId="{ABAC2CAD-B0AC-1E47-881E-A6CD604E8301}" srcId="{45656E28-ED41-054F-8731-3B6CC4949AF9}" destId="{9A1B651E-12B3-FA49-B906-D725DD711928}" srcOrd="0" destOrd="0" parTransId="{8E1DB703-FF32-3A45-8A08-5783D2962EB9}" sibTransId="{0BE67676-66D5-8942-836A-73069A43B5E6}"/>
    <dgm:cxn modelId="{929BF4AD-1BCD-6546-B446-68EBDA475105}" type="presOf" srcId="{D80C7FEE-8268-7B4E-B156-17B16E1B7F80}" destId="{823DD3E0-AA92-8147-9954-8E083CEC85EA}" srcOrd="0" destOrd="0" presId="urn:microsoft.com/office/officeart/2005/8/layout/hList1"/>
    <dgm:cxn modelId="{D9D05DB0-0E3E-4FD4-917E-FED9668CA68F}" type="presOf" srcId="{C49905A5-C87B-404B-9162-913D33F33BA0}" destId="{374834F9-67E1-4F42-8640-E2E5E2B4C13D}" srcOrd="0" destOrd="1" presId="urn:microsoft.com/office/officeart/2005/8/layout/hList1"/>
    <dgm:cxn modelId="{5E804BB2-24FB-AF4A-9B1D-6AFB3661DE02}" srcId="{21B47426-D831-1544-B10E-111F5D7F38AE}" destId="{45656E28-ED41-054F-8731-3B6CC4949AF9}" srcOrd="1" destOrd="0" parTransId="{B931E9BD-0C5A-E440-A138-6130CAAD5E41}" sibTransId="{9BA5B6E2-AF0E-DC46-8A53-5A389612D7FA}"/>
    <dgm:cxn modelId="{3C71EAB4-52F9-46A7-A0AD-1B323A5875A7}" type="presOf" srcId="{3E630628-A8CC-4CE8-AD3A-DCCC2A4F37CF}" destId="{C3187D3E-C32F-5748-94DA-22818621F87E}" srcOrd="0" destOrd="1" presId="urn:microsoft.com/office/officeart/2005/8/layout/hList1"/>
    <dgm:cxn modelId="{246DB1B7-52E1-CE48-A9D3-EEE1D9C16CAB}" type="presOf" srcId="{21B47426-D831-1544-B10E-111F5D7F38AE}" destId="{FF605039-34D5-1F41-936B-C20BE658F343}" srcOrd="0" destOrd="0" presId="urn:microsoft.com/office/officeart/2005/8/layout/hList1"/>
    <dgm:cxn modelId="{EF7FDCBD-5293-9242-B482-394432726FE7}" srcId="{21B47426-D831-1544-B10E-111F5D7F38AE}" destId="{01E44B53-93BF-D246-A16F-4E8F3B4F7674}" srcOrd="0" destOrd="0" parTransId="{C4448113-E06C-DB40-B7D6-044E4C4CD55A}" sibTransId="{08CBF94D-F956-7249-BAB8-75ABC7083A03}"/>
    <dgm:cxn modelId="{C438CABE-EBCA-ED4B-91B9-0074F0A86910}" type="presOf" srcId="{45656E28-ED41-054F-8731-3B6CC4949AF9}" destId="{ACE7C4FE-3609-2F49-98A0-FB3E0081E0E4}" srcOrd="0" destOrd="0" presId="urn:microsoft.com/office/officeart/2005/8/layout/hList1"/>
    <dgm:cxn modelId="{103AEACB-5466-8440-B703-224DBB622398}" srcId="{BDB3A24D-F3D2-0D4A-AE95-246A20C01202}" destId="{1F562807-609A-B649-BFF5-476B62A626FF}" srcOrd="0" destOrd="0" parTransId="{1AE80605-D736-E748-93F1-C18108C84913}" sibTransId="{3277723E-647B-8242-8069-69EE438C6CA2}"/>
    <dgm:cxn modelId="{4FF8ABCD-4ED1-4347-BA9C-2338E5500C4A}" srcId="{420F22FE-D2C8-6745-BD18-401869793EB6}" destId="{6370E837-D101-6B42-A76A-C6C24E38D02B}" srcOrd="0" destOrd="0" parTransId="{9AF618DF-BA99-294B-9A8E-53546F9BDB0D}" sibTransId="{C83F22AB-F8B8-844A-A73D-77BA4B619218}"/>
    <dgm:cxn modelId="{C91F85D1-3F09-E34F-B01D-0FA05D7B2956}" srcId="{DEF5132D-DC06-EE46-B44A-0CBC0FFC92CF}" destId="{E03413B8-3A74-E343-AC93-35C228FED7EA}" srcOrd="0" destOrd="0" parTransId="{C5E4AE48-9589-EA4D-9546-E2D74887DD78}" sibTransId="{63593156-8156-9340-AF0F-9B3AC1291ACC}"/>
    <dgm:cxn modelId="{2D2332D6-4FCF-409A-B2F2-8BF5E74AF5D9}" srcId="{45656E28-ED41-054F-8731-3B6CC4949AF9}" destId="{3E630628-A8CC-4CE8-AD3A-DCCC2A4F37CF}" srcOrd="1" destOrd="0" parTransId="{82E98736-C29E-4C09-B53D-4093786E3A6D}" sibTransId="{C58BD0BA-1B14-4C16-AE37-00CCB52FA10D}"/>
    <dgm:cxn modelId="{021920DE-C917-4241-AB81-D85AE61B4BA8}" type="presOf" srcId="{420F22FE-D2C8-6745-BD18-401869793EB6}" destId="{AA63CAB6-031C-304F-9F7A-48D76A462916}" srcOrd="0" destOrd="0" presId="urn:microsoft.com/office/officeart/2005/8/layout/hList1"/>
    <dgm:cxn modelId="{E73C1CF4-0DA1-0E45-B3DC-9C35E94FDAEB}" type="presOf" srcId="{A01F61CA-6D93-9B47-98EA-384656E45D21}" destId="{E851008F-055D-1848-9058-15608155CC6C}" srcOrd="0" destOrd="0" presId="urn:microsoft.com/office/officeart/2005/8/layout/hList1"/>
    <dgm:cxn modelId="{5C2759F7-298A-7A42-B8BD-9CBE01D845EA}" srcId="{21B47426-D831-1544-B10E-111F5D7F38AE}" destId="{420F22FE-D2C8-6745-BD18-401869793EB6}" srcOrd="3" destOrd="0" parTransId="{742CE03E-1A79-F943-ABEC-70AAA8FD7B64}" sibTransId="{E4486466-F171-0C4F-A7E5-B0D44651B2A4}"/>
    <dgm:cxn modelId="{D8BD4F37-5F29-D24A-B4F6-494CF9BF0145}" type="presParOf" srcId="{FF605039-34D5-1F41-936B-C20BE658F343}" destId="{5AAB5BBF-553D-7846-9C2A-F5D3FA2CA138}" srcOrd="0" destOrd="0" presId="urn:microsoft.com/office/officeart/2005/8/layout/hList1"/>
    <dgm:cxn modelId="{2A00CFCF-C66D-7E49-B225-63637A2625DB}" type="presParOf" srcId="{5AAB5BBF-553D-7846-9C2A-F5D3FA2CA138}" destId="{013E84CA-0281-7248-B67C-D6B1BE2AAE49}" srcOrd="0" destOrd="0" presId="urn:microsoft.com/office/officeart/2005/8/layout/hList1"/>
    <dgm:cxn modelId="{4CB2B6B0-48FD-C142-9ED0-35F2C4AE86C0}" type="presParOf" srcId="{5AAB5BBF-553D-7846-9C2A-F5D3FA2CA138}" destId="{E851008F-055D-1848-9058-15608155CC6C}" srcOrd="1" destOrd="0" presId="urn:microsoft.com/office/officeart/2005/8/layout/hList1"/>
    <dgm:cxn modelId="{74EB81BB-45A7-F943-BA27-43DD5ED5B179}" type="presParOf" srcId="{FF605039-34D5-1F41-936B-C20BE658F343}" destId="{7926BC41-ABDC-5141-9BDD-F518DB20CBEE}" srcOrd="1" destOrd="0" presId="urn:microsoft.com/office/officeart/2005/8/layout/hList1"/>
    <dgm:cxn modelId="{4EAC0330-85AD-6142-9362-0DC191CD9BA2}" type="presParOf" srcId="{FF605039-34D5-1F41-936B-C20BE658F343}" destId="{8E2387F7-4FA7-4F48-B89E-BA4724DFEB52}" srcOrd="2" destOrd="0" presId="urn:microsoft.com/office/officeart/2005/8/layout/hList1"/>
    <dgm:cxn modelId="{759F1752-0346-4B46-ADA6-065D31FFF3A3}" type="presParOf" srcId="{8E2387F7-4FA7-4F48-B89E-BA4724DFEB52}" destId="{ACE7C4FE-3609-2F49-98A0-FB3E0081E0E4}" srcOrd="0" destOrd="0" presId="urn:microsoft.com/office/officeart/2005/8/layout/hList1"/>
    <dgm:cxn modelId="{3039A1D1-9D75-A845-855C-02464CBE3DE4}" type="presParOf" srcId="{8E2387F7-4FA7-4F48-B89E-BA4724DFEB52}" destId="{C3187D3E-C32F-5748-94DA-22818621F87E}" srcOrd="1" destOrd="0" presId="urn:microsoft.com/office/officeart/2005/8/layout/hList1"/>
    <dgm:cxn modelId="{E058B5B7-E6B4-1945-AAF2-E76DA1C4FB7E}" type="presParOf" srcId="{FF605039-34D5-1F41-936B-C20BE658F343}" destId="{D31197BF-B954-0649-A29E-FE793D599D8B}" srcOrd="3" destOrd="0" presId="urn:microsoft.com/office/officeart/2005/8/layout/hList1"/>
    <dgm:cxn modelId="{FF993F13-953C-F146-B669-04D1AE67EBB4}" type="presParOf" srcId="{FF605039-34D5-1F41-936B-C20BE658F343}" destId="{0DAAE7CC-C428-4A4D-99E8-A2AAE8B7173A}" srcOrd="4" destOrd="0" presId="urn:microsoft.com/office/officeart/2005/8/layout/hList1"/>
    <dgm:cxn modelId="{2149148D-A7BC-924E-A839-BD02C25EAE2F}" type="presParOf" srcId="{0DAAE7CC-C428-4A4D-99E8-A2AAE8B7173A}" destId="{823DD3E0-AA92-8147-9954-8E083CEC85EA}" srcOrd="0" destOrd="0" presId="urn:microsoft.com/office/officeart/2005/8/layout/hList1"/>
    <dgm:cxn modelId="{62A8343B-D617-D94B-9B36-040009062888}" type="presParOf" srcId="{0DAAE7CC-C428-4A4D-99E8-A2AAE8B7173A}" destId="{374834F9-67E1-4F42-8640-E2E5E2B4C13D}" srcOrd="1" destOrd="0" presId="urn:microsoft.com/office/officeart/2005/8/layout/hList1"/>
    <dgm:cxn modelId="{4E9124AC-C8EC-FD4D-91B3-6AEBB5190AB6}" type="presParOf" srcId="{FF605039-34D5-1F41-936B-C20BE658F343}" destId="{459B38DC-3140-D240-908C-92332D7265A7}" srcOrd="5" destOrd="0" presId="urn:microsoft.com/office/officeart/2005/8/layout/hList1"/>
    <dgm:cxn modelId="{FBC95D77-AF49-AD43-9B20-9A9A611C3880}" type="presParOf" srcId="{FF605039-34D5-1F41-936B-C20BE658F343}" destId="{D1CDCDE0-354D-2347-8581-8FF93E5A31AB}" srcOrd="6" destOrd="0" presId="urn:microsoft.com/office/officeart/2005/8/layout/hList1"/>
    <dgm:cxn modelId="{90131699-6AED-8849-8A48-4848DFED1CC4}" type="presParOf" srcId="{D1CDCDE0-354D-2347-8581-8FF93E5A31AB}" destId="{AA63CAB6-031C-304F-9F7A-48D76A462916}" srcOrd="0" destOrd="0" presId="urn:microsoft.com/office/officeart/2005/8/layout/hList1"/>
    <dgm:cxn modelId="{1516B438-2032-1E4A-AB42-EE96CFCA937E}" type="presParOf" srcId="{D1CDCDE0-354D-2347-8581-8FF93E5A31AB}" destId="{B66ABF0E-55EF-2B4A-91B8-0098F22AA4F1}" srcOrd="1" destOrd="0" presId="urn:microsoft.com/office/officeart/2005/8/layout/hList1"/>
    <dgm:cxn modelId="{95053365-18F8-BC4C-8D65-14432874BE6C}" type="presParOf" srcId="{FF605039-34D5-1F41-936B-C20BE658F343}" destId="{D1D3C024-42B4-CF4F-937A-E18521266F25}" srcOrd="7" destOrd="0" presId="urn:microsoft.com/office/officeart/2005/8/layout/hList1"/>
    <dgm:cxn modelId="{5F458201-3BA5-4747-BEA7-7A7C6FA18F5D}" type="presParOf" srcId="{FF605039-34D5-1F41-936B-C20BE658F343}" destId="{D53E3C80-9707-0143-BCC0-27CAD8F9EFCD}" srcOrd="8" destOrd="0" presId="urn:microsoft.com/office/officeart/2005/8/layout/hList1"/>
    <dgm:cxn modelId="{A95DE822-619A-4A4A-96B4-15D3B5261E70}" type="presParOf" srcId="{D53E3C80-9707-0143-BCC0-27CAD8F9EFCD}" destId="{F4F6A376-8979-4540-A16A-4BDC3A1CF52F}" srcOrd="0" destOrd="0" presId="urn:microsoft.com/office/officeart/2005/8/layout/hList1"/>
    <dgm:cxn modelId="{45B19E11-A9FF-F641-B17D-806EFBCBCCE4}" type="presParOf" srcId="{D53E3C80-9707-0143-BCC0-27CAD8F9EFCD}" destId="{ECF75D5A-E1F1-6A44-8EDA-3A9DB29C4091}" srcOrd="1" destOrd="0" presId="urn:microsoft.com/office/officeart/2005/8/layout/hList1"/>
    <dgm:cxn modelId="{565FD763-911B-104C-A119-BF02AB5D3F4A}" type="presParOf" srcId="{FF605039-34D5-1F41-936B-C20BE658F343}" destId="{CB62BAC9-9299-4347-8546-0720FAA6A9DC}" srcOrd="9" destOrd="0" presId="urn:microsoft.com/office/officeart/2005/8/layout/hList1"/>
    <dgm:cxn modelId="{7F3B48E5-384B-5745-B27D-D7A278B8641F}" type="presParOf" srcId="{FF605039-34D5-1F41-936B-C20BE658F343}" destId="{1D911357-A4A9-974C-BB7D-77A8EBC29A66}" srcOrd="10" destOrd="0" presId="urn:microsoft.com/office/officeart/2005/8/layout/hList1"/>
    <dgm:cxn modelId="{48A65040-9DD5-784B-8BB2-6488390245D0}" type="presParOf" srcId="{1D911357-A4A9-974C-BB7D-77A8EBC29A66}" destId="{1ACB69D4-5DD9-FA44-B4EB-FA6D9ECA0F42}" srcOrd="0" destOrd="0" presId="urn:microsoft.com/office/officeart/2005/8/layout/hList1"/>
    <dgm:cxn modelId="{A5F06496-77BB-BC41-939E-BAE6721B6A5D}" type="presParOf" srcId="{1D911357-A4A9-974C-BB7D-77A8EBC29A66}" destId="{A504D2D7-D531-D243-858C-7DC3D4639DE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E84CA-0281-7248-B67C-D6B1BE2AAE49}">
      <dsp:nvSpPr>
        <dsp:cNvPr id="0" name=""/>
        <dsp:cNvSpPr/>
      </dsp:nvSpPr>
      <dsp:spPr>
        <a:xfrm>
          <a:off x="2249" y="120201"/>
          <a:ext cx="1195403" cy="334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LOAD INVENTORY</a:t>
          </a:r>
        </a:p>
      </dsp:txBody>
      <dsp:txXfrm>
        <a:off x="2249" y="120201"/>
        <a:ext cx="1195403" cy="334467"/>
      </dsp:txXfrm>
    </dsp:sp>
    <dsp:sp modelId="{E851008F-055D-1848-9058-15608155CC6C}">
      <dsp:nvSpPr>
        <dsp:cNvPr id="0" name=""/>
        <dsp:cNvSpPr/>
      </dsp:nvSpPr>
      <dsp:spPr>
        <a:xfrm>
          <a:off x="2249" y="454669"/>
          <a:ext cx="1195403" cy="942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Retrieve device list from database</a:t>
          </a:r>
        </a:p>
      </dsp:txBody>
      <dsp:txXfrm>
        <a:off x="2249" y="454669"/>
        <a:ext cx="1195403" cy="942650"/>
      </dsp:txXfrm>
    </dsp:sp>
    <dsp:sp modelId="{ACE7C4FE-3609-2F49-98A0-FB3E0081E0E4}">
      <dsp:nvSpPr>
        <dsp:cNvPr id="0" name=""/>
        <dsp:cNvSpPr/>
      </dsp:nvSpPr>
      <dsp:spPr>
        <a:xfrm>
          <a:off x="1365009" y="120201"/>
          <a:ext cx="1195403" cy="334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PROVISION REQUEST</a:t>
          </a:r>
        </a:p>
      </dsp:txBody>
      <dsp:txXfrm>
        <a:off x="1365009" y="120201"/>
        <a:ext cx="1195403" cy="334467"/>
      </dsp:txXfrm>
    </dsp:sp>
    <dsp:sp modelId="{C3187D3E-C32F-5748-94DA-22818621F87E}">
      <dsp:nvSpPr>
        <dsp:cNvPr id="0" name=""/>
        <dsp:cNvSpPr/>
      </dsp:nvSpPr>
      <dsp:spPr>
        <a:xfrm>
          <a:off x="1365009" y="454669"/>
          <a:ext cx="1195403" cy="942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Send Umbrella provisioning request to Sidecar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Store task IDs in Table</a:t>
          </a:r>
        </a:p>
      </dsp:txBody>
      <dsp:txXfrm>
        <a:off x="1365009" y="454669"/>
        <a:ext cx="1195403" cy="942650"/>
      </dsp:txXfrm>
    </dsp:sp>
    <dsp:sp modelId="{823DD3E0-AA92-8147-9954-8E083CEC85EA}">
      <dsp:nvSpPr>
        <dsp:cNvPr id="0" name=""/>
        <dsp:cNvSpPr/>
      </dsp:nvSpPr>
      <dsp:spPr>
        <a:xfrm>
          <a:off x="2727769" y="120201"/>
          <a:ext cx="1195403" cy="334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CREATE SIG TUNNEL</a:t>
          </a:r>
        </a:p>
      </dsp:txBody>
      <dsp:txXfrm>
        <a:off x="2727769" y="120201"/>
        <a:ext cx="1195403" cy="334467"/>
      </dsp:txXfrm>
    </dsp:sp>
    <dsp:sp modelId="{374834F9-67E1-4F42-8640-E2E5E2B4C13D}">
      <dsp:nvSpPr>
        <dsp:cNvPr id="0" name=""/>
        <dsp:cNvSpPr/>
      </dsp:nvSpPr>
      <dsp:spPr>
        <a:xfrm>
          <a:off x="2727769" y="454669"/>
          <a:ext cx="1195403" cy="942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dirty="0"/>
            <a:t>Use Umbrella API to create a tunnel.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/>
            <a:t>If </a:t>
          </a:r>
          <a:r>
            <a:rPr lang="en-US" sz="900" b="0" kern="1200" dirty="0"/>
            <a:t>tunnel already exists, generate new pre-shared key</a:t>
          </a:r>
        </a:p>
      </dsp:txBody>
      <dsp:txXfrm>
        <a:off x="2727769" y="454669"/>
        <a:ext cx="1195403" cy="942650"/>
      </dsp:txXfrm>
    </dsp:sp>
    <dsp:sp modelId="{AA63CAB6-031C-304F-9F7A-48D76A462916}">
      <dsp:nvSpPr>
        <dsp:cNvPr id="0" name=""/>
        <dsp:cNvSpPr/>
      </dsp:nvSpPr>
      <dsp:spPr>
        <a:xfrm>
          <a:off x="4090528" y="120201"/>
          <a:ext cx="1195403" cy="334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CONFIGURE ROUTER</a:t>
          </a:r>
        </a:p>
      </dsp:txBody>
      <dsp:txXfrm>
        <a:off x="4090528" y="120201"/>
        <a:ext cx="1195403" cy="334467"/>
      </dsp:txXfrm>
    </dsp:sp>
    <dsp:sp modelId="{B66ABF0E-55EF-2B4A-91B8-0098F22AA4F1}">
      <dsp:nvSpPr>
        <dsp:cNvPr id="0" name=""/>
        <dsp:cNvSpPr/>
      </dsp:nvSpPr>
      <dsp:spPr>
        <a:xfrm>
          <a:off x="4090528" y="454669"/>
          <a:ext cx="1195403" cy="942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Configure router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Probe Sig tunnel for liveness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Output provisioning status</a:t>
          </a:r>
        </a:p>
      </dsp:txBody>
      <dsp:txXfrm>
        <a:off x="4090528" y="454669"/>
        <a:ext cx="1195403" cy="942650"/>
      </dsp:txXfrm>
    </dsp:sp>
    <dsp:sp modelId="{F4F6A376-8979-4540-A16A-4BDC3A1CF52F}">
      <dsp:nvSpPr>
        <dsp:cNvPr id="0" name=""/>
        <dsp:cNvSpPr/>
      </dsp:nvSpPr>
      <dsp:spPr>
        <a:xfrm>
          <a:off x="5453288" y="120201"/>
          <a:ext cx="1195403" cy="334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Poll for status</a:t>
          </a:r>
        </a:p>
      </dsp:txBody>
      <dsp:txXfrm>
        <a:off x="5453288" y="120201"/>
        <a:ext cx="1195403" cy="334467"/>
      </dsp:txXfrm>
    </dsp:sp>
    <dsp:sp modelId="{ECF75D5A-E1F1-6A44-8EDA-3A9DB29C4091}">
      <dsp:nvSpPr>
        <dsp:cNvPr id="0" name=""/>
        <dsp:cNvSpPr/>
      </dsp:nvSpPr>
      <dsp:spPr>
        <a:xfrm>
          <a:off x="5453288" y="454669"/>
          <a:ext cx="1195403" cy="942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SXO periodically checks sidecar for status of provisioning requests</a:t>
          </a:r>
        </a:p>
      </dsp:txBody>
      <dsp:txXfrm>
        <a:off x="5453288" y="454669"/>
        <a:ext cx="1195403" cy="942650"/>
      </dsp:txXfrm>
    </dsp:sp>
    <dsp:sp modelId="{1ACB69D4-5DD9-FA44-B4EB-FA6D9ECA0F42}">
      <dsp:nvSpPr>
        <dsp:cNvPr id="0" name=""/>
        <dsp:cNvSpPr/>
      </dsp:nvSpPr>
      <dsp:spPr>
        <a:xfrm>
          <a:off x="6816047" y="120201"/>
          <a:ext cx="1195403" cy="334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Provision complete</a:t>
          </a:r>
        </a:p>
      </dsp:txBody>
      <dsp:txXfrm>
        <a:off x="6816047" y="120201"/>
        <a:ext cx="1195403" cy="334467"/>
      </dsp:txXfrm>
    </dsp:sp>
    <dsp:sp modelId="{A504D2D7-D531-D243-858C-7DC3D4639DEE}">
      <dsp:nvSpPr>
        <dsp:cNvPr id="0" name=""/>
        <dsp:cNvSpPr/>
      </dsp:nvSpPr>
      <dsp:spPr>
        <a:xfrm>
          <a:off x="6816047" y="454669"/>
          <a:ext cx="1195403" cy="9426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SXO has received final status on all provisioning requests. Workflow exits.</a:t>
          </a:r>
        </a:p>
      </dsp:txBody>
      <dsp:txXfrm>
        <a:off x="6816047" y="454669"/>
        <a:ext cx="1195403" cy="942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6e7e811b2a_7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3" name="Google Shape;2433;g6e7e811b2a_74_30:notes"/>
          <p:cNvSpPr txBox="1">
            <a:spLocks noGrp="1"/>
          </p:cNvSpPr>
          <p:nvPr>
            <p:ph type="body" idx="1"/>
          </p:nvPr>
        </p:nvSpPr>
        <p:spPr>
          <a:xfrm>
            <a:off x="685638" y="4343914"/>
            <a:ext cx="54867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6e7e811b2a_7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3" name="Google Shape;2433;g6e7e811b2a_74_30:notes"/>
          <p:cNvSpPr txBox="1">
            <a:spLocks noGrp="1"/>
          </p:cNvSpPr>
          <p:nvPr>
            <p:ph type="body" idx="1"/>
          </p:nvPr>
        </p:nvSpPr>
        <p:spPr>
          <a:xfrm>
            <a:off x="685638" y="4343914"/>
            <a:ext cx="54867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 will also share a workflow – which you can either run as your own ‘playbook’ or modify to be as simple or complex as your needs merit.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Let’s see how we can achieve this automation by using the power of APIs, how we could further minimize the human intervention and make this an automated process. </a:t>
            </a:r>
            <a:r>
              <a:rPr lang="en-CA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SecureX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orchestrator enables you to create automated workflows to deliver further value. The workflow below can be modified for any IOC source.</a:t>
            </a:r>
            <a:endParaRPr lang="en-US" dirty="0"/>
          </a:p>
          <a:p>
            <a:pPr lvl="1">
              <a:buClr>
                <a:schemeClr val="bg2"/>
              </a:buClr>
            </a:pPr>
            <a:endParaRPr lang="en-US" b="1" u="sng" dirty="0"/>
          </a:p>
          <a:p>
            <a:pPr lvl="1">
              <a:buClr>
                <a:schemeClr val="bg2"/>
              </a:buClr>
            </a:pPr>
            <a:r>
              <a:rPr lang="en-US" b="1" u="sng" dirty="0"/>
              <a:t>Inspect</a:t>
            </a:r>
            <a:r>
              <a:rPr lang="en-US" dirty="0"/>
              <a:t> API – pull observables out of formatted or unformatted text.</a:t>
            </a:r>
          </a:p>
          <a:p>
            <a:pPr lvl="1">
              <a:buClr>
                <a:schemeClr val="bg2"/>
              </a:buClr>
            </a:pPr>
            <a:r>
              <a:rPr lang="en-US" b="1" u="sng" dirty="0"/>
              <a:t>Enrich</a:t>
            </a:r>
            <a:r>
              <a:rPr lang="en-US" dirty="0"/>
              <a:t> API – search for additional information about those observables. Also contains Refer endpoint for pivoting into other products.</a:t>
            </a:r>
          </a:p>
          <a:p>
            <a:pPr lvl="1">
              <a:buClr>
                <a:schemeClr val="bg2"/>
              </a:buClr>
            </a:pPr>
            <a:r>
              <a:rPr lang="en-US" b="1" u="sng" dirty="0"/>
              <a:t>Response</a:t>
            </a:r>
            <a:r>
              <a:rPr lang="en-US" dirty="0"/>
              <a:t> API – take actions on observables (for example, add to blocklist).</a:t>
            </a:r>
          </a:p>
          <a:p>
            <a:endParaRPr lang="en-US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Case Management – by creating a new casebook the first time any targets are found. On subsequent runs keep updating the casebook if targets found.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1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1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Midn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4" y="3856736"/>
            <a:ext cx="8339328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4" y="4102749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4" y="4348762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4" y="3107661"/>
            <a:ext cx="8339328" cy="299001"/>
          </a:xfrm>
          <a:prstGeom prst="rect">
            <a:avLst/>
          </a:prstGeom>
        </p:spPr>
        <p:txBody>
          <a:bodyPr lIns="91420" tIns="45710" rIns="91420" bIns="45710" anchor="t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4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F5A03F-62C1-0740-BE1A-3C1C0CAFBF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6208" y="487542"/>
            <a:ext cx="1593916" cy="246013"/>
          </a:xfrm>
          <a:prstGeom prst="rect">
            <a:avLst/>
          </a:prstGeom>
        </p:spPr>
      </p:pic>
      <p:pic>
        <p:nvPicPr>
          <p:cNvPr id="10" name="Picture 9" descr="A picture containing plate&#10;&#10;Description automatically generated">
            <a:extLst>
              <a:ext uri="{FF2B5EF4-FFF2-40B4-BE49-F238E27FC236}">
                <a16:creationId xmlns:a16="http://schemas.microsoft.com/office/drawing/2014/main" id="{E3D753F0-EFD9-0848-91C4-34142CE698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220" y="221305"/>
            <a:ext cx="1493772" cy="7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6400800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CA4B094-35CC-594D-B91E-64679CE86EC8}"/>
              </a:ext>
            </a:extLst>
          </p:cNvPr>
          <p:cNvSpPr/>
          <p:nvPr/>
        </p:nvSpPr>
        <p:spPr>
          <a:xfrm>
            <a:off x="6856548" y="2789398"/>
            <a:ext cx="2023931" cy="2108808"/>
          </a:xfrm>
          <a:custGeom>
            <a:avLst/>
            <a:gdLst>
              <a:gd name="connsiteX0" fmla="*/ 64989 w 2023931"/>
              <a:gd name="connsiteY0" fmla="*/ 1978398 h 2108808"/>
              <a:gd name="connsiteX1" fmla="*/ 130410 w 2023931"/>
              <a:gd name="connsiteY1" fmla="*/ 2043386 h 2108808"/>
              <a:gd name="connsiteX2" fmla="*/ 65421 w 2023931"/>
              <a:gd name="connsiteY2" fmla="*/ 2108808 h 2108808"/>
              <a:gd name="connsiteX3" fmla="*/ 0 w 2023931"/>
              <a:gd name="connsiteY3" fmla="*/ 2043819 h 2108808"/>
              <a:gd name="connsiteX4" fmla="*/ 64989 w 2023931"/>
              <a:gd name="connsiteY4" fmla="*/ 1978398 h 2108808"/>
              <a:gd name="connsiteX5" fmla="*/ 1958725 w 2023931"/>
              <a:gd name="connsiteY5" fmla="*/ 1978358 h 2108808"/>
              <a:gd name="connsiteX6" fmla="*/ 2023931 w 2023931"/>
              <a:gd name="connsiteY6" fmla="*/ 2043564 h 2108808"/>
              <a:gd name="connsiteX7" fmla="*/ 1958725 w 2023931"/>
              <a:gd name="connsiteY7" fmla="*/ 2108769 h 2108808"/>
              <a:gd name="connsiteX8" fmla="*/ 1893520 w 2023931"/>
              <a:gd name="connsiteY8" fmla="*/ 2043564 h 2108808"/>
              <a:gd name="connsiteX9" fmla="*/ 1958725 w 2023931"/>
              <a:gd name="connsiteY9" fmla="*/ 1978358 h 2108808"/>
              <a:gd name="connsiteX10" fmla="*/ 1605546 w 2023931"/>
              <a:gd name="connsiteY10" fmla="*/ 1978358 h 2108808"/>
              <a:gd name="connsiteX11" fmla="*/ 1670752 w 2023931"/>
              <a:gd name="connsiteY11" fmla="*/ 2043564 h 2108808"/>
              <a:gd name="connsiteX12" fmla="*/ 1605546 w 2023931"/>
              <a:gd name="connsiteY12" fmla="*/ 2108769 h 2108808"/>
              <a:gd name="connsiteX13" fmla="*/ 1540341 w 2023931"/>
              <a:gd name="connsiteY13" fmla="*/ 2043564 h 2108808"/>
              <a:gd name="connsiteX14" fmla="*/ 1605546 w 2023931"/>
              <a:gd name="connsiteY14" fmla="*/ 1978358 h 2108808"/>
              <a:gd name="connsiteX15" fmla="*/ 1252565 w 2023931"/>
              <a:gd name="connsiteY15" fmla="*/ 1978358 h 2108808"/>
              <a:gd name="connsiteX16" fmla="*/ 1317770 w 2023931"/>
              <a:gd name="connsiteY16" fmla="*/ 2043564 h 2108808"/>
              <a:gd name="connsiteX17" fmla="*/ 1252565 w 2023931"/>
              <a:gd name="connsiteY17" fmla="*/ 2108769 h 2108808"/>
              <a:gd name="connsiteX18" fmla="*/ 1187360 w 2023931"/>
              <a:gd name="connsiteY18" fmla="*/ 2043564 h 2108808"/>
              <a:gd name="connsiteX19" fmla="*/ 1252565 w 2023931"/>
              <a:gd name="connsiteY19" fmla="*/ 1978358 h 2108808"/>
              <a:gd name="connsiteX20" fmla="*/ 856775 w 2023931"/>
              <a:gd name="connsiteY20" fmla="*/ 1978358 h 2108808"/>
              <a:gd name="connsiteX21" fmla="*/ 921980 w 2023931"/>
              <a:gd name="connsiteY21" fmla="*/ 2043564 h 2108808"/>
              <a:gd name="connsiteX22" fmla="*/ 856775 w 2023931"/>
              <a:gd name="connsiteY22" fmla="*/ 2108769 h 2108808"/>
              <a:gd name="connsiteX23" fmla="*/ 791570 w 2023931"/>
              <a:gd name="connsiteY23" fmla="*/ 2043564 h 2108808"/>
              <a:gd name="connsiteX24" fmla="*/ 856775 w 2023931"/>
              <a:gd name="connsiteY24" fmla="*/ 1978358 h 2108808"/>
              <a:gd name="connsiteX25" fmla="*/ 461183 w 2023931"/>
              <a:gd name="connsiteY25" fmla="*/ 1978358 h 2108808"/>
              <a:gd name="connsiteX26" fmla="*/ 526388 w 2023931"/>
              <a:gd name="connsiteY26" fmla="*/ 2043564 h 2108808"/>
              <a:gd name="connsiteX27" fmla="*/ 461183 w 2023931"/>
              <a:gd name="connsiteY27" fmla="*/ 2108769 h 2108808"/>
              <a:gd name="connsiteX28" fmla="*/ 395978 w 2023931"/>
              <a:gd name="connsiteY28" fmla="*/ 2043564 h 2108808"/>
              <a:gd name="connsiteX29" fmla="*/ 461183 w 2023931"/>
              <a:gd name="connsiteY29" fmla="*/ 1978358 h 2108808"/>
              <a:gd name="connsiteX30" fmla="*/ 461183 w 2023931"/>
              <a:gd name="connsiteY30" fmla="*/ 1591288 h 2108808"/>
              <a:gd name="connsiteX31" fmla="*/ 461183 w 2023931"/>
              <a:gd name="connsiteY31" fmla="*/ 1591288 h 2108808"/>
              <a:gd name="connsiteX32" fmla="*/ 461381 w 2023931"/>
              <a:gd name="connsiteY32" fmla="*/ 1591288 h 2108808"/>
              <a:gd name="connsiteX33" fmla="*/ 517668 w 2023931"/>
              <a:gd name="connsiteY33" fmla="*/ 1647971 h 2108808"/>
              <a:gd name="connsiteX34" fmla="*/ 517668 w 2023931"/>
              <a:gd name="connsiteY34" fmla="*/ 1648168 h 2108808"/>
              <a:gd name="connsiteX35" fmla="*/ 460787 w 2023931"/>
              <a:gd name="connsiteY35" fmla="*/ 1704653 h 2108808"/>
              <a:gd name="connsiteX36" fmla="*/ 404302 w 2023931"/>
              <a:gd name="connsiteY36" fmla="*/ 1647772 h 2108808"/>
              <a:gd name="connsiteX37" fmla="*/ 461183 w 2023931"/>
              <a:gd name="connsiteY37" fmla="*/ 1591288 h 2108808"/>
              <a:gd name="connsiteX38" fmla="*/ 65087 w 2023931"/>
              <a:gd name="connsiteY38" fmla="*/ 1589546 h 2108808"/>
              <a:gd name="connsiteX39" fmla="*/ 123746 w 2023931"/>
              <a:gd name="connsiteY39" fmla="*/ 1647818 h 2108808"/>
              <a:gd name="connsiteX40" fmla="*/ 65474 w 2023931"/>
              <a:gd name="connsiteY40" fmla="*/ 1706478 h 2108808"/>
              <a:gd name="connsiteX41" fmla="*/ 6814 w 2023931"/>
              <a:gd name="connsiteY41" fmla="*/ 1648206 h 2108808"/>
              <a:gd name="connsiteX42" fmla="*/ 65087 w 2023931"/>
              <a:gd name="connsiteY42" fmla="*/ 1589546 h 2108808"/>
              <a:gd name="connsiteX43" fmla="*/ 1605546 w 2023931"/>
              <a:gd name="connsiteY43" fmla="*/ 1582766 h 2108808"/>
              <a:gd name="connsiteX44" fmla="*/ 1605943 w 2023931"/>
              <a:gd name="connsiteY44" fmla="*/ 1582766 h 2108808"/>
              <a:gd name="connsiteX45" fmla="*/ 1670752 w 2023931"/>
              <a:gd name="connsiteY45" fmla="*/ 1647971 h 2108808"/>
              <a:gd name="connsiteX46" fmla="*/ 1605546 w 2023931"/>
              <a:gd name="connsiteY46" fmla="*/ 1713176 h 2108808"/>
              <a:gd name="connsiteX47" fmla="*/ 1540341 w 2023931"/>
              <a:gd name="connsiteY47" fmla="*/ 1647971 h 2108808"/>
              <a:gd name="connsiteX48" fmla="*/ 1605546 w 2023931"/>
              <a:gd name="connsiteY48" fmla="*/ 1582766 h 2108808"/>
              <a:gd name="connsiteX49" fmla="*/ 1958725 w 2023931"/>
              <a:gd name="connsiteY49" fmla="*/ 1582765 h 2108808"/>
              <a:gd name="connsiteX50" fmla="*/ 2023931 w 2023931"/>
              <a:gd name="connsiteY50" fmla="*/ 1647971 h 2108808"/>
              <a:gd name="connsiteX51" fmla="*/ 1958725 w 2023931"/>
              <a:gd name="connsiteY51" fmla="*/ 1713176 h 2108808"/>
              <a:gd name="connsiteX52" fmla="*/ 1893520 w 2023931"/>
              <a:gd name="connsiteY52" fmla="*/ 1647971 h 2108808"/>
              <a:gd name="connsiteX53" fmla="*/ 1958725 w 2023931"/>
              <a:gd name="connsiteY53" fmla="*/ 1582765 h 2108808"/>
              <a:gd name="connsiteX54" fmla="*/ 1252565 w 2023931"/>
              <a:gd name="connsiteY54" fmla="*/ 1582765 h 2108808"/>
              <a:gd name="connsiteX55" fmla="*/ 1317770 w 2023931"/>
              <a:gd name="connsiteY55" fmla="*/ 1647971 h 2108808"/>
              <a:gd name="connsiteX56" fmla="*/ 1252565 w 2023931"/>
              <a:gd name="connsiteY56" fmla="*/ 1713176 h 2108808"/>
              <a:gd name="connsiteX57" fmla="*/ 1187360 w 2023931"/>
              <a:gd name="connsiteY57" fmla="*/ 1647971 h 2108808"/>
              <a:gd name="connsiteX58" fmla="*/ 1252565 w 2023931"/>
              <a:gd name="connsiteY58" fmla="*/ 1582765 h 2108808"/>
              <a:gd name="connsiteX59" fmla="*/ 856775 w 2023931"/>
              <a:gd name="connsiteY59" fmla="*/ 1582765 h 2108808"/>
              <a:gd name="connsiteX60" fmla="*/ 921980 w 2023931"/>
              <a:gd name="connsiteY60" fmla="*/ 1647971 h 2108808"/>
              <a:gd name="connsiteX61" fmla="*/ 856775 w 2023931"/>
              <a:gd name="connsiteY61" fmla="*/ 1713176 h 2108808"/>
              <a:gd name="connsiteX62" fmla="*/ 791570 w 2023931"/>
              <a:gd name="connsiteY62" fmla="*/ 1647971 h 2108808"/>
              <a:gd name="connsiteX63" fmla="*/ 856775 w 2023931"/>
              <a:gd name="connsiteY63" fmla="*/ 1582765 h 2108808"/>
              <a:gd name="connsiteX64" fmla="*/ 65195 w 2023931"/>
              <a:gd name="connsiteY64" fmla="*/ 1202831 h 2108808"/>
              <a:gd name="connsiteX65" fmla="*/ 114545 w 2023931"/>
              <a:gd name="connsiteY65" fmla="*/ 1252181 h 2108808"/>
              <a:gd name="connsiteX66" fmla="*/ 114545 w 2023931"/>
              <a:gd name="connsiteY66" fmla="*/ 1252576 h 2108808"/>
              <a:gd name="connsiteX67" fmla="*/ 64799 w 2023931"/>
              <a:gd name="connsiteY67" fmla="*/ 1301926 h 2108808"/>
              <a:gd name="connsiteX68" fmla="*/ 15449 w 2023931"/>
              <a:gd name="connsiteY68" fmla="*/ 1252181 h 2108808"/>
              <a:gd name="connsiteX69" fmla="*/ 65195 w 2023931"/>
              <a:gd name="connsiteY69" fmla="*/ 1202831 h 2108808"/>
              <a:gd name="connsiteX70" fmla="*/ 461382 w 2023931"/>
              <a:gd name="connsiteY70" fmla="*/ 1202830 h 2108808"/>
              <a:gd name="connsiteX71" fmla="*/ 510732 w 2023931"/>
              <a:gd name="connsiteY71" fmla="*/ 1252181 h 2108808"/>
              <a:gd name="connsiteX72" fmla="*/ 510732 w 2023931"/>
              <a:gd name="connsiteY72" fmla="*/ 1252378 h 2108808"/>
              <a:gd name="connsiteX73" fmla="*/ 461184 w 2023931"/>
              <a:gd name="connsiteY73" fmla="*/ 1301927 h 2108808"/>
              <a:gd name="connsiteX74" fmla="*/ 411636 w 2023931"/>
              <a:gd name="connsiteY74" fmla="*/ 1252379 h 2108808"/>
              <a:gd name="connsiteX75" fmla="*/ 461184 w 2023931"/>
              <a:gd name="connsiteY75" fmla="*/ 1202831 h 2108808"/>
              <a:gd name="connsiteX76" fmla="*/ 461382 w 2023931"/>
              <a:gd name="connsiteY76" fmla="*/ 1202830 h 2108808"/>
              <a:gd name="connsiteX77" fmla="*/ 856775 w 2023931"/>
              <a:gd name="connsiteY77" fmla="*/ 1194902 h 2108808"/>
              <a:gd name="connsiteX78" fmla="*/ 856973 w 2023931"/>
              <a:gd name="connsiteY78" fmla="*/ 1194902 h 2108808"/>
              <a:gd name="connsiteX79" fmla="*/ 914845 w 2023931"/>
              <a:gd name="connsiteY79" fmla="*/ 1252774 h 2108808"/>
              <a:gd name="connsiteX80" fmla="*/ 857171 w 2023931"/>
              <a:gd name="connsiteY80" fmla="*/ 1310646 h 2108808"/>
              <a:gd name="connsiteX81" fmla="*/ 799101 w 2023931"/>
              <a:gd name="connsiteY81" fmla="*/ 1252972 h 2108808"/>
              <a:gd name="connsiteX82" fmla="*/ 856775 w 2023931"/>
              <a:gd name="connsiteY82" fmla="*/ 1194902 h 2108808"/>
              <a:gd name="connsiteX83" fmla="*/ 1958725 w 2023931"/>
              <a:gd name="connsiteY83" fmla="*/ 1187173 h 2108808"/>
              <a:gd name="connsiteX84" fmla="*/ 1958923 w 2023931"/>
              <a:gd name="connsiteY84" fmla="*/ 1187173 h 2108808"/>
              <a:gd name="connsiteX85" fmla="*/ 2023930 w 2023931"/>
              <a:gd name="connsiteY85" fmla="*/ 1252180 h 2108808"/>
              <a:gd name="connsiteX86" fmla="*/ 2023931 w 2023931"/>
              <a:gd name="connsiteY86" fmla="*/ 1252378 h 2108808"/>
              <a:gd name="connsiteX87" fmla="*/ 1958725 w 2023931"/>
              <a:gd name="connsiteY87" fmla="*/ 1317584 h 2108808"/>
              <a:gd name="connsiteX88" fmla="*/ 1893520 w 2023931"/>
              <a:gd name="connsiteY88" fmla="*/ 1252379 h 2108808"/>
              <a:gd name="connsiteX89" fmla="*/ 1958725 w 2023931"/>
              <a:gd name="connsiteY89" fmla="*/ 1187173 h 2108808"/>
              <a:gd name="connsiteX90" fmla="*/ 1605546 w 2023931"/>
              <a:gd name="connsiteY90" fmla="*/ 1187173 h 2108808"/>
              <a:gd name="connsiteX91" fmla="*/ 1605744 w 2023931"/>
              <a:gd name="connsiteY91" fmla="*/ 1187173 h 2108808"/>
              <a:gd name="connsiteX92" fmla="*/ 1670751 w 2023931"/>
              <a:gd name="connsiteY92" fmla="*/ 1252180 h 2108808"/>
              <a:gd name="connsiteX93" fmla="*/ 1670752 w 2023931"/>
              <a:gd name="connsiteY93" fmla="*/ 1252378 h 2108808"/>
              <a:gd name="connsiteX94" fmla="*/ 1605546 w 2023931"/>
              <a:gd name="connsiteY94" fmla="*/ 1317584 h 2108808"/>
              <a:gd name="connsiteX95" fmla="*/ 1540341 w 2023931"/>
              <a:gd name="connsiteY95" fmla="*/ 1252379 h 2108808"/>
              <a:gd name="connsiteX96" fmla="*/ 1605546 w 2023931"/>
              <a:gd name="connsiteY96" fmla="*/ 1187173 h 2108808"/>
              <a:gd name="connsiteX97" fmla="*/ 1252565 w 2023931"/>
              <a:gd name="connsiteY97" fmla="*/ 1187173 h 2108808"/>
              <a:gd name="connsiteX98" fmla="*/ 1252565 w 2023931"/>
              <a:gd name="connsiteY98" fmla="*/ 1187174 h 2108808"/>
              <a:gd name="connsiteX99" fmla="*/ 1317572 w 2023931"/>
              <a:gd name="connsiteY99" fmla="*/ 1252180 h 2108808"/>
              <a:gd name="connsiteX100" fmla="*/ 1317572 w 2023931"/>
              <a:gd name="connsiteY100" fmla="*/ 1252576 h 2108808"/>
              <a:gd name="connsiteX101" fmla="*/ 1252169 w 2023931"/>
              <a:gd name="connsiteY101" fmla="*/ 1317583 h 2108808"/>
              <a:gd name="connsiteX102" fmla="*/ 1187162 w 2023931"/>
              <a:gd name="connsiteY102" fmla="*/ 1252180 h 2108808"/>
              <a:gd name="connsiteX103" fmla="*/ 1252565 w 2023931"/>
              <a:gd name="connsiteY103" fmla="*/ 1187173 h 2108808"/>
              <a:gd name="connsiteX104" fmla="*/ 461182 w 2023931"/>
              <a:gd name="connsiteY104" fmla="*/ 811599 h 2108808"/>
              <a:gd name="connsiteX105" fmla="*/ 506172 w 2023931"/>
              <a:gd name="connsiteY105" fmla="*/ 856588 h 2108808"/>
              <a:gd name="connsiteX106" fmla="*/ 461182 w 2023931"/>
              <a:gd name="connsiteY106" fmla="*/ 901578 h 2108808"/>
              <a:gd name="connsiteX107" fmla="*/ 416193 w 2023931"/>
              <a:gd name="connsiteY107" fmla="*/ 856588 h 2108808"/>
              <a:gd name="connsiteX108" fmla="*/ 461182 w 2023931"/>
              <a:gd name="connsiteY108" fmla="*/ 811599 h 2108808"/>
              <a:gd name="connsiteX109" fmla="*/ 65193 w 2023931"/>
              <a:gd name="connsiteY109" fmla="*/ 811599 h 2108808"/>
              <a:gd name="connsiteX110" fmla="*/ 109985 w 2023931"/>
              <a:gd name="connsiteY110" fmla="*/ 856588 h 2108808"/>
              <a:gd name="connsiteX111" fmla="*/ 109984 w 2023931"/>
              <a:gd name="connsiteY111" fmla="*/ 856785 h 2108808"/>
              <a:gd name="connsiteX112" fmla="*/ 64797 w 2023931"/>
              <a:gd name="connsiteY112" fmla="*/ 901576 h 2108808"/>
              <a:gd name="connsiteX113" fmla="*/ 20006 w 2023931"/>
              <a:gd name="connsiteY113" fmla="*/ 856389 h 2108808"/>
              <a:gd name="connsiteX114" fmla="*/ 65193 w 2023931"/>
              <a:gd name="connsiteY114" fmla="*/ 811599 h 2108808"/>
              <a:gd name="connsiteX115" fmla="*/ 856775 w 2023931"/>
              <a:gd name="connsiteY115" fmla="*/ 801689 h 2108808"/>
              <a:gd name="connsiteX116" fmla="*/ 910881 w 2023931"/>
              <a:gd name="connsiteY116" fmla="*/ 856588 h 2108808"/>
              <a:gd name="connsiteX117" fmla="*/ 910875 w 2023931"/>
              <a:gd name="connsiteY117" fmla="*/ 857375 h 2108808"/>
              <a:gd name="connsiteX118" fmla="*/ 855189 w 2023931"/>
              <a:gd name="connsiteY118" fmla="*/ 911476 h 2108808"/>
              <a:gd name="connsiteX119" fmla="*/ 801089 w 2023931"/>
              <a:gd name="connsiteY119" fmla="*/ 855789 h 2108808"/>
              <a:gd name="connsiteX120" fmla="*/ 856775 w 2023931"/>
              <a:gd name="connsiteY120" fmla="*/ 801689 h 2108808"/>
              <a:gd name="connsiteX121" fmla="*/ 1252565 w 2023931"/>
              <a:gd name="connsiteY121" fmla="*/ 801689 h 2108808"/>
              <a:gd name="connsiteX122" fmla="*/ 1307266 w 2023931"/>
              <a:gd name="connsiteY122" fmla="*/ 856587 h 2108808"/>
              <a:gd name="connsiteX123" fmla="*/ 1307266 w 2023931"/>
              <a:gd name="connsiteY123" fmla="*/ 856785 h 2108808"/>
              <a:gd name="connsiteX124" fmla="*/ 1252168 w 2023931"/>
              <a:gd name="connsiteY124" fmla="*/ 911486 h 2108808"/>
              <a:gd name="connsiteX125" fmla="*/ 1197468 w 2023931"/>
              <a:gd name="connsiteY125" fmla="*/ 856389 h 2108808"/>
              <a:gd name="connsiteX126" fmla="*/ 1252565 w 2023931"/>
              <a:gd name="connsiteY126" fmla="*/ 801689 h 2108808"/>
              <a:gd name="connsiteX127" fmla="*/ 1958726 w 2023931"/>
              <a:gd name="connsiteY127" fmla="*/ 791382 h 2108808"/>
              <a:gd name="connsiteX128" fmla="*/ 1959122 w 2023931"/>
              <a:gd name="connsiteY128" fmla="*/ 791382 h 2108808"/>
              <a:gd name="connsiteX129" fmla="*/ 2023931 w 2023931"/>
              <a:gd name="connsiteY129" fmla="*/ 856587 h 2108808"/>
              <a:gd name="connsiteX130" fmla="*/ 1958726 w 2023931"/>
              <a:gd name="connsiteY130" fmla="*/ 921793 h 2108808"/>
              <a:gd name="connsiteX131" fmla="*/ 1893520 w 2023931"/>
              <a:gd name="connsiteY131" fmla="*/ 856587 h 2108808"/>
              <a:gd name="connsiteX132" fmla="*/ 1958726 w 2023931"/>
              <a:gd name="connsiteY132" fmla="*/ 791382 h 2108808"/>
              <a:gd name="connsiteX133" fmla="*/ 1605546 w 2023931"/>
              <a:gd name="connsiteY133" fmla="*/ 791382 h 2108808"/>
              <a:gd name="connsiteX134" fmla="*/ 1605943 w 2023931"/>
              <a:gd name="connsiteY134" fmla="*/ 791382 h 2108808"/>
              <a:gd name="connsiteX135" fmla="*/ 1670752 w 2023931"/>
              <a:gd name="connsiteY135" fmla="*/ 856587 h 2108808"/>
              <a:gd name="connsiteX136" fmla="*/ 1605546 w 2023931"/>
              <a:gd name="connsiteY136" fmla="*/ 921793 h 2108808"/>
              <a:gd name="connsiteX137" fmla="*/ 1540341 w 2023931"/>
              <a:gd name="connsiteY137" fmla="*/ 856587 h 2108808"/>
              <a:gd name="connsiteX138" fmla="*/ 1605546 w 2023931"/>
              <a:gd name="connsiteY138" fmla="*/ 791382 h 2108808"/>
              <a:gd name="connsiteX139" fmla="*/ 65010 w 2023931"/>
              <a:gd name="connsiteY139" fmla="*/ 430919 h 2108808"/>
              <a:gd name="connsiteX140" fmla="*/ 95036 w 2023931"/>
              <a:gd name="connsiteY140" fmla="*/ 460747 h 2108808"/>
              <a:gd name="connsiteX141" fmla="*/ 65208 w 2023931"/>
              <a:gd name="connsiteY141" fmla="*/ 490773 h 2108808"/>
              <a:gd name="connsiteX142" fmla="*/ 35182 w 2023931"/>
              <a:gd name="connsiteY142" fmla="*/ 460945 h 2108808"/>
              <a:gd name="connsiteX143" fmla="*/ 65010 w 2023931"/>
              <a:gd name="connsiteY143" fmla="*/ 430919 h 2108808"/>
              <a:gd name="connsiteX144" fmla="*/ 461183 w 2023931"/>
              <a:gd name="connsiteY144" fmla="*/ 414620 h 2108808"/>
              <a:gd name="connsiteX145" fmla="*/ 462181 w 2023931"/>
              <a:gd name="connsiteY145" fmla="*/ 414625 h 2108808"/>
              <a:gd name="connsiteX146" fmla="*/ 507560 w 2023931"/>
              <a:gd name="connsiteY146" fmla="*/ 461591 h 2108808"/>
              <a:gd name="connsiteX147" fmla="*/ 461191 w 2023931"/>
              <a:gd name="connsiteY147" fmla="*/ 507374 h 2108808"/>
              <a:gd name="connsiteX148" fmla="*/ 414810 w 2023931"/>
              <a:gd name="connsiteY148" fmla="*/ 461000 h 2108808"/>
              <a:gd name="connsiteX149" fmla="*/ 461183 w 2023931"/>
              <a:gd name="connsiteY149" fmla="*/ 414620 h 2108808"/>
              <a:gd name="connsiteX150" fmla="*/ 856775 w 2023931"/>
              <a:gd name="connsiteY150" fmla="*/ 414421 h 2108808"/>
              <a:gd name="connsiteX151" fmla="*/ 903152 w 2023931"/>
              <a:gd name="connsiteY151" fmla="*/ 460798 h 2108808"/>
              <a:gd name="connsiteX152" fmla="*/ 856775 w 2023931"/>
              <a:gd name="connsiteY152" fmla="*/ 507176 h 2108808"/>
              <a:gd name="connsiteX153" fmla="*/ 810398 w 2023931"/>
              <a:gd name="connsiteY153" fmla="*/ 460798 h 2108808"/>
              <a:gd name="connsiteX154" fmla="*/ 856775 w 2023931"/>
              <a:gd name="connsiteY154" fmla="*/ 414421 h 2108808"/>
              <a:gd name="connsiteX155" fmla="*/ 1605547 w 2023931"/>
              <a:gd name="connsiteY155" fmla="*/ 406890 h 2108808"/>
              <a:gd name="connsiteX156" fmla="*/ 1606543 w 2023931"/>
              <a:gd name="connsiteY156" fmla="*/ 406895 h 2108808"/>
              <a:gd name="connsiteX157" fmla="*/ 1659653 w 2023931"/>
              <a:gd name="connsiteY157" fmla="*/ 461590 h 2108808"/>
              <a:gd name="connsiteX158" fmla="*/ 1605553 w 2023931"/>
              <a:gd name="connsiteY158" fmla="*/ 515103 h 2108808"/>
              <a:gd name="connsiteX159" fmla="*/ 1551443 w 2023931"/>
              <a:gd name="connsiteY159" fmla="*/ 460999 h 2108808"/>
              <a:gd name="connsiteX160" fmla="*/ 1584486 w 2023931"/>
              <a:gd name="connsiteY160" fmla="*/ 411143 h 2108808"/>
              <a:gd name="connsiteX161" fmla="*/ 1252566 w 2023931"/>
              <a:gd name="connsiteY161" fmla="*/ 406692 h 2108808"/>
              <a:gd name="connsiteX162" fmla="*/ 1306672 w 2023931"/>
              <a:gd name="connsiteY162" fmla="*/ 460799 h 2108808"/>
              <a:gd name="connsiteX163" fmla="*/ 1252566 w 2023931"/>
              <a:gd name="connsiteY163" fmla="*/ 514905 h 2108808"/>
              <a:gd name="connsiteX164" fmla="*/ 1198459 w 2023931"/>
              <a:gd name="connsiteY164" fmla="*/ 460799 h 2108808"/>
              <a:gd name="connsiteX165" fmla="*/ 1252566 w 2023931"/>
              <a:gd name="connsiteY165" fmla="*/ 406692 h 2108808"/>
              <a:gd name="connsiteX166" fmla="*/ 1958725 w 2023931"/>
              <a:gd name="connsiteY166" fmla="*/ 395592 h 2108808"/>
              <a:gd name="connsiteX167" fmla="*/ 2023931 w 2023931"/>
              <a:gd name="connsiteY167" fmla="*/ 460797 h 2108808"/>
              <a:gd name="connsiteX168" fmla="*/ 1958725 w 2023931"/>
              <a:gd name="connsiteY168" fmla="*/ 526003 h 2108808"/>
              <a:gd name="connsiteX169" fmla="*/ 1893520 w 2023931"/>
              <a:gd name="connsiteY169" fmla="*/ 460797 h 2108808"/>
              <a:gd name="connsiteX170" fmla="*/ 1958725 w 2023931"/>
              <a:gd name="connsiteY170" fmla="*/ 395592 h 2108808"/>
              <a:gd name="connsiteX171" fmla="*/ 65106 w 2023931"/>
              <a:gd name="connsiteY171" fmla="*/ 41473 h 2108808"/>
              <a:gd name="connsiteX172" fmla="*/ 88968 w 2023931"/>
              <a:gd name="connsiteY172" fmla="*/ 65177 h 2108808"/>
              <a:gd name="connsiteX173" fmla="*/ 65264 w 2023931"/>
              <a:gd name="connsiteY173" fmla="*/ 89039 h 2108808"/>
              <a:gd name="connsiteX174" fmla="*/ 41402 w 2023931"/>
              <a:gd name="connsiteY174" fmla="*/ 65335 h 2108808"/>
              <a:gd name="connsiteX175" fmla="*/ 65106 w 2023931"/>
              <a:gd name="connsiteY175" fmla="*/ 41473 h 2108808"/>
              <a:gd name="connsiteX176" fmla="*/ 461783 w 2023931"/>
              <a:gd name="connsiteY176" fmla="*/ 32301 h 2108808"/>
              <a:gd name="connsiteX177" fmla="*/ 494677 w 2023931"/>
              <a:gd name="connsiteY177" fmla="*/ 65206 h 2108808"/>
              <a:gd name="connsiteX178" fmla="*/ 462372 w 2023931"/>
              <a:gd name="connsiteY178" fmla="*/ 98095 h 2108808"/>
              <a:gd name="connsiteX179" fmla="*/ 428883 w 2023931"/>
              <a:gd name="connsiteY179" fmla="*/ 65795 h 2108808"/>
              <a:gd name="connsiteX180" fmla="*/ 461183 w 2023931"/>
              <a:gd name="connsiteY180" fmla="*/ 32306 h 2108808"/>
              <a:gd name="connsiteX181" fmla="*/ 461783 w 2023931"/>
              <a:gd name="connsiteY181" fmla="*/ 32301 h 2108808"/>
              <a:gd name="connsiteX182" fmla="*/ 856774 w 2023931"/>
              <a:gd name="connsiteY182" fmla="*/ 22198 h 2108808"/>
              <a:gd name="connsiteX183" fmla="*/ 899782 w 2023931"/>
              <a:gd name="connsiteY183" fmla="*/ 65205 h 2108808"/>
              <a:gd name="connsiteX184" fmla="*/ 856774 w 2023931"/>
              <a:gd name="connsiteY184" fmla="*/ 108214 h 2108808"/>
              <a:gd name="connsiteX185" fmla="*/ 813767 w 2023931"/>
              <a:gd name="connsiteY185" fmla="*/ 65205 h 2108808"/>
              <a:gd name="connsiteX186" fmla="*/ 856774 w 2023931"/>
              <a:gd name="connsiteY186" fmla="*/ 22198 h 2108808"/>
              <a:gd name="connsiteX187" fmla="*/ 1252565 w 2023931"/>
              <a:gd name="connsiteY187" fmla="*/ 16253 h 2108808"/>
              <a:gd name="connsiteX188" fmla="*/ 1301518 w 2023931"/>
              <a:gd name="connsiteY188" fmla="*/ 65206 h 2108808"/>
              <a:gd name="connsiteX189" fmla="*/ 1252565 w 2023931"/>
              <a:gd name="connsiteY189" fmla="*/ 114160 h 2108808"/>
              <a:gd name="connsiteX190" fmla="*/ 1203612 w 2023931"/>
              <a:gd name="connsiteY190" fmla="*/ 65206 h 2108808"/>
              <a:gd name="connsiteX191" fmla="*/ 1252565 w 2023931"/>
              <a:gd name="connsiteY191" fmla="*/ 16253 h 2108808"/>
              <a:gd name="connsiteX192" fmla="*/ 1605745 w 2023931"/>
              <a:gd name="connsiteY192" fmla="*/ 9910 h 2108808"/>
              <a:gd name="connsiteX193" fmla="*/ 1661040 w 2023931"/>
              <a:gd name="connsiteY193" fmla="*/ 65206 h 2108808"/>
              <a:gd name="connsiteX194" fmla="*/ 1605943 w 2023931"/>
              <a:gd name="connsiteY194" fmla="*/ 120501 h 2108808"/>
              <a:gd name="connsiteX195" fmla="*/ 1550450 w 2023931"/>
              <a:gd name="connsiteY195" fmla="*/ 65404 h 2108808"/>
              <a:gd name="connsiteX196" fmla="*/ 1605546 w 2023931"/>
              <a:gd name="connsiteY196" fmla="*/ 9911 h 2108808"/>
              <a:gd name="connsiteX197" fmla="*/ 1605745 w 2023931"/>
              <a:gd name="connsiteY197" fmla="*/ 9910 h 2108808"/>
              <a:gd name="connsiteX198" fmla="*/ 1958725 w 2023931"/>
              <a:gd name="connsiteY198" fmla="*/ 0 h 2108808"/>
              <a:gd name="connsiteX199" fmla="*/ 2023931 w 2023931"/>
              <a:gd name="connsiteY199" fmla="*/ 65205 h 2108808"/>
              <a:gd name="connsiteX200" fmla="*/ 1958725 w 2023931"/>
              <a:gd name="connsiteY200" fmla="*/ 130411 h 2108808"/>
              <a:gd name="connsiteX201" fmla="*/ 1893520 w 2023931"/>
              <a:gd name="connsiteY201" fmla="*/ 65205 h 2108808"/>
              <a:gd name="connsiteX202" fmla="*/ 1958725 w 2023931"/>
              <a:gd name="connsiteY202" fmla="*/ 0 h 210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2023931" h="2108808">
                <a:moveTo>
                  <a:pt x="64989" y="1978398"/>
                </a:moveTo>
                <a:cubicBezTo>
                  <a:pt x="101000" y="1978278"/>
                  <a:pt x="130291" y="2007374"/>
                  <a:pt x="130410" y="2043386"/>
                </a:cubicBezTo>
                <a:cubicBezTo>
                  <a:pt x="130529" y="2079398"/>
                  <a:pt x="101433" y="2108688"/>
                  <a:pt x="65421" y="2108808"/>
                </a:cubicBezTo>
                <a:cubicBezTo>
                  <a:pt x="29409" y="2108927"/>
                  <a:pt x="120" y="2079830"/>
                  <a:pt x="0" y="2043819"/>
                </a:cubicBezTo>
                <a:cubicBezTo>
                  <a:pt x="-119" y="2007807"/>
                  <a:pt x="28977" y="1978517"/>
                  <a:pt x="64989" y="1978398"/>
                </a:cubicBezTo>
                <a:close/>
                <a:moveTo>
                  <a:pt x="1958725" y="1978358"/>
                </a:moveTo>
                <a:cubicBezTo>
                  <a:pt x="1994737" y="1978358"/>
                  <a:pt x="2023931" y="2007551"/>
                  <a:pt x="2023931" y="2043564"/>
                </a:cubicBezTo>
                <a:cubicBezTo>
                  <a:pt x="2023931" y="2079575"/>
                  <a:pt x="1994737" y="2108769"/>
                  <a:pt x="1958725" y="2108769"/>
                </a:cubicBezTo>
                <a:cubicBezTo>
                  <a:pt x="1922714" y="2108769"/>
                  <a:pt x="1893520" y="2079575"/>
                  <a:pt x="1893520" y="2043564"/>
                </a:cubicBezTo>
                <a:cubicBezTo>
                  <a:pt x="1893520" y="2007551"/>
                  <a:pt x="1922714" y="1978358"/>
                  <a:pt x="1958725" y="1978358"/>
                </a:cubicBezTo>
                <a:close/>
                <a:moveTo>
                  <a:pt x="1605546" y="1978358"/>
                </a:moveTo>
                <a:cubicBezTo>
                  <a:pt x="1641558" y="1978358"/>
                  <a:pt x="1670752" y="2007551"/>
                  <a:pt x="1670752" y="2043564"/>
                </a:cubicBezTo>
                <a:cubicBezTo>
                  <a:pt x="1670752" y="2079575"/>
                  <a:pt x="1641558" y="2108769"/>
                  <a:pt x="1605546" y="2108769"/>
                </a:cubicBezTo>
                <a:cubicBezTo>
                  <a:pt x="1569534" y="2108769"/>
                  <a:pt x="1540341" y="2079575"/>
                  <a:pt x="1540341" y="2043564"/>
                </a:cubicBezTo>
                <a:cubicBezTo>
                  <a:pt x="1540341" y="2007551"/>
                  <a:pt x="1569534" y="1978358"/>
                  <a:pt x="1605546" y="1978358"/>
                </a:cubicBezTo>
                <a:close/>
                <a:moveTo>
                  <a:pt x="1252565" y="1978358"/>
                </a:moveTo>
                <a:cubicBezTo>
                  <a:pt x="1288577" y="1978358"/>
                  <a:pt x="1317770" y="2007551"/>
                  <a:pt x="1317770" y="2043564"/>
                </a:cubicBezTo>
                <a:cubicBezTo>
                  <a:pt x="1317770" y="2079575"/>
                  <a:pt x="1288577" y="2108769"/>
                  <a:pt x="1252565" y="2108769"/>
                </a:cubicBezTo>
                <a:cubicBezTo>
                  <a:pt x="1216553" y="2108769"/>
                  <a:pt x="1187360" y="2079575"/>
                  <a:pt x="1187360" y="2043564"/>
                </a:cubicBezTo>
                <a:cubicBezTo>
                  <a:pt x="1187360" y="2007551"/>
                  <a:pt x="1216553" y="1978358"/>
                  <a:pt x="1252565" y="1978358"/>
                </a:cubicBezTo>
                <a:close/>
                <a:moveTo>
                  <a:pt x="856775" y="1978358"/>
                </a:moveTo>
                <a:cubicBezTo>
                  <a:pt x="892787" y="1978358"/>
                  <a:pt x="921980" y="2007551"/>
                  <a:pt x="921980" y="2043564"/>
                </a:cubicBezTo>
                <a:cubicBezTo>
                  <a:pt x="921980" y="2079575"/>
                  <a:pt x="892787" y="2108769"/>
                  <a:pt x="856775" y="2108769"/>
                </a:cubicBezTo>
                <a:cubicBezTo>
                  <a:pt x="820763" y="2108769"/>
                  <a:pt x="791570" y="2079575"/>
                  <a:pt x="791570" y="2043564"/>
                </a:cubicBezTo>
                <a:cubicBezTo>
                  <a:pt x="791570" y="2007551"/>
                  <a:pt x="820763" y="1978358"/>
                  <a:pt x="856775" y="1978358"/>
                </a:cubicBezTo>
                <a:close/>
                <a:moveTo>
                  <a:pt x="461183" y="1978358"/>
                </a:moveTo>
                <a:cubicBezTo>
                  <a:pt x="497195" y="1978358"/>
                  <a:pt x="526388" y="2007551"/>
                  <a:pt x="526388" y="2043564"/>
                </a:cubicBezTo>
                <a:cubicBezTo>
                  <a:pt x="526388" y="2079575"/>
                  <a:pt x="497195" y="2108769"/>
                  <a:pt x="461183" y="2108769"/>
                </a:cubicBezTo>
                <a:cubicBezTo>
                  <a:pt x="425171" y="2108769"/>
                  <a:pt x="395978" y="2079575"/>
                  <a:pt x="395978" y="2043564"/>
                </a:cubicBezTo>
                <a:cubicBezTo>
                  <a:pt x="395978" y="2007551"/>
                  <a:pt x="425171" y="1978358"/>
                  <a:pt x="461183" y="1978358"/>
                </a:cubicBezTo>
                <a:close/>
                <a:moveTo>
                  <a:pt x="461183" y="1591288"/>
                </a:moveTo>
                <a:lnTo>
                  <a:pt x="461183" y="1591288"/>
                </a:lnTo>
                <a:cubicBezTo>
                  <a:pt x="461249" y="1591288"/>
                  <a:pt x="461315" y="1591288"/>
                  <a:pt x="461381" y="1591288"/>
                </a:cubicBezTo>
                <a:cubicBezTo>
                  <a:pt x="492577" y="1591397"/>
                  <a:pt x="517778" y="1616775"/>
                  <a:pt x="517668" y="1647971"/>
                </a:cubicBezTo>
                <a:cubicBezTo>
                  <a:pt x="517668" y="1648036"/>
                  <a:pt x="517668" y="1648103"/>
                  <a:pt x="517668" y="1648168"/>
                </a:cubicBezTo>
                <a:cubicBezTo>
                  <a:pt x="517558" y="1679473"/>
                  <a:pt x="492092" y="1704763"/>
                  <a:pt x="460787" y="1704653"/>
                </a:cubicBezTo>
                <a:cubicBezTo>
                  <a:pt x="429482" y="1704543"/>
                  <a:pt x="404192" y="1679077"/>
                  <a:pt x="404302" y="1647772"/>
                </a:cubicBezTo>
                <a:cubicBezTo>
                  <a:pt x="404412" y="1616467"/>
                  <a:pt x="429878" y="1591178"/>
                  <a:pt x="461183" y="1591288"/>
                </a:cubicBezTo>
                <a:close/>
                <a:moveTo>
                  <a:pt x="65087" y="1589546"/>
                </a:moveTo>
                <a:cubicBezTo>
                  <a:pt x="97376" y="1589438"/>
                  <a:pt x="123639" y="1615528"/>
                  <a:pt x="123746" y="1647818"/>
                </a:cubicBezTo>
                <a:cubicBezTo>
                  <a:pt x="123854" y="1680108"/>
                  <a:pt x="97764" y="1706371"/>
                  <a:pt x="65474" y="1706478"/>
                </a:cubicBezTo>
                <a:cubicBezTo>
                  <a:pt x="33184" y="1706585"/>
                  <a:pt x="6921" y="1680495"/>
                  <a:pt x="6814" y="1648206"/>
                </a:cubicBezTo>
                <a:cubicBezTo>
                  <a:pt x="6707" y="1615916"/>
                  <a:pt x="32797" y="1589653"/>
                  <a:pt x="65087" y="1589546"/>
                </a:cubicBezTo>
                <a:close/>
                <a:moveTo>
                  <a:pt x="1605546" y="1582766"/>
                </a:moveTo>
                <a:cubicBezTo>
                  <a:pt x="1605679" y="1582765"/>
                  <a:pt x="1605811" y="1582765"/>
                  <a:pt x="1605943" y="1582766"/>
                </a:cubicBezTo>
                <a:cubicBezTo>
                  <a:pt x="1641846" y="1582875"/>
                  <a:pt x="1670861" y="1612069"/>
                  <a:pt x="1670752" y="1647971"/>
                </a:cubicBezTo>
                <a:cubicBezTo>
                  <a:pt x="1670752" y="1683983"/>
                  <a:pt x="1641558" y="1713176"/>
                  <a:pt x="1605546" y="1713176"/>
                </a:cubicBezTo>
                <a:cubicBezTo>
                  <a:pt x="1569534" y="1713176"/>
                  <a:pt x="1540341" y="1683983"/>
                  <a:pt x="1540341" y="1647971"/>
                </a:cubicBezTo>
                <a:cubicBezTo>
                  <a:pt x="1540341" y="1611959"/>
                  <a:pt x="1569534" y="1582766"/>
                  <a:pt x="1605546" y="1582766"/>
                </a:cubicBezTo>
                <a:close/>
                <a:moveTo>
                  <a:pt x="1958725" y="1582765"/>
                </a:moveTo>
                <a:cubicBezTo>
                  <a:pt x="1994737" y="1582765"/>
                  <a:pt x="2023931" y="1611958"/>
                  <a:pt x="2023931" y="1647971"/>
                </a:cubicBezTo>
                <a:cubicBezTo>
                  <a:pt x="2023931" y="1683982"/>
                  <a:pt x="1994737" y="1713176"/>
                  <a:pt x="1958725" y="1713176"/>
                </a:cubicBezTo>
                <a:cubicBezTo>
                  <a:pt x="1922714" y="1713176"/>
                  <a:pt x="1893520" y="1683982"/>
                  <a:pt x="1893520" y="1647971"/>
                </a:cubicBezTo>
                <a:cubicBezTo>
                  <a:pt x="1893520" y="1611958"/>
                  <a:pt x="1922714" y="1582765"/>
                  <a:pt x="1958725" y="1582765"/>
                </a:cubicBezTo>
                <a:close/>
                <a:moveTo>
                  <a:pt x="1252565" y="1582765"/>
                </a:moveTo>
                <a:cubicBezTo>
                  <a:pt x="1288577" y="1582765"/>
                  <a:pt x="1317770" y="1611958"/>
                  <a:pt x="1317770" y="1647971"/>
                </a:cubicBezTo>
                <a:cubicBezTo>
                  <a:pt x="1317770" y="1683982"/>
                  <a:pt x="1288577" y="1713176"/>
                  <a:pt x="1252565" y="1713176"/>
                </a:cubicBezTo>
                <a:cubicBezTo>
                  <a:pt x="1216553" y="1713176"/>
                  <a:pt x="1187360" y="1683982"/>
                  <a:pt x="1187360" y="1647971"/>
                </a:cubicBezTo>
                <a:cubicBezTo>
                  <a:pt x="1187360" y="1611958"/>
                  <a:pt x="1216553" y="1582765"/>
                  <a:pt x="1252565" y="1582765"/>
                </a:cubicBezTo>
                <a:close/>
                <a:moveTo>
                  <a:pt x="856775" y="1582765"/>
                </a:moveTo>
                <a:cubicBezTo>
                  <a:pt x="892787" y="1582765"/>
                  <a:pt x="921980" y="1611958"/>
                  <a:pt x="921980" y="1647971"/>
                </a:cubicBezTo>
                <a:cubicBezTo>
                  <a:pt x="921980" y="1683982"/>
                  <a:pt x="892787" y="1713176"/>
                  <a:pt x="856775" y="1713176"/>
                </a:cubicBezTo>
                <a:cubicBezTo>
                  <a:pt x="820763" y="1713176"/>
                  <a:pt x="791570" y="1683982"/>
                  <a:pt x="791570" y="1647971"/>
                </a:cubicBezTo>
                <a:cubicBezTo>
                  <a:pt x="791570" y="1611958"/>
                  <a:pt x="820763" y="1582765"/>
                  <a:pt x="856775" y="1582765"/>
                </a:cubicBezTo>
                <a:close/>
                <a:moveTo>
                  <a:pt x="65195" y="1202831"/>
                </a:moveTo>
                <a:cubicBezTo>
                  <a:pt x="92450" y="1202831"/>
                  <a:pt x="114545" y="1224925"/>
                  <a:pt x="114545" y="1252181"/>
                </a:cubicBezTo>
                <a:cubicBezTo>
                  <a:pt x="114545" y="1252312"/>
                  <a:pt x="114545" y="1252444"/>
                  <a:pt x="114545" y="1252576"/>
                </a:cubicBezTo>
                <a:cubicBezTo>
                  <a:pt x="114435" y="1279940"/>
                  <a:pt x="92163" y="1302035"/>
                  <a:pt x="64799" y="1301926"/>
                </a:cubicBezTo>
                <a:cubicBezTo>
                  <a:pt x="37435" y="1301817"/>
                  <a:pt x="15340" y="1279545"/>
                  <a:pt x="15449" y="1252181"/>
                </a:cubicBezTo>
                <a:cubicBezTo>
                  <a:pt x="15559" y="1224816"/>
                  <a:pt x="37830" y="1202721"/>
                  <a:pt x="65195" y="1202831"/>
                </a:cubicBezTo>
                <a:close/>
                <a:moveTo>
                  <a:pt x="461382" y="1202830"/>
                </a:moveTo>
                <a:cubicBezTo>
                  <a:pt x="488637" y="1202830"/>
                  <a:pt x="510732" y="1224925"/>
                  <a:pt x="510732" y="1252181"/>
                </a:cubicBezTo>
                <a:cubicBezTo>
                  <a:pt x="510732" y="1252246"/>
                  <a:pt x="510732" y="1252312"/>
                  <a:pt x="510732" y="1252378"/>
                </a:cubicBezTo>
                <a:cubicBezTo>
                  <a:pt x="510732" y="1279743"/>
                  <a:pt x="488549" y="1301927"/>
                  <a:pt x="461184" y="1301927"/>
                </a:cubicBezTo>
                <a:cubicBezTo>
                  <a:pt x="433820" y="1301928"/>
                  <a:pt x="411636" y="1279744"/>
                  <a:pt x="411636" y="1252379"/>
                </a:cubicBezTo>
                <a:cubicBezTo>
                  <a:pt x="411636" y="1225015"/>
                  <a:pt x="433819" y="1202831"/>
                  <a:pt x="461184" y="1202831"/>
                </a:cubicBezTo>
                <a:cubicBezTo>
                  <a:pt x="461250" y="1202830"/>
                  <a:pt x="461316" y="1202830"/>
                  <a:pt x="461382" y="1202830"/>
                </a:cubicBezTo>
                <a:close/>
                <a:moveTo>
                  <a:pt x="856775" y="1194902"/>
                </a:moveTo>
                <a:lnTo>
                  <a:pt x="856973" y="1194902"/>
                </a:lnTo>
                <a:cubicBezTo>
                  <a:pt x="888935" y="1194902"/>
                  <a:pt x="914845" y="1220812"/>
                  <a:pt x="914845" y="1252774"/>
                </a:cubicBezTo>
                <a:cubicBezTo>
                  <a:pt x="914845" y="1284659"/>
                  <a:pt x="889056" y="1310537"/>
                  <a:pt x="857171" y="1310646"/>
                </a:cubicBezTo>
                <a:cubicBezTo>
                  <a:pt x="825209" y="1310755"/>
                  <a:pt x="799211" y="1284934"/>
                  <a:pt x="799101" y="1252972"/>
                </a:cubicBezTo>
                <a:cubicBezTo>
                  <a:pt x="798991" y="1221010"/>
                  <a:pt x="824813" y="1195012"/>
                  <a:pt x="856775" y="1194902"/>
                </a:cubicBezTo>
                <a:close/>
                <a:moveTo>
                  <a:pt x="1958725" y="1187173"/>
                </a:moveTo>
                <a:cubicBezTo>
                  <a:pt x="1958791" y="1187173"/>
                  <a:pt x="1958857" y="1187173"/>
                  <a:pt x="1958923" y="1187173"/>
                </a:cubicBezTo>
                <a:cubicBezTo>
                  <a:pt x="1994826" y="1187173"/>
                  <a:pt x="2023931" y="1216278"/>
                  <a:pt x="2023930" y="1252180"/>
                </a:cubicBezTo>
                <a:cubicBezTo>
                  <a:pt x="2023931" y="1252247"/>
                  <a:pt x="2023931" y="1252312"/>
                  <a:pt x="2023931" y="1252378"/>
                </a:cubicBezTo>
                <a:cubicBezTo>
                  <a:pt x="2023931" y="1288390"/>
                  <a:pt x="1994738" y="1317584"/>
                  <a:pt x="1958725" y="1317584"/>
                </a:cubicBezTo>
                <a:cubicBezTo>
                  <a:pt x="1922714" y="1317584"/>
                  <a:pt x="1893520" y="1288391"/>
                  <a:pt x="1893520" y="1252379"/>
                </a:cubicBezTo>
                <a:cubicBezTo>
                  <a:pt x="1893520" y="1216367"/>
                  <a:pt x="1922713" y="1187174"/>
                  <a:pt x="1958725" y="1187173"/>
                </a:cubicBezTo>
                <a:close/>
                <a:moveTo>
                  <a:pt x="1605546" y="1187173"/>
                </a:moveTo>
                <a:cubicBezTo>
                  <a:pt x="1605612" y="1187173"/>
                  <a:pt x="1605678" y="1187173"/>
                  <a:pt x="1605744" y="1187173"/>
                </a:cubicBezTo>
                <a:cubicBezTo>
                  <a:pt x="1641647" y="1187173"/>
                  <a:pt x="1670752" y="1216278"/>
                  <a:pt x="1670751" y="1252180"/>
                </a:cubicBezTo>
                <a:cubicBezTo>
                  <a:pt x="1670752" y="1252247"/>
                  <a:pt x="1670752" y="1252312"/>
                  <a:pt x="1670752" y="1252378"/>
                </a:cubicBezTo>
                <a:cubicBezTo>
                  <a:pt x="1670752" y="1288390"/>
                  <a:pt x="1641559" y="1317584"/>
                  <a:pt x="1605546" y="1317584"/>
                </a:cubicBezTo>
                <a:cubicBezTo>
                  <a:pt x="1569535" y="1317584"/>
                  <a:pt x="1540341" y="1288391"/>
                  <a:pt x="1540341" y="1252379"/>
                </a:cubicBezTo>
                <a:cubicBezTo>
                  <a:pt x="1540341" y="1216367"/>
                  <a:pt x="1569534" y="1187174"/>
                  <a:pt x="1605546" y="1187173"/>
                </a:cubicBezTo>
                <a:close/>
                <a:moveTo>
                  <a:pt x="1252565" y="1187173"/>
                </a:moveTo>
                <a:lnTo>
                  <a:pt x="1252565" y="1187174"/>
                </a:lnTo>
                <a:cubicBezTo>
                  <a:pt x="1288467" y="1187174"/>
                  <a:pt x="1317572" y="1216278"/>
                  <a:pt x="1317572" y="1252180"/>
                </a:cubicBezTo>
                <a:cubicBezTo>
                  <a:pt x="1317572" y="1252312"/>
                  <a:pt x="1317572" y="1252444"/>
                  <a:pt x="1317572" y="1252576"/>
                </a:cubicBezTo>
                <a:cubicBezTo>
                  <a:pt x="1317462" y="1288588"/>
                  <a:pt x="1288181" y="1317692"/>
                  <a:pt x="1252169" y="1317583"/>
                </a:cubicBezTo>
                <a:cubicBezTo>
                  <a:pt x="1216157" y="1317474"/>
                  <a:pt x="1187052" y="1288192"/>
                  <a:pt x="1187162" y="1252180"/>
                </a:cubicBezTo>
                <a:cubicBezTo>
                  <a:pt x="1187272" y="1216169"/>
                  <a:pt x="1216554" y="1187064"/>
                  <a:pt x="1252565" y="1187173"/>
                </a:cubicBezTo>
                <a:close/>
                <a:moveTo>
                  <a:pt x="461182" y="811599"/>
                </a:moveTo>
                <a:cubicBezTo>
                  <a:pt x="486029" y="811599"/>
                  <a:pt x="506172" y="831742"/>
                  <a:pt x="506172" y="856588"/>
                </a:cubicBezTo>
                <a:cubicBezTo>
                  <a:pt x="506172" y="881435"/>
                  <a:pt x="486029" y="901578"/>
                  <a:pt x="461182" y="901578"/>
                </a:cubicBezTo>
                <a:cubicBezTo>
                  <a:pt x="436336" y="901578"/>
                  <a:pt x="416193" y="881435"/>
                  <a:pt x="416193" y="856588"/>
                </a:cubicBezTo>
                <a:cubicBezTo>
                  <a:pt x="416193" y="831742"/>
                  <a:pt x="436336" y="811599"/>
                  <a:pt x="461182" y="811599"/>
                </a:cubicBezTo>
                <a:close/>
                <a:moveTo>
                  <a:pt x="65193" y="811599"/>
                </a:moveTo>
                <a:cubicBezTo>
                  <a:pt x="89963" y="811707"/>
                  <a:pt x="109985" y="831818"/>
                  <a:pt x="109985" y="856588"/>
                </a:cubicBezTo>
                <a:cubicBezTo>
                  <a:pt x="109985" y="856654"/>
                  <a:pt x="109985" y="856720"/>
                  <a:pt x="109984" y="856785"/>
                </a:cubicBezTo>
                <a:cubicBezTo>
                  <a:pt x="109875" y="881633"/>
                  <a:pt x="89644" y="901686"/>
                  <a:pt x="64797" y="901576"/>
                </a:cubicBezTo>
                <a:cubicBezTo>
                  <a:pt x="39951" y="901467"/>
                  <a:pt x="19896" y="881236"/>
                  <a:pt x="20006" y="856389"/>
                </a:cubicBezTo>
                <a:cubicBezTo>
                  <a:pt x="20116" y="831543"/>
                  <a:pt x="40347" y="811489"/>
                  <a:pt x="65193" y="811599"/>
                </a:cubicBezTo>
                <a:close/>
                <a:moveTo>
                  <a:pt x="856775" y="801689"/>
                </a:moveTo>
                <a:cubicBezTo>
                  <a:pt x="886784" y="802122"/>
                  <a:pt x="910884" y="826575"/>
                  <a:pt x="910881" y="856588"/>
                </a:cubicBezTo>
                <a:cubicBezTo>
                  <a:pt x="910881" y="856850"/>
                  <a:pt x="910879" y="857113"/>
                  <a:pt x="910875" y="857375"/>
                </a:cubicBezTo>
                <a:cubicBezTo>
                  <a:pt x="910438" y="887692"/>
                  <a:pt x="885506" y="911913"/>
                  <a:pt x="855189" y="911476"/>
                </a:cubicBezTo>
                <a:cubicBezTo>
                  <a:pt x="824873" y="911038"/>
                  <a:pt x="800651" y="886106"/>
                  <a:pt x="801089" y="855789"/>
                </a:cubicBezTo>
                <a:cubicBezTo>
                  <a:pt x="801526" y="825473"/>
                  <a:pt x="826458" y="801251"/>
                  <a:pt x="856775" y="801689"/>
                </a:cubicBezTo>
                <a:close/>
                <a:moveTo>
                  <a:pt x="1252565" y="801689"/>
                </a:moveTo>
                <a:cubicBezTo>
                  <a:pt x="1282808" y="801797"/>
                  <a:pt x="1307266" y="826345"/>
                  <a:pt x="1307266" y="856587"/>
                </a:cubicBezTo>
                <a:cubicBezTo>
                  <a:pt x="1307266" y="856653"/>
                  <a:pt x="1307266" y="856719"/>
                  <a:pt x="1307266" y="856785"/>
                </a:cubicBezTo>
                <a:cubicBezTo>
                  <a:pt x="1307156" y="887105"/>
                  <a:pt x="1282489" y="911595"/>
                  <a:pt x="1252168" y="911486"/>
                </a:cubicBezTo>
                <a:cubicBezTo>
                  <a:pt x="1221849" y="911377"/>
                  <a:pt x="1197358" y="886709"/>
                  <a:pt x="1197468" y="856389"/>
                </a:cubicBezTo>
                <a:cubicBezTo>
                  <a:pt x="1197578" y="826069"/>
                  <a:pt x="1222246" y="801579"/>
                  <a:pt x="1252565" y="801689"/>
                </a:cubicBezTo>
                <a:close/>
                <a:moveTo>
                  <a:pt x="1958726" y="791382"/>
                </a:moveTo>
                <a:cubicBezTo>
                  <a:pt x="1958858" y="791382"/>
                  <a:pt x="1958990" y="791382"/>
                  <a:pt x="1959122" y="791382"/>
                </a:cubicBezTo>
                <a:cubicBezTo>
                  <a:pt x="1995025" y="791492"/>
                  <a:pt x="2024040" y="820685"/>
                  <a:pt x="2023931" y="856587"/>
                </a:cubicBezTo>
                <a:cubicBezTo>
                  <a:pt x="2023931" y="892600"/>
                  <a:pt x="1994737" y="921793"/>
                  <a:pt x="1958726" y="921793"/>
                </a:cubicBezTo>
                <a:cubicBezTo>
                  <a:pt x="1922713" y="921793"/>
                  <a:pt x="1893520" y="892600"/>
                  <a:pt x="1893520" y="856587"/>
                </a:cubicBezTo>
                <a:cubicBezTo>
                  <a:pt x="1893520" y="820576"/>
                  <a:pt x="1922713" y="791382"/>
                  <a:pt x="1958726" y="791382"/>
                </a:cubicBezTo>
                <a:close/>
                <a:moveTo>
                  <a:pt x="1605546" y="791382"/>
                </a:moveTo>
                <a:cubicBezTo>
                  <a:pt x="1605679" y="791382"/>
                  <a:pt x="1605811" y="791382"/>
                  <a:pt x="1605943" y="791382"/>
                </a:cubicBezTo>
                <a:cubicBezTo>
                  <a:pt x="1641846" y="791492"/>
                  <a:pt x="1670861" y="820685"/>
                  <a:pt x="1670752" y="856587"/>
                </a:cubicBezTo>
                <a:cubicBezTo>
                  <a:pt x="1670752" y="892600"/>
                  <a:pt x="1641558" y="921793"/>
                  <a:pt x="1605546" y="921793"/>
                </a:cubicBezTo>
                <a:cubicBezTo>
                  <a:pt x="1569534" y="921793"/>
                  <a:pt x="1540341" y="892600"/>
                  <a:pt x="1540341" y="856587"/>
                </a:cubicBezTo>
                <a:cubicBezTo>
                  <a:pt x="1540341" y="820576"/>
                  <a:pt x="1569534" y="791382"/>
                  <a:pt x="1605546" y="791382"/>
                </a:cubicBezTo>
                <a:close/>
                <a:moveTo>
                  <a:pt x="65010" y="430919"/>
                </a:moveTo>
                <a:cubicBezTo>
                  <a:pt x="81538" y="430864"/>
                  <a:pt x="94981" y="444218"/>
                  <a:pt x="95036" y="460747"/>
                </a:cubicBezTo>
                <a:cubicBezTo>
                  <a:pt x="95090" y="477275"/>
                  <a:pt x="81736" y="490718"/>
                  <a:pt x="65208" y="490773"/>
                </a:cubicBezTo>
                <a:cubicBezTo>
                  <a:pt x="48680" y="490828"/>
                  <a:pt x="35237" y="477473"/>
                  <a:pt x="35182" y="460945"/>
                </a:cubicBezTo>
                <a:cubicBezTo>
                  <a:pt x="35127" y="444417"/>
                  <a:pt x="48481" y="430974"/>
                  <a:pt x="65010" y="430919"/>
                </a:cubicBezTo>
                <a:close/>
                <a:moveTo>
                  <a:pt x="461183" y="414620"/>
                </a:moveTo>
                <a:cubicBezTo>
                  <a:pt x="461516" y="414618"/>
                  <a:pt x="461849" y="414620"/>
                  <a:pt x="462181" y="414625"/>
                </a:cubicBezTo>
                <a:cubicBezTo>
                  <a:pt x="487681" y="415064"/>
                  <a:pt x="507998" y="436091"/>
                  <a:pt x="507560" y="461591"/>
                </a:cubicBezTo>
                <a:cubicBezTo>
                  <a:pt x="507235" y="486968"/>
                  <a:pt x="486571" y="507371"/>
                  <a:pt x="461191" y="507374"/>
                </a:cubicBezTo>
                <a:cubicBezTo>
                  <a:pt x="435577" y="507376"/>
                  <a:pt x="414812" y="486613"/>
                  <a:pt x="414810" y="461000"/>
                </a:cubicBezTo>
                <a:cubicBezTo>
                  <a:pt x="414808" y="435387"/>
                  <a:pt x="435570" y="414622"/>
                  <a:pt x="461183" y="414620"/>
                </a:cubicBezTo>
                <a:close/>
                <a:moveTo>
                  <a:pt x="856775" y="414421"/>
                </a:moveTo>
                <a:cubicBezTo>
                  <a:pt x="882388" y="414421"/>
                  <a:pt x="903152" y="435184"/>
                  <a:pt x="903152" y="460798"/>
                </a:cubicBezTo>
                <a:cubicBezTo>
                  <a:pt x="903152" y="486411"/>
                  <a:pt x="882388" y="507176"/>
                  <a:pt x="856775" y="507176"/>
                </a:cubicBezTo>
                <a:cubicBezTo>
                  <a:pt x="831161" y="507176"/>
                  <a:pt x="810398" y="486411"/>
                  <a:pt x="810398" y="460798"/>
                </a:cubicBezTo>
                <a:cubicBezTo>
                  <a:pt x="810398" y="435184"/>
                  <a:pt x="831161" y="414421"/>
                  <a:pt x="856775" y="414421"/>
                </a:cubicBezTo>
                <a:close/>
                <a:moveTo>
                  <a:pt x="1605547" y="406890"/>
                </a:moveTo>
                <a:lnTo>
                  <a:pt x="1606543" y="406895"/>
                </a:lnTo>
                <a:cubicBezTo>
                  <a:pt x="1636313" y="407333"/>
                  <a:pt x="1660091" y="431821"/>
                  <a:pt x="1659653" y="461590"/>
                </a:cubicBezTo>
                <a:cubicBezTo>
                  <a:pt x="1659327" y="491238"/>
                  <a:pt x="1635202" y="515101"/>
                  <a:pt x="1605553" y="515103"/>
                </a:cubicBezTo>
                <a:cubicBezTo>
                  <a:pt x="1575671" y="515104"/>
                  <a:pt x="1551445" y="490882"/>
                  <a:pt x="1551443" y="460999"/>
                </a:cubicBezTo>
                <a:cubicBezTo>
                  <a:pt x="1551442" y="438588"/>
                  <a:pt x="1565067" y="419358"/>
                  <a:pt x="1584486" y="411143"/>
                </a:cubicBezTo>
                <a:close/>
                <a:moveTo>
                  <a:pt x="1252566" y="406692"/>
                </a:moveTo>
                <a:cubicBezTo>
                  <a:pt x="1282447" y="406692"/>
                  <a:pt x="1306672" y="430916"/>
                  <a:pt x="1306672" y="460799"/>
                </a:cubicBezTo>
                <a:cubicBezTo>
                  <a:pt x="1306672" y="490681"/>
                  <a:pt x="1282447" y="514905"/>
                  <a:pt x="1252566" y="514905"/>
                </a:cubicBezTo>
                <a:cubicBezTo>
                  <a:pt x="1222683" y="514905"/>
                  <a:pt x="1198459" y="490681"/>
                  <a:pt x="1198459" y="460799"/>
                </a:cubicBezTo>
                <a:cubicBezTo>
                  <a:pt x="1198459" y="430916"/>
                  <a:pt x="1222683" y="406692"/>
                  <a:pt x="1252566" y="406692"/>
                </a:cubicBezTo>
                <a:close/>
                <a:moveTo>
                  <a:pt x="1958725" y="395592"/>
                </a:moveTo>
                <a:cubicBezTo>
                  <a:pt x="1994737" y="395592"/>
                  <a:pt x="2023931" y="424785"/>
                  <a:pt x="2023931" y="460797"/>
                </a:cubicBezTo>
                <a:cubicBezTo>
                  <a:pt x="2023931" y="496809"/>
                  <a:pt x="1994737" y="526003"/>
                  <a:pt x="1958725" y="526003"/>
                </a:cubicBezTo>
                <a:cubicBezTo>
                  <a:pt x="1922714" y="526003"/>
                  <a:pt x="1893520" y="496809"/>
                  <a:pt x="1893520" y="460797"/>
                </a:cubicBezTo>
                <a:cubicBezTo>
                  <a:pt x="1893520" y="424785"/>
                  <a:pt x="1922714" y="395592"/>
                  <a:pt x="1958725" y="395592"/>
                </a:cubicBezTo>
                <a:close/>
                <a:moveTo>
                  <a:pt x="65106" y="41473"/>
                </a:moveTo>
                <a:cubicBezTo>
                  <a:pt x="78241" y="41429"/>
                  <a:pt x="88925" y="52042"/>
                  <a:pt x="88968" y="65177"/>
                </a:cubicBezTo>
                <a:cubicBezTo>
                  <a:pt x="89012" y="78312"/>
                  <a:pt x="78399" y="88996"/>
                  <a:pt x="65264" y="89039"/>
                </a:cubicBezTo>
                <a:cubicBezTo>
                  <a:pt x="52129" y="89083"/>
                  <a:pt x="41445" y="78470"/>
                  <a:pt x="41402" y="65335"/>
                </a:cubicBezTo>
                <a:cubicBezTo>
                  <a:pt x="41358" y="52200"/>
                  <a:pt x="51971" y="41517"/>
                  <a:pt x="65106" y="41473"/>
                </a:cubicBezTo>
                <a:close/>
                <a:moveTo>
                  <a:pt x="461783" y="32301"/>
                </a:moveTo>
                <a:cubicBezTo>
                  <a:pt x="479953" y="32304"/>
                  <a:pt x="494680" y="47036"/>
                  <a:pt x="494677" y="65206"/>
                </a:cubicBezTo>
                <a:cubicBezTo>
                  <a:pt x="494674" y="83142"/>
                  <a:pt x="480305" y="97771"/>
                  <a:pt x="462372" y="98095"/>
                </a:cubicBezTo>
                <a:cubicBezTo>
                  <a:pt x="444205" y="98423"/>
                  <a:pt x="429212" y="83962"/>
                  <a:pt x="428883" y="65795"/>
                </a:cubicBezTo>
                <a:cubicBezTo>
                  <a:pt x="428555" y="47628"/>
                  <a:pt x="443016" y="32635"/>
                  <a:pt x="461183" y="32306"/>
                </a:cubicBezTo>
                <a:cubicBezTo>
                  <a:pt x="461383" y="32303"/>
                  <a:pt x="461583" y="32301"/>
                  <a:pt x="461783" y="32301"/>
                </a:cubicBezTo>
                <a:close/>
                <a:moveTo>
                  <a:pt x="856774" y="22198"/>
                </a:moveTo>
                <a:cubicBezTo>
                  <a:pt x="880527" y="22198"/>
                  <a:pt x="899782" y="41453"/>
                  <a:pt x="899782" y="65205"/>
                </a:cubicBezTo>
                <a:cubicBezTo>
                  <a:pt x="899782" y="88958"/>
                  <a:pt x="880527" y="108214"/>
                  <a:pt x="856774" y="108214"/>
                </a:cubicBezTo>
                <a:cubicBezTo>
                  <a:pt x="833022" y="108214"/>
                  <a:pt x="813767" y="88958"/>
                  <a:pt x="813767" y="65205"/>
                </a:cubicBezTo>
                <a:cubicBezTo>
                  <a:pt x="813767" y="41453"/>
                  <a:pt x="833022" y="22198"/>
                  <a:pt x="856774" y="22198"/>
                </a:cubicBezTo>
                <a:close/>
                <a:moveTo>
                  <a:pt x="1252565" y="16253"/>
                </a:moveTo>
                <a:cubicBezTo>
                  <a:pt x="1279601" y="16253"/>
                  <a:pt x="1301518" y="38170"/>
                  <a:pt x="1301518" y="65206"/>
                </a:cubicBezTo>
                <a:cubicBezTo>
                  <a:pt x="1301518" y="92243"/>
                  <a:pt x="1279601" y="114160"/>
                  <a:pt x="1252565" y="114160"/>
                </a:cubicBezTo>
                <a:cubicBezTo>
                  <a:pt x="1225529" y="114160"/>
                  <a:pt x="1203612" y="92243"/>
                  <a:pt x="1203612" y="65206"/>
                </a:cubicBezTo>
                <a:cubicBezTo>
                  <a:pt x="1203612" y="38170"/>
                  <a:pt x="1225529" y="16253"/>
                  <a:pt x="1252565" y="16253"/>
                </a:cubicBezTo>
                <a:close/>
                <a:moveTo>
                  <a:pt x="1605745" y="9910"/>
                </a:moveTo>
                <a:cubicBezTo>
                  <a:pt x="1636284" y="9910"/>
                  <a:pt x="1661041" y="34667"/>
                  <a:pt x="1661040" y="65206"/>
                </a:cubicBezTo>
                <a:cubicBezTo>
                  <a:pt x="1661040" y="95667"/>
                  <a:pt x="1636404" y="120392"/>
                  <a:pt x="1605943" y="120501"/>
                </a:cubicBezTo>
                <a:cubicBezTo>
                  <a:pt x="1575404" y="120610"/>
                  <a:pt x="1550559" y="95942"/>
                  <a:pt x="1550450" y="65404"/>
                </a:cubicBezTo>
                <a:cubicBezTo>
                  <a:pt x="1550340" y="34865"/>
                  <a:pt x="1575008" y="10020"/>
                  <a:pt x="1605546" y="9911"/>
                </a:cubicBezTo>
                <a:cubicBezTo>
                  <a:pt x="1605613" y="9910"/>
                  <a:pt x="1605679" y="9910"/>
                  <a:pt x="1605745" y="9910"/>
                </a:cubicBezTo>
                <a:close/>
                <a:moveTo>
                  <a:pt x="1958725" y="0"/>
                </a:moveTo>
                <a:cubicBezTo>
                  <a:pt x="1994737" y="0"/>
                  <a:pt x="2023931" y="29193"/>
                  <a:pt x="2023931" y="65205"/>
                </a:cubicBezTo>
                <a:cubicBezTo>
                  <a:pt x="2023931" y="101217"/>
                  <a:pt x="1994737" y="130411"/>
                  <a:pt x="1958725" y="130411"/>
                </a:cubicBezTo>
                <a:cubicBezTo>
                  <a:pt x="1922714" y="130411"/>
                  <a:pt x="1893520" y="101217"/>
                  <a:pt x="1893520" y="65205"/>
                </a:cubicBezTo>
                <a:cubicBezTo>
                  <a:pt x="1893520" y="29193"/>
                  <a:pt x="1922714" y="0"/>
                  <a:pt x="1958725" y="0"/>
                </a:cubicBezTo>
                <a:close/>
              </a:path>
            </a:pathLst>
          </a:custGeom>
          <a:solidFill>
            <a:schemeClr val="accent1"/>
          </a:solidFill>
          <a:ln w="298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7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Text + Bullets – Midn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>
            <a:extLst>
              <a:ext uri="{FF2B5EF4-FFF2-40B4-BE49-F238E27FC236}">
                <a16:creationId xmlns:a16="http://schemas.microsoft.com/office/drawing/2014/main" id="{59ED322A-58A6-E644-9C54-51CAD6BFE38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0011" y="341313"/>
            <a:ext cx="3950370" cy="3931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Big Text Here</a:t>
            </a:r>
            <a:endParaRPr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5807248C-03B3-624F-A91B-D023EA0D3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4584" y="341313"/>
            <a:ext cx="4204117" cy="3931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274320" indent="-274320">
              <a:spcBef>
                <a:spcPts val="2400"/>
              </a:spcBef>
              <a:buClr>
                <a:schemeClr val="accent1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1pPr>
            <a:lvl2pPr marL="515938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2pPr>
            <a:lvl3pPr marL="742950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3pPr>
            <a:lvl4pPr marL="971550" indent="-238125">
              <a:buFont typeface="Apple SD GothicNeo ExtraBold" panose="02000300000000000000" pitchFamily="2" charset="-127"/>
              <a:buChar char="▷"/>
              <a:defRPr/>
            </a:lvl4pPr>
            <a:lvl5pPr marL="1200150" indent="-238125">
              <a:buFont typeface="Apple SD GothicNeo ExtraBold" panose="02000300000000000000" pitchFamily="2" charset="-127"/>
              <a:buChar char="▷"/>
              <a:defRPr/>
            </a:lvl5pPr>
          </a:lstStyle>
          <a:p>
            <a:pPr lvl="0"/>
            <a:r>
              <a:rPr lang="en-US" dirty="0"/>
              <a:t>Bullet one goes here</a:t>
            </a:r>
          </a:p>
          <a:p>
            <a:pPr lvl="0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7CC525-D3D2-DE40-B44A-77908C73C823}"/>
              </a:ext>
            </a:extLst>
          </p:cNvPr>
          <p:cNvSpPr/>
          <p:nvPr userDrawn="1"/>
        </p:nvSpPr>
        <p:spPr>
          <a:xfrm>
            <a:off x="6856548" y="2789398"/>
            <a:ext cx="2023931" cy="2108808"/>
          </a:xfrm>
          <a:custGeom>
            <a:avLst/>
            <a:gdLst>
              <a:gd name="connsiteX0" fmla="*/ 64989 w 2023931"/>
              <a:gd name="connsiteY0" fmla="*/ 1978398 h 2108808"/>
              <a:gd name="connsiteX1" fmla="*/ 130410 w 2023931"/>
              <a:gd name="connsiteY1" fmla="*/ 2043386 h 2108808"/>
              <a:gd name="connsiteX2" fmla="*/ 65421 w 2023931"/>
              <a:gd name="connsiteY2" fmla="*/ 2108808 h 2108808"/>
              <a:gd name="connsiteX3" fmla="*/ 0 w 2023931"/>
              <a:gd name="connsiteY3" fmla="*/ 2043819 h 2108808"/>
              <a:gd name="connsiteX4" fmla="*/ 64989 w 2023931"/>
              <a:gd name="connsiteY4" fmla="*/ 1978398 h 2108808"/>
              <a:gd name="connsiteX5" fmla="*/ 1958725 w 2023931"/>
              <a:gd name="connsiteY5" fmla="*/ 1978358 h 2108808"/>
              <a:gd name="connsiteX6" fmla="*/ 2023931 w 2023931"/>
              <a:gd name="connsiteY6" fmla="*/ 2043564 h 2108808"/>
              <a:gd name="connsiteX7" fmla="*/ 1958725 w 2023931"/>
              <a:gd name="connsiteY7" fmla="*/ 2108769 h 2108808"/>
              <a:gd name="connsiteX8" fmla="*/ 1893520 w 2023931"/>
              <a:gd name="connsiteY8" fmla="*/ 2043564 h 2108808"/>
              <a:gd name="connsiteX9" fmla="*/ 1958725 w 2023931"/>
              <a:gd name="connsiteY9" fmla="*/ 1978358 h 2108808"/>
              <a:gd name="connsiteX10" fmla="*/ 1605546 w 2023931"/>
              <a:gd name="connsiteY10" fmla="*/ 1978358 h 2108808"/>
              <a:gd name="connsiteX11" fmla="*/ 1670752 w 2023931"/>
              <a:gd name="connsiteY11" fmla="*/ 2043564 h 2108808"/>
              <a:gd name="connsiteX12" fmla="*/ 1605546 w 2023931"/>
              <a:gd name="connsiteY12" fmla="*/ 2108769 h 2108808"/>
              <a:gd name="connsiteX13" fmla="*/ 1540341 w 2023931"/>
              <a:gd name="connsiteY13" fmla="*/ 2043564 h 2108808"/>
              <a:gd name="connsiteX14" fmla="*/ 1605546 w 2023931"/>
              <a:gd name="connsiteY14" fmla="*/ 1978358 h 2108808"/>
              <a:gd name="connsiteX15" fmla="*/ 1252565 w 2023931"/>
              <a:gd name="connsiteY15" fmla="*/ 1978358 h 2108808"/>
              <a:gd name="connsiteX16" fmla="*/ 1317770 w 2023931"/>
              <a:gd name="connsiteY16" fmla="*/ 2043564 h 2108808"/>
              <a:gd name="connsiteX17" fmla="*/ 1252565 w 2023931"/>
              <a:gd name="connsiteY17" fmla="*/ 2108769 h 2108808"/>
              <a:gd name="connsiteX18" fmla="*/ 1187360 w 2023931"/>
              <a:gd name="connsiteY18" fmla="*/ 2043564 h 2108808"/>
              <a:gd name="connsiteX19" fmla="*/ 1252565 w 2023931"/>
              <a:gd name="connsiteY19" fmla="*/ 1978358 h 2108808"/>
              <a:gd name="connsiteX20" fmla="*/ 856775 w 2023931"/>
              <a:gd name="connsiteY20" fmla="*/ 1978358 h 2108808"/>
              <a:gd name="connsiteX21" fmla="*/ 921980 w 2023931"/>
              <a:gd name="connsiteY21" fmla="*/ 2043564 h 2108808"/>
              <a:gd name="connsiteX22" fmla="*/ 856775 w 2023931"/>
              <a:gd name="connsiteY22" fmla="*/ 2108769 h 2108808"/>
              <a:gd name="connsiteX23" fmla="*/ 791570 w 2023931"/>
              <a:gd name="connsiteY23" fmla="*/ 2043564 h 2108808"/>
              <a:gd name="connsiteX24" fmla="*/ 856775 w 2023931"/>
              <a:gd name="connsiteY24" fmla="*/ 1978358 h 2108808"/>
              <a:gd name="connsiteX25" fmla="*/ 461183 w 2023931"/>
              <a:gd name="connsiteY25" fmla="*/ 1978358 h 2108808"/>
              <a:gd name="connsiteX26" fmla="*/ 526388 w 2023931"/>
              <a:gd name="connsiteY26" fmla="*/ 2043564 h 2108808"/>
              <a:gd name="connsiteX27" fmla="*/ 461183 w 2023931"/>
              <a:gd name="connsiteY27" fmla="*/ 2108769 h 2108808"/>
              <a:gd name="connsiteX28" fmla="*/ 395978 w 2023931"/>
              <a:gd name="connsiteY28" fmla="*/ 2043564 h 2108808"/>
              <a:gd name="connsiteX29" fmla="*/ 461183 w 2023931"/>
              <a:gd name="connsiteY29" fmla="*/ 1978358 h 2108808"/>
              <a:gd name="connsiteX30" fmla="*/ 461183 w 2023931"/>
              <a:gd name="connsiteY30" fmla="*/ 1591288 h 2108808"/>
              <a:gd name="connsiteX31" fmla="*/ 461381 w 2023931"/>
              <a:gd name="connsiteY31" fmla="*/ 1591288 h 2108808"/>
              <a:gd name="connsiteX32" fmla="*/ 517668 w 2023931"/>
              <a:gd name="connsiteY32" fmla="*/ 1647971 h 2108808"/>
              <a:gd name="connsiteX33" fmla="*/ 517668 w 2023931"/>
              <a:gd name="connsiteY33" fmla="*/ 1648168 h 2108808"/>
              <a:gd name="connsiteX34" fmla="*/ 460787 w 2023931"/>
              <a:gd name="connsiteY34" fmla="*/ 1704653 h 2108808"/>
              <a:gd name="connsiteX35" fmla="*/ 404302 w 2023931"/>
              <a:gd name="connsiteY35" fmla="*/ 1647772 h 2108808"/>
              <a:gd name="connsiteX36" fmla="*/ 461183 w 2023931"/>
              <a:gd name="connsiteY36" fmla="*/ 1591288 h 2108808"/>
              <a:gd name="connsiteX37" fmla="*/ 1605546 w 2023931"/>
              <a:gd name="connsiteY37" fmla="*/ 1582766 h 2108808"/>
              <a:gd name="connsiteX38" fmla="*/ 1605943 w 2023931"/>
              <a:gd name="connsiteY38" fmla="*/ 1582766 h 2108808"/>
              <a:gd name="connsiteX39" fmla="*/ 1670752 w 2023931"/>
              <a:gd name="connsiteY39" fmla="*/ 1647971 h 2108808"/>
              <a:gd name="connsiteX40" fmla="*/ 1605546 w 2023931"/>
              <a:gd name="connsiteY40" fmla="*/ 1713176 h 2108808"/>
              <a:gd name="connsiteX41" fmla="*/ 1540341 w 2023931"/>
              <a:gd name="connsiteY41" fmla="*/ 1647971 h 2108808"/>
              <a:gd name="connsiteX42" fmla="*/ 1605546 w 2023931"/>
              <a:gd name="connsiteY42" fmla="*/ 1582766 h 2108808"/>
              <a:gd name="connsiteX43" fmla="*/ 1958725 w 2023931"/>
              <a:gd name="connsiteY43" fmla="*/ 1582765 h 2108808"/>
              <a:gd name="connsiteX44" fmla="*/ 2023931 w 2023931"/>
              <a:gd name="connsiteY44" fmla="*/ 1647971 h 2108808"/>
              <a:gd name="connsiteX45" fmla="*/ 1958725 w 2023931"/>
              <a:gd name="connsiteY45" fmla="*/ 1713176 h 2108808"/>
              <a:gd name="connsiteX46" fmla="*/ 1893520 w 2023931"/>
              <a:gd name="connsiteY46" fmla="*/ 1647971 h 2108808"/>
              <a:gd name="connsiteX47" fmla="*/ 1958725 w 2023931"/>
              <a:gd name="connsiteY47" fmla="*/ 1582765 h 2108808"/>
              <a:gd name="connsiteX48" fmla="*/ 1252565 w 2023931"/>
              <a:gd name="connsiteY48" fmla="*/ 1582765 h 2108808"/>
              <a:gd name="connsiteX49" fmla="*/ 1317770 w 2023931"/>
              <a:gd name="connsiteY49" fmla="*/ 1647971 h 2108808"/>
              <a:gd name="connsiteX50" fmla="*/ 1252565 w 2023931"/>
              <a:gd name="connsiteY50" fmla="*/ 1713176 h 2108808"/>
              <a:gd name="connsiteX51" fmla="*/ 1187360 w 2023931"/>
              <a:gd name="connsiteY51" fmla="*/ 1647971 h 2108808"/>
              <a:gd name="connsiteX52" fmla="*/ 1252565 w 2023931"/>
              <a:gd name="connsiteY52" fmla="*/ 1582765 h 2108808"/>
              <a:gd name="connsiteX53" fmla="*/ 856775 w 2023931"/>
              <a:gd name="connsiteY53" fmla="*/ 1582765 h 2108808"/>
              <a:gd name="connsiteX54" fmla="*/ 921980 w 2023931"/>
              <a:gd name="connsiteY54" fmla="*/ 1647971 h 2108808"/>
              <a:gd name="connsiteX55" fmla="*/ 856775 w 2023931"/>
              <a:gd name="connsiteY55" fmla="*/ 1713176 h 2108808"/>
              <a:gd name="connsiteX56" fmla="*/ 791570 w 2023931"/>
              <a:gd name="connsiteY56" fmla="*/ 1647971 h 2108808"/>
              <a:gd name="connsiteX57" fmla="*/ 856775 w 2023931"/>
              <a:gd name="connsiteY57" fmla="*/ 1582765 h 2108808"/>
              <a:gd name="connsiteX58" fmla="*/ 856775 w 2023931"/>
              <a:gd name="connsiteY58" fmla="*/ 1194902 h 2108808"/>
              <a:gd name="connsiteX59" fmla="*/ 856973 w 2023931"/>
              <a:gd name="connsiteY59" fmla="*/ 1194902 h 2108808"/>
              <a:gd name="connsiteX60" fmla="*/ 914845 w 2023931"/>
              <a:gd name="connsiteY60" fmla="*/ 1252774 h 2108808"/>
              <a:gd name="connsiteX61" fmla="*/ 857171 w 2023931"/>
              <a:gd name="connsiteY61" fmla="*/ 1310646 h 2108808"/>
              <a:gd name="connsiteX62" fmla="*/ 799101 w 2023931"/>
              <a:gd name="connsiteY62" fmla="*/ 1252972 h 2108808"/>
              <a:gd name="connsiteX63" fmla="*/ 856775 w 2023931"/>
              <a:gd name="connsiteY63" fmla="*/ 1194902 h 2108808"/>
              <a:gd name="connsiteX64" fmla="*/ 1958725 w 2023931"/>
              <a:gd name="connsiteY64" fmla="*/ 1187173 h 2108808"/>
              <a:gd name="connsiteX65" fmla="*/ 1958923 w 2023931"/>
              <a:gd name="connsiteY65" fmla="*/ 1187173 h 2108808"/>
              <a:gd name="connsiteX66" fmla="*/ 2023930 w 2023931"/>
              <a:gd name="connsiteY66" fmla="*/ 1252180 h 2108808"/>
              <a:gd name="connsiteX67" fmla="*/ 2023931 w 2023931"/>
              <a:gd name="connsiteY67" fmla="*/ 1252378 h 2108808"/>
              <a:gd name="connsiteX68" fmla="*/ 1958725 w 2023931"/>
              <a:gd name="connsiteY68" fmla="*/ 1317584 h 2108808"/>
              <a:gd name="connsiteX69" fmla="*/ 1893520 w 2023931"/>
              <a:gd name="connsiteY69" fmla="*/ 1252379 h 2108808"/>
              <a:gd name="connsiteX70" fmla="*/ 1958725 w 2023931"/>
              <a:gd name="connsiteY70" fmla="*/ 1187173 h 2108808"/>
              <a:gd name="connsiteX71" fmla="*/ 1605546 w 2023931"/>
              <a:gd name="connsiteY71" fmla="*/ 1187173 h 2108808"/>
              <a:gd name="connsiteX72" fmla="*/ 1605744 w 2023931"/>
              <a:gd name="connsiteY72" fmla="*/ 1187173 h 2108808"/>
              <a:gd name="connsiteX73" fmla="*/ 1670751 w 2023931"/>
              <a:gd name="connsiteY73" fmla="*/ 1252180 h 2108808"/>
              <a:gd name="connsiteX74" fmla="*/ 1670752 w 2023931"/>
              <a:gd name="connsiteY74" fmla="*/ 1252378 h 2108808"/>
              <a:gd name="connsiteX75" fmla="*/ 1605546 w 2023931"/>
              <a:gd name="connsiteY75" fmla="*/ 1317584 h 2108808"/>
              <a:gd name="connsiteX76" fmla="*/ 1540341 w 2023931"/>
              <a:gd name="connsiteY76" fmla="*/ 1252379 h 2108808"/>
              <a:gd name="connsiteX77" fmla="*/ 1605546 w 2023931"/>
              <a:gd name="connsiteY77" fmla="*/ 1187173 h 2108808"/>
              <a:gd name="connsiteX78" fmla="*/ 1252565 w 2023931"/>
              <a:gd name="connsiteY78" fmla="*/ 1187173 h 2108808"/>
              <a:gd name="connsiteX79" fmla="*/ 1252565 w 2023931"/>
              <a:gd name="connsiteY79" fmla="*/ 1187174 h 2108808"/>
              <a:gd name="connsiteX80" fmla="*/ 1317572 w 2023931"/>
              <a:gd name="connsiteY80" fmla="*/ 1252180 h 2108808"/>
              <a:gd name="connsiteX81" fmla="*/ 1317572 w 2023931"/>
              <a:gd name="connsiteY81" fmla="*/ 1252576 h 2108808"/>
              <a:gd name="connsiteX82" fmla="*/ 1252169 w 2023931"/>
              <a:gd name="connsiteY82" fmla="*/ 1317583 h 2108808"/>
              <a:gd name="connsiteX83" fmla="*/ 1187162 w 2023931"/>
              <a:gd name="connsiteY83" fmla="*/ 1252180 h 2108808"/>
              <a:gd name="connsiteX84" fmla="*/ 1252565 w 2023931"/>
              <a:gd name="connsiteY84" fmla="*/ 1187173 h 2108808"/>
              <a:gd name="connsiteX85" fmla="*/ 1252565 w 2023931"/>
              <a:gd name="connsiteY85" fmla="*/ 801689 h 2108808"/>
              <a:gd name="connsiteX86" fmla="*/ 1307266 w 2023931"/>
              <a:gd name="connsiteY86" fmla="*/ 856587 h 2108808"/>
              <a:gd name="connsiteX87" fmla="*/ 1307266 w 2023931"/>
              <a:gd name="connsiteY87" fmla="*/ 856785 h 2108808"/>
              <a:gd name="connsiteX88" fmla="*/ 1252168 w 2023931"/>
              <a:gd name="connsiteY88" fmla="*/ 911486 h 2108808"/>
              <a:gd name="connsiteX89" fmla="*/ 1197468 w 2023931"/>
              <a:gd name="connsiteY89" fmla="*/ 856389 h 2108808"/>
              <a:gd name="connsiteX90" fmla="*/ 1252565 w 2023931"/>
              <a:gd name="connsiteY90" fmla="*/ 801689 h 2108808"/>
              <a:gd name="connsiteX91" fmla="*/ 1958726 w 2023931"/>
              <a:gd name="connsiteY91" fmla="*/ 791382 h 2108808"/>
              <a:gd name="connsiteX92" fmla="*/ 1959122 w 2023931"/>
              <a:gd name="connsiteY92" fmla="*/ 791382 h 2108808"/>
              <a:gd name="connsiteX93" fmla="*/ 2023931 w 2023931"/>
              <a:gd name="connsiteY93" fmla="*/ 856587 h 2108808"/>
              <a:gd name="connsiteX94" fmla="*/ 1958726 w 2023931"/>
              <a:gd name="connsiteY94" fmla="*/ 921793 h 2108808"/>
              <a:gd name="connsiteX95" fmla="*/ 1893520 w 2023931"/>
              <a:gd name="connsiteY95" fmla="*/ 856587 h 2108808"/>
              <a:gd name="connsiteX96" fmla="*/ 1958726 w 2023931"/>
              <a:gd name="connsiteY96" fmla="*/ 791382 h 2108808"/>
              <a:gd name="connsiteX97" fmla="*/ 1605546 w 2023931"/>
              <a:gd name="connsiteY97" fmla="*/ 791382 h 2108808"/>
              <a:gd name="connsiteX98" fmla="*/ 1605943 w 2023931"/>
              <a:gd name="connsiteY98" fmla="*/ 791382 h 2108808"/>
              <a:gd name="connsiteX99" fmla="*/ 1670752 w 2023931"/>
              <a:gd name="connsiteY99" fmla="*/ 856587 h 2108808"/>
              <a:gd name="connsiteX100" fmla="*/ 1605546 w 2023931"/>
              <a:gd name="connsiteY100" fmla="*/ 921793 h 2108808"/>
              <a:gd name="connsiteX101" fmla="*/ 1540341 w 2023931"/>
              <a:gd name="connsiteY101" fmla="*/ 856587 h 2108808"/>
              <a:gd name="connsiteX102" fmla="*/ 1605546 w 2023931"/>
              <a:gd name="connsiteY102" fmla="*/ 791382 h 2108808"/>
              <a:gd name="connsiteX103" fmla="*/ 1605547 w 2023931"/>
              <a:gd name="connsiteY103" fmla="*/ 406890 h 2108808"/>
              <a:gd name="connsiteX104" fmla="*/ 1606543 w 2023931"/>
              <a:gd name="connsiteY104" fmla="*/ 406895 h 2108808"/>
              <a:gd name="connsiteX105" fmla="*/ 1659653 w 2023931"/>
              <a:gd name="connsiteY105" fmla="*/ 461590 h 2108808"/>
              <a:gd name="connsiteX106" fmla="*/ 1605553 w 2023931"/>
              <a:gd name="connsiteY106" fmla="*/ 515103 h 2108808"/>
              <a:gd name="connsiteX107" fmla="*/ 1551443 w 2023931"/>
              <a:gd name="connsiteY107" fmla="*/ 460999 h 2108808"/>
              <a:gd name="connsiteX108" fmla="*/ 1584486 w 2023931"/>
              <a:gd name="connsiteY108" fmla="*/ 411143 h 2108808"/>
              <a:gd name="connsiteX109" fmla="*/ 1958725 w 2023931"/>
              <a:gd name="connsiteY109" fmla="*/ 395592 h 2108808"/>
              <a:gd name="connsiteX110" fmla="*/ 2023931 w 2023931"/>
              <a:gd name="connsiteY110" fmla="*/ 460797 h 2108808"/>
              <a:gd name="connsiteX111" fmla="*/ 1958725 w 2023931"/>
              <a:gd name="connsiteY111" fmla="*/ 526003 h 2108808"/>
              <a:gd name="connsiteX112" fmla="*/ 1893520 w 2023931"/>
              <a:gd name="connsiteY112" fmla="*/ 460797 h 2108808"/>
              <a:gd name="connsiteX113" fmla="*/ 1958725 w 2023931"/>
              <a:gd name="connsiteY113" fmla="*/ 395592 h 2108808"/>
              <a:gd name="connsiteX114" fmla="*/ 1958725 w 2023931"/>
              <a:gd name="connsiteY114" fmla="*/ 0 h 2108808"/>
              <a:gd name="connsiteX115" fmla="*/ 2023931 w 2023931"/>
              <a:gd name="connsiteY115" fmla="*/ 65205 h 2108808"/>
              <a:gd name="connsiteX116" fmla="*/ 1958725 w 2023931"/>
              <a:gd name="connsiteY116" fmla="*/ 130411 h 2108808"/>
              <a:gd name="connsiteX117" fmla="*/ 1893520 w 2023931"/>
              <a:gd name="connsiteY117" fmla="*/ 65205 h 2108808"/>
              <a:gd name="connsiteX118" fmla="*/ 1958725 w 2023931"/>
              <a:gd name="connsiteY118" fmla="*/ 0 h 210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23931" h="2108808">
                <a:moveTo>
                  <a:pt x="64989" y="1978398"/>
                </a:moveTo>
                <a:cubicBezTo>
                  <a:pt x="101000" y="1978278"/>
                  <a:pt x="130291" y="2007374"/>
                  <a:pt x="130410" y="2043386"/>
                </a:cubicBezTo>
                <a:cubicBezTo>
                  <a:pt x="130529" y="2079398"/>
                  <a:pt x="101433" y="2108688"/>
                  <a:pt x="65421" y="2108808"/>
                </a:cubicBezTo>
                <a:cubicBezTo>
                  <a:pt x="29409" y="2108927"/>
                  <a:pt x="120" y="2079830"/>
                  <a:pt x="0" y="2043819"/>
                </a:cubicBezTo>
                <a:cubicBezTo>
                  <a:pt x="-119" y="2007807"/>
                  <a:pt x="28977" y="1978517"/>
                  <a:pt x="64989" y="1978398"/>
                </a:cubicBezTo>
                <a:close/>
                <a:moveTo>
                  <a:pt x="1958725" y="1978358"/>
                </a:moveTo>
                <a:cubicBezTo>
                  <a:pt x="1994737" y="1978358"/>
                  <a:pt x="2023931" y="2007551"/>
                  <a:pt x="2023931" y="2043564"/>
                </a:cubicBezTo>
                <a:cubicBezTo>
                  <a:pt x="2023931" y="2079575"/>
                  <a:pt x="1994737" y="2108769"/>
                  <a:pt x="1958725" y="2108769"/>
                </a:cubicBezTo>
                <a:cubicBezTo>
                  <a:pt x="1922714" y="2108769"/>
                  <a:pt x="1893520" y="2079575"/>
                  <a:pt x="1893520" y="2043564"/>
                </a:cubicBezTo>
                <a:cubicBezTo>
                  <a:pt x="1893520" y="2007551"/>
                  <a:pt x="1922714" y="1978358"/>
                  <a:pt x="1958725" y="1978358"/>
                </a:cubicBezTo>
                <a:close/>
                <a:moveTo>
                  <a:pt x="1605546" y="1978358"/>
                </a:moveTo>
                <a:cubicBezTo>
                  <a:pt x="1641558" y="1978358"/>
                  <a:pt x="1670752" y="2007551"/>
                  <a:pt x="1670752" y="2043564"/>
                </a:cubicBezTo>
                <a:cubicBezTo>
                  <a:pt x="1670752" y="2079575"/>
                  <a:pt x="1641558" y="2108769"/>
                  <a:pt x="1605546" y="2108769"/>
                </a:cubicBezTo>
                <a:cubicBezTo>
                  <a:pt x="1569534" y="2108769"/>
                  <a:pt x="1540341" y="2079575"/>
                  <a:pt x="1540341" y="2043564"/>
                </a:cubicBezTo>
                <a:cubicBezTo>
                  <a:pt x="1540341" y="2007551"/>
                  <a:pt x="1569534" y="1978358"/>
                  <a:pt x="1605546" y="1978358"/>
                </a:cubicBezTo>
                <a:close/>
                <a:moveTo>
                  <a:pt x="1252565" y="1978358"/>
                </a:moveTo>
                <a:cubicBezTo>
                  <a:pt x="1288577" y="1978358"/>
                  <a:pt x="1317770" y="2007551"/>
                  <a:pt x="1317770" y="2043564"/>
                </a:cubicBezTo>
                <a:cubicBezTo>
                  <a:pt x="1317770" y="2079575"/>
                  <a:pt x="1288577" y="2108769"/>
                  <a:pt x="1252565" y="2108769"/>
                </a:cubicBezTo>
                <a:cubicBezTo>
                  <a:pt x="1216553" y="2108769"/>
                  <a:pt x="1187360" y="2079575"/>
                  <a:pt x="1187360" y="2043564"/>
                </a:cubicBezTo>
                <a:cubicBezTo>
                  <a:pt x="1187360" y="2007551"/>
                  <a:pt x="1216553" y="1978358"/>
                  <a:pt x="1252565" y="1978358"/>
                </a:cubicBezTo>
                <a:close/>
                <a:moveTo>
                  <a:pt x="856775" y="1978358"/>
                </a:moveTo>
                <a:cubicBezTo>
                  <a:pt x="892787" y="1978358"/>
                  <a:pt x="921980" y="2007551"/>
                  <a:pt x="921980" y="2043564"/>
                </a:cubicBezTo>
                <a:cubicBezTo>
                  <a:pt x="921980" y="2079575"/>
                  <a:pt x="892787" y="2108769"/>
                  <a:pt x="856775" y="2108769"/>
                </a:cubicBezTo>
                <a:cubicBezTo>
                  <a:pt x="820763" y="2108769"/>
                  <a:pt x="791570" y="2079575"/>
                  <a:pt x="791570" y="2043564"/>
                </a:cubicBezTo>
                <a:cubicBezTo>
                  <a:pt x="791570" y="2007551"/>
                  <a:pt x="820763" y="1978358"/>
                  <a:pt x="856775" y="1978358"/>
                </a:cubicBezTo>
                <a:close/>
                <a:moveTo>
                  <a:pt x="461183" y="1978358"/>
                </a:moveTo>
                <a:cubicBezTo>
                  <a:pt x="497195" y="1978358"/>
                  <a:pt x="526388" y="2007551"/>
                  <a:pt x="526388" y="2043564"/>
                </a:cubicBezTo>
                <a:cubicBezTo>
                  <a:pt x="526388" y="2079575"/>
                  <a:pt x="497195" y="2108769"/>
                  <a:pt x="461183" y="2108769"/>
                </a:cubicBezTo>
                <a:cubicBezTo>
                  <a:pt x="425171" y="2108769"/>
                  <a:pt x="395978" y="2079575"/>
                  <a:pt x="395978" y="2043564"/>
                </a:cubicBezTo>
                <a:cubicBezTo>
                  <a:pt x="395978" y="2007551"/>
                  <a:pt x="425171" y="1978358"/>
                  <a:pt x="461183" y="1978358"/>
                </a:cubicBezTo>
                <a:close/>
                <a:moveTo>
                  <a:pt x="461183" y="1591288"/>
                </a:moveTo>
                <a:cubicBezTo>
                  <a:pt x="461249" y="1591288"/>
                  <a:pt x="461315" y="1591288"/>
                  <a:pt x="461381" y="1591288"/>
                </a:cubicBezTo>
                <a:cubicBezTo>
                  <a:pt x="492577" y="1591397"/>
                  <a:pt x="517778" y="1616775"/>
                  <a:pt x="517668" y="1647971"/>
                </a:cubicBezTo>
                <a:cubicBezTo>
                  <a:pt x="517668" y="1648036"/>
                  <a:pt x="517668" y="1648103"/>
                  <a:pt x="517668" y="1648168"/>
                </a:cubicBezTo>
                <a:cubicBezTo>
                  <a:pt x="517558" y="1679473"/>
                  <a:pt x="492092" y="1704763"/>
                  <a:pt x="460787" y="1704653"/>
                </a:cubicBezTo>
                <a:cubicBezTo>
                  <a:pt x="429482" y="1704543"/>
                  <a:pt x="404192" y="1679077"/>
                  <a:pt x="404302" y="1647772"/>
                </a:cubicBezTo>
                <a:cubicBezTo>
                  <a:pt x="404412" y="1616467"/>
                  <a:pt x="429878" y="1591178"/>
                  <a:pt x="461183" y="1591288"/>
                </a:cubicBezTo>
                <a:close/>
                <a:moveTo>
                  <a:pt x="1605546" y="1582766"/>
                </a:moveTo>
                <a:cubicBezTo>
                  <a:pt x="1605679" y="1582765"/>
                  <a:pt x="1605811" y="1582765"/>
                  <a:pt x="1605943" y="1582766"/>
                </a:cubicBezTo>
                <a:cubicBezTo>
                  <a:pt x="1641846" y="1582875"/>
                  <a:pt x="1670861" y="1612069"/>
                  <a:pt x="1670752" y="1647971"/>
                </a:cubicBezTo>
                <a:cubicBezTo>
                  <a:pt x="1670752" y="1683983"/>
                  <a:pt x="1641558" y="1713176"/>
                  <a:pt x="1605546" y="1713176"/>
                </a:cubicBezTo>
                <a:cubicBezTo>
                  <a:pt x="1569534" y="1713176"/>
                  <a:pt x="1540341" y="1683983"/>
                  <a:pt x="1540341" y="1647971"/>
                </a:cubicBezTo>
                <a:cubicBezTo>
                  <a:pt x="1540341" y="1611959"/>
                  <a:pt x="1569534" y="1582766"/>
                  <a:pt x="1605546" y="1582766"/>
                </a:cubicBezTo>
                <a:close/>
                <a:moveTo>
                  <a:pt x="1958725" y="1582765"/>
                </a:moveTo>
                <a:cubicBezTo>
                  <a:pt x="1994737" y="1582765"/>
                  <a:pt x="2023931" y="1611958"/>
                  <a:pt x="2023931" y="1647971"/>
                </a:cubicBezTo>
                <a:cubicBezTo>
                  <a:pt x="2023931" y="1683982"/>
                  <a:pt x="1994737" y="1713176"/>
                  <a:pt x="1958725" y="1713176"/>
                </a:cubicBezTo>
                <a:cubicBezTo>
                  <a:pt x="1922714" y="1713176"/>
                  <a:pt x="1893520" y="1683982"/>
                  <a:pt x="1893520" y="1647971"/>
                </a:cubicBezTo>
                <a:cubicBezTo>
                  <a:pt x="1893520" y="1611958"/>
                  <a:pt x="1922714" y="1582765"/>
                  <a:pt x="1958725" y="1582765"/>
                </a:cubicBezTo>
                <a:close/>
                <a:moveTo>
                  <a:pt x="1252565" y="1582765"/>
                </a:moveTo>
                <a:cubicBezTo>
                  <a:pt x="1288577" y="1582765"/>
                  <a:pt x="1317770" y="1611958"/>
                  <a:pt x="1317770" y="1647971"/>
                </a:cubicBezTo>
                <a:cubicBezTo>
                  <a:pt x="1317770" y="1683982"/>
                  <a:pt x="1288577" y="1713176"/>
                  <a:pt x="1252565" y="1713176"/>
                </a:cubicBezTo>
                <a:cubicBezTo>
                  <a:pt x="1216553" y="1713176"/>
                  <a:pt x="1187360" y="1683982"/>
                  <a:pt x="1187360" y="1647971"/>
                </a:cubicBezTo>
                <a:cubicBezTo>
                  <a:pt x="1187360" y="1611958"/>
                  <a:pt x="1216553" y="1582765"/>
                  <a:pt x="1252565" y="1582765"/>
                </a:cubicBezTo>
                <a:close/>
                <a:moveTo>
                  <a:pt x="856775" y="1582765"/>
                </a:moveTo>
                <a:cubicBezTo>
                  <a:pt x="892787" y="1582765"/>
                  <a:pt x="921980" y="1611958"/>
                  <a:pt x="921980" y="1647971"/>
                </a:cubicBezTo>
                <a:cubicBezTo>
                  <a:pt x="921980" y="1683982"/>
                  <a:pt x="892787" y="1713176"/>
                  <a:pt x="856775" y="1713176"/>
                </a:cubicBezTo>
                <a:cubicBezTo>
                  <a:pt x="820763" y="1713176"/>
                  <a:pt x="791570" y="1683982"/>
                  <a:pt x="791570" y="1647971"/>
                </a:cubicBezTo>
                <a:cubicBezTo>
                  <a:pt x="791570" y="1611958"/>
                  <a:pt x="820763" y="1582765"/>
                  <a:pt x="856775" y="1582765"/>
                </a:cubicBezTo>
                <a:close/>
                <a:moveTo>
                  <a:pt x="856775" y="1194902"/>
                </a:moveTo>
                <a:lnTo>
                  <a:pt x="856973" y="1194902"/>
                </a:lnTo>
                <a:cubicBezTo>
                  <a:pt x="888935" y="1194902"/>
                  <a:pt x="914845" y="1220812"/>
                  <a:pt x="914845" y="1252774"/>
                </a:cubicBezTo>
                <a:cubicBezTo>
                  <a:pt x="914845" y="1284659"/>
                  <a:pt x="889056" y="1310537"/>
                  <a:pt x="857171" y="1310646"/>
                </a:cubicBezTo>
                <a:cubicBezTo>
                  <a:pt x="825209" y="1310755"/>
                  <a:pt x="799211" y="1284934"/>
                  <a:pt x="799101" y="1252972"/>
                </a:cubicBezTo>
                <a:cubicBezTo>
                  <a:pt x="798991" y="1221010"/>
                  <a:pt x="824813" y="1195012"/>
                  <a:pt x="856775" y="1194902"/>
                </a:cubicBezTo>
                <a:close/>
                <a:moveTo>
                  <a:pt x="1958725" y="1187173"/>
                </a:moveTo>
                <a:cubicBezTo>
                  <a:pt x="1958791" y="1187173"/>
                  <a:pt x="1958857" y="1187173"/>
                  <a:pt x="1958923" y="1187173"/>
                </a:cubicBezTo>
                <a:cubicBezTo>
                  <a:pt x="1994826" y="1187173"/>
                  <a:pt x="2023931" y="1216278"/>
                  <a:pt x="2023930" y="1252180"/>
                </a:cubicBezTo>
                <a:cubicBezTo>
                  <a:pt x="2023931" y="1252247"/>
                  <a:pt x="2023931" y="1252312"/>
                  <a:pt x="2023931" y="1252378"/>
                </a:cubicBezTo>
                <a:cubicBezTo>
                  <a:pt x="2023931" y="1288390"/>
                  <a:pt x="1994738" y="1317584"/>
                  <a:pt x="1958725" y="1317584"/>
                </a:cubicBezTo>
                <a:cubicBezTo>
                  <a:pt x="1922714" y="1317584"/>
                  <a:pt x="1893520" y="1288391"/>
                  <a:pt x="1893520" y="1252379"/>
                </a:cubicBezTo>
                <a:cubicBezTo>
                  <a:pt x="1893520" y="1216367"/>
                  <a:pt x="1922713" y="1187174"/>
                  <a:pt x="1958725" y="1187173"/>
                </a:cubicBezTo>
                <a:close/>
                <a:moveTo>
                  <a:pt x="1605546" y="1187173"/>
                </a:moveTo>
                <a:cubicBezTo>
                  <a:pt x="1605612" y="1187173"/>
                  <a:pt x="1605678" y="1187173"/>
                  <a:pt x="1605744" y="1187173"/>
                </a:cubicBezTo>
                <a:cubicBezTo>
                  <a:pt x="1641647" y="1187173"/>
                  <a:pt x="1670752" y="1216278"/>
                  <a:pt x="1670751" y="1252180"/>
                </a:cubicBezTo>
                <a:cubicBezTo>
                  <a:pt x="1670752" y="1252247"/>
                  <a:pt x="1670752" y="1252312"/>
                  <a:pt x="1670752" y="1252378"/>
                </a:cubicBezTo>
                <a:cubicBezTo>
                  <a:pt x="1670752" y="1288390"/>
                  <a:pt x="1641559" y="1317584"/>
                  <a:pt x="1605546" y="1317584"/>
                </a:cubicBezTo>
                <a:cubicBezTo>
                  <a:pt x="1569535" y="1317584"/>
                  <a:pt x="1540341" y="1288391"/>
                  <a:pt x="1540341" y="1252379"/>
                </a:cubicBezTo>
                <a:cubicBezTo>
                  <a:pt x="1540341" y="1216367"/>
                  <a:pt x="1569534" y="1187174"/>
                  <a:pt x="1605546" y="1187173"/>
                </a:cubicBezTo>
                <a:close/>
                <a:moveTo>
                  <a:pt x="1252565" y="1187173"/>
                </a:moveTo>
                <a:lnTo>
                  <a:pt x="1252565" y="1187174"/>
                </a:lnTo>
                <a:cubicBezTo>
                  <a:pt x="1288467" y="1187174"/>
                  <a:pt x="1317572" y="1216278"/>
                  <a:pt x="1317572" y="1252180"/>
                </a:cubicBezTo>
                <a:cubicBezTo>
                  <a:pt x="1317572" y="1252312"/>
                  <a:pt x="1317572" y="1252444"/>
                  <a:pt x="1317572" y="1252576"/>
                </a:cubicBezTo>
                <a:cubicBezTo>
                  <a:pt x="1317462" y="1288588"/>
                  <a:pt x="1288181" y="1317692"/>
                  <a:pt x="1252169" y="1317583"/>
                </a:cubicBezTo>
                <a:cubicBezTo>
                  <a:pt x="1216157" y="1317474"/>
                  <a:pt x="1187052" y="1288192"/>
                  <a:pt x="1187162" y="1252180"/>
                </a:cubicBezTo>
                <a:cubicBezTo>
                  <a:pt x="1187272" y="1216169"/>
                  <a:pt x="1216554" y="1187064"/>
                  <a:pt x="1252565" y="1187173"/>
                </a:cubicBezTo>
                <a:close/>
                <a:moveTo>
                  <a:pt x="1252565" y="801689"/>
                </a:moveTo>
                <a:cubicBezTo>
                  <a:pt x="1282808" y="801797"/>
                  <a:pt x="1307266" y="826345"/>
                  <a:pt x="1307266" y="856587"/>
                </a:cubicBezTo>
                <a:cubicBezTo>
                  <a:pt x="1307266" y="856653"/>
                  <a:pt x="1307266" y="856719"/>
                  <a:pt x="1307266" y="856785"/>
                </a:cubicBezTo>
                <a:cubicBezTo>
                  <a:pt x="1307156" y="887105"/>
                  <a:pt x="1282489" y="911595"/>
                  <a:pt x="1252168" y="911486"/>
                </a:cubicBezTo>
                <a:cubicBezTo>
                  <a:pt x="1221849" y="911377"/>
                  <a:pt x="1197358" y="886709"/>
                  <a:pt x="1197468" y="856389"/>
                </a:cubicBezTo>
                <a:cubicBezTo>
                  <a:pt x="1197578" y="826069"/>
                  <a:pt x="1222246" y="801579"/>
                  <a:pt x="1252565" y="801689"/>
                </a:cubicBezTo>
                <a:close/>
                <a:moveTo>
                  <a:pt x="1958726" y="791382"/>
                </a:moveTo>
                <a:cubicBezTo>
                  <a:pt x="1958858" y="791382"/>
                  <a:pt x="1958990" y="791382"/>
                  <a:pt x="1959122" y="791382"/>
                </a:cubicBezTo>
                <a:cubicBezTo>
                  <a:pt x="1995025" y="791492"/>
                  <a:pt x="2024040" y="820685"/>
                  <a:pt x="2023931" y="856587"/>
                </a:cubicBezTo>
                <a:cubicBezTo>
                  <a:pt x="2023931" y="892600"/>
                  <a:pt x="1994737" y="921793"/>
                  <a:pt x="1958726" y="921793"/>
                </a:cubicBezTo>
                <a:cubicBezTo>
                  <a:pt x="1922713" y="921793"/>
                  <a:pt x="1893520" y="892600"/>
                  <a:pt x="1893520" y="856587"/>
                </a:cubicBezTo>
                <a:cubicBezTo>
                  <a:pt x="1893520" y="820576"/>
                  <a:pt x="1922713" y="791382"/>
                  <a:pt x="1958726" y="791382"/>
                </a:cubicBezTo>
                <a:close/>
                <a:moveTo>
                  <a:pt x="1605546" y="791382"/>
                </a:moveTo>
                <a:cubicBezTo>
                  <a:pt x="1605679" y="791382"/>
                  <a:pt x="1605811" y="791382"/>
                  <a:pt x="1605943" y="791382"/>
                </a:cubicBezTo>
                <a:cubicBezTo>
                  <a:pt x="1641846" y="791492"/>
                  <a:pt x="1670861" y="820685"/>
                  <a:pt x="1670752" y="856587"/>
                </a:cubicBezTo>
                <a:cubicBezTo>
                  <a:pt x="1670752" y="892600"/>
                  <a:pt x="1641558" y="921793"/>
                  <a:pt x="1605546" y="921793"/>
                </a:cubicBezTo>
                <a:cubicBezTo>
                  <a:pt x="1569534" y="921793"/>
                  <a:pt x="1540341" y="892600"/>
                  <a:pt x="1540341" y="856587"/>
                </a:cubicBezTo>
                <a:cubicBezTo>
                  <a:pt x="1540341" y="820576"/>
                  <a:pt x="1569534" y="791382"/>
                  <a:pt x="1605546" y="791382"/>
                </a:cubicBezTo>
                <a:close/>
                <a:moveTo>
                  <a:pt x="1605547" y="406890"/>
                </a:moveTo>
                <a:lnTo>
                  <a:pt x="1606543" y="406895"/>
                </a:lnTo>
                <a:cubicBezTo>
                  <a:pt x="1636313" y="407333"/>
                  <a:pt x="1660091" y="431821"/>
                  <a:pt x="1659653" y="461590"/>
                </a:cubicBezTo>
                <a:cubicBezTo>
                  <a:pt x="1659327" y="491238"/>
                  <a:pt x="1635202" y="515101"/>
                  <a:pt x="1605553" y="515103"/>
                </a:cubicBezTo>
                <a:cubicBezTo>
                  <a:pt x="1575671" y="515104"/>
                  <a:pt x="1551445" y="490882"/>
                  <a:pt x="1551443" y="460999"/>
                </a:cubicBezTo>
                <a:cubicBezTo>
                  <a:pt x="1551442" y="438588"/>
                  <a:pt x="1565067" y="419358"/>
                  <a:pt x="1584486" y="411143"/>
                </a:cubicBezTo>
                <a:close/>
                <a:moveTo>
                  <a:pt x="1958725" y="395592"/>
                </a:moveTo>
                <a:cubicBezTo>
                  <a:pt x="1994737" y="395592"/>
                  <a:pt x="2023931" y="424785"/>
                  <a:pt x="2023931" y="460797"/>
                </a:cubicBezTo>
                <a:cubicBezTo>
                  <a:pt x="2023931" y="496809"/>
                  <a:pt x="1994737" y="526003"/>
                  <a:pt x="1958725" y="526003"/>
                </a:cubicBezTo>
                <a:cubicBezTo>
                  <a:pt x="1922714" y="526003"/>
                  <a:pt x="1893520" y="496809"/>
                  <a:pt x="1893520" y="460797"/>
                </a:cubicBezTo>
                <a:cubicBezTo>
                  <a:pt x="1893520" y="424785"/>
                  <a:pt x="1922714" y="395592"/>
                  <a:pt x="1958725" y="395592"/>
                </a:cubicBezTo>
                <a:close/>
                <a:moveTo>
                  <a:pt x="1958725" y="0"/>
                </a:moveTo>
                <a:cubicBezTo>
                  <a:pt x="1994737" y="0"/>
                  <a:pt x="2023931" y="29193"/>
                  <a:pt x="2023931" y="65205"/>
                </a:cubicBezTo>
                <a:cubicBezTo>
                  <a:pt x="2023931" y="101217"/>
                  <a:pt x="1994737" y="130411"/>
                  <a:pt x="1958725" y="130411"/>
                </a:cubicBezTo>
                <a:cubicBezTo>
                  <a:pt x="1922714" y="130411"/>
                  <a:pt x="1893520" y="101217"/>
                  <a:pt x="1893520" y="65205"/>
                </a:cubicBezTo>
                <a:cubicBezTo>
                  <a:pt x="1893520" y="29193"/>
                  <a:pt x="1922714" y="0"/>
                  <a:pt x="1958725" y="0"/>
                </a:cubicBezTo>
                <a:close/>
              </a:path>
            </a:pathLst>
          </a:custGeom>
          <a:solidFill>
            <a:schemeClr val="accent1"/>
          </a:solidFill>
          <a:ln w="2989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44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Text + Bullets –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>
            <a:extLst>
              <a:ext uri="{FF2B5EF4-FFF2-40B4-BE49-F238E27FC236}">
                <a16:creationId xmlns:a16="http://schemas.microsoft.com/office/drawing/2014/main" id="{59ED322A-58A6-E644-9C54-51CAD6BFE38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0011" y="341313"/>
            <a:ext cx="3950370" cy="3931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Big Text Here</a:t>
            </a:r>
            <a:endParaRPr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5807248C-03B3-624F-A91B-D023EA0D3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4584" y="341313"/>
            <a:ext cx="4204117" cy="3931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274320" indent="-274320">
              <a:spcBef>
                <a:spcPts val="2400"/>
              </a:spcBef>
              <a:buClr>
                <a:schemeClr val="tx1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1pPr>
            <a:lvl2pPr marL="515938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2pPr>
            <a:lvl3pPr marL="742950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3pPr>
            <a:lvl4pPr marL="971550" indent="-238125">
              <a:buFont typeface="Apple SD GothicNeo ExtraBold" panose="02000300000000000000" pitchFamily="2" charset="-127"/>
              <a:buChar char="▷"/>
              <a:defRPr/>
            </a:lvl4pPr>
            <a:lvl5pPr marL="1200150" indent="-238125">
              <a:buFont typeface="Apple SD GothicNeo ExtraBold" panose="02000300000000000000" pitchFamily="2" charset="-127"/>
              <a:buChar char="▷"/>
              <a:defRPr/>
            </a:lvl5pPr>
          </a:lstStyle>
          <a:p>
            <a:pPr lvl="0"/>
            <a:r>
              <a:rPr lang="en-US"/>
              <a:t>Bullet one goes here</a:t>
            </a:r>
          </a:p>
          <a:p>
            <a:pPr lvl="0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7966BA8-2C79-2844-B585-75E47B622E4F}"/>
              </a:ext>
            </a:extLst>
          </p:cNvPr>
          <p:cNvSpPr/>
          <p:nvPr userDrawn="1"/>
        </p:nvSpPr>
        <p:spPr>
          <a:xfrm>
            <a:off x="6856548" y="2789398"/>
            <a:ext cx="2023931" cy="2108808"/>
          </a:xfrm>
          <a:custGeom>
            <a:avLst/>
            <a:gdLst>
              <a:gd name="connsiteX0" fmla="*/ 64989 w 2023931"/>
              <a:gd name="connsiteY0" fmla="*/ 1978398 h 2108808"/>
              <a:gd name="connsiteX1" fmla="*/ 130410 w 2023931"/>
              <a:gd name="connsiteY1" fmla="*/ 2043386 h 2108808"/>
              <a:gd name="connsiteX2" fmla="*/ 65421 w 2023931"/>
              <a:gd name="connsiteY2" fmla="*/ 2108808 h 2108808"/>
              <a:gd name="connsiteX3" fmla="*/ 0 w 2023931"/>
              <a:gd name="connsiteY3" fmla="*/ 2043819 h 2108808"/>
              <a:gd name="connsiteX4" fmla="*/ 64989 w 2023931"/>
              <a:gd name="connsiteY4" fmla="*/ 1978398 h 2108808"/>
              <a:gd name="connsiteX5" fmla="*/ 1958725 w 2023931"/>
              <a:gd name="connsiteY5" fmla="*/ 1978358 h 2108808"/>
              <a:gd name="connsiteX6" fmla="*/ 2023931 w 2023931"/>
              <a:gd name="connsiteY6" fmla="*/ 2043564 h 2108808"/>
              <a:gd name="connsiteX7" fmla="*/ 1958725 w 2023931"/>
              <a:gd name="connsiteY7" fmla="*/ 2108769 h 2108808"/>
              <a:gd name="connsiteX8" fmla="*/ 1893520 w 2023931"/>
              <a:gd name="connsiteY8" fmla="*/ 2043564 h 2108808"/>
              <a:gd name="connsiteX9" fmla="*/ 1958725 w 2023931"/>
              <a:gd name="connsiteY9" fmla="*/ 1978358 h 2108808"/>
              <a:gd name="connsiteX10" fmla="*/ 1605546 w 2023931"/>
              <a:gd name="connsiteY10" fmla="*/ 1978358 h 2108808"/>
              <a:gd name="connsiteX11" fmla="*/ 1670752 w 2023931"/>
              <a:gd name="connsiteY11" fmla="*/ 2043564 h 2108808"/>
              <a:gd name="connsiteX12" fmla="*/ 1605546 w 2023931"/>
              <a:gd name="connsiteY12" fmla="*/ 2108769 h 2108808"/>
              <a:gd name="connsiteX13" fmla="*/ 1540341 w 2023931"/>
              <a:gd name="connsiteY13" fmla="*/ 2043564 h 2108808"/>
              <a:gd name="connsiteX14" fmla="*/ 1605546 w 2023931"/>
              <a:gd name="connsiteY14" fmla="*/ 1978358 h 2108808"/>
              <a:gd name="connsiteX15" fmla="*/ 1252565 w 2023931"/>
              <a:gd name="connsiteY15" fmla="*/ 1978358 h 2108808"/>
              <a:gd name="connsiteX16" fmla="*/ 1317770 w 2023931"/>
              <a:gd name="connsiteY16" fmla="*/ 2043564 h 2108808"/>
              <a:gd name="connsiteX17" fmla="*/ 1252565 w 2023931"/>
              <a:gd name="connsiteY17" fmla="*/ 2108769 h 2108808"/>
              <a:gd name="connsiteX18" fmla="*/ 1187360 w 2023931"/>
              <a:gd name="connsiteY18" fmla="*/ 2043564 h 2108808"/>
              <a:gd name="connsiteX19" fmla="*/ 1252565 w 2023931"/>
              <a:gd name="connsiteY19" fmla="*/ 1978358 h 2108808"/>
              <a:gd name="connsiteX20" fmla="*/ 856775 w 2023931"/>
              <a:gd name="connsiteY20" fmla="*/ 1978358 h 2108808"/>
              <a:gd name="connsiteX21" fmla="*/ 921980 w 2023931"/>
              <a:gd name="connsiteY21" fmla="*/ 2043564 h 2108808"/>
              <a:gd name="connsiteX22" fmla="*/ 856775 w 2023931"/>
              <a:gd name="connsiteY22" fmla="*/ 2108769 h 2108808"/>
              <a:gd name="connsiteX23" fmla="*/ 791570 w 2023931"/>
              <a:gd name="connsiteY23" fmla="*/ 2043564 h 2108808"/>
              <a:gd name="connsiteX24" fmla="*/ 856775 w 2023931"/>
              <a:gd name="connsiteY24" fmla="*/ 1978358 h 2108808"/>
              <a:gd name="connsiteX25" fmla="*/ 461183 w 2023931"/>
              <a:gd name="connsiteY25" fmla="*/ 1978358 h 2108808"/>
              <a:gd name="connsiteX26" fmla="*/ 526388 w 2023931"/>
              <a:gd name="connsiteY26" fmla="*/ 2043564 h 2108808"/>
              <a:gd name="connsiteX27" fmla="*/ 461183 w 2023931"/>
              <a:gd name="connsiteY27" fmla="*/ 2108769 h 2108808"/>
              <a:gd name="connsiteX28" fmla="*/ 395978 w 2023931"/>
              <a:gd name="connsiteY28" fmla="*/ 2043564 h 2108808"/>
              <a:gd name="connsiteX29" fmla="*/ 461183 w 2023931"/>
              <a:gd name="connsiteY29" fmla="*/ 1978358 h 2108808"/>
              <a:gd name="connsiteX30" fmla="*/ 461183 w 2023931"/>
              <a:gd name="connsiteY30" fmla="*/ 1591288 h 2108808"/>
              <a:gd name="connsiteX31" fmla="*/ 461381 w 2023931"/>
              <a:gd name="connsiteY31" fmla="*/ 1591288 h 2108808"/>
              <a:gd name="connsiteX32" fmla="*/ 517668 w 2023931"/>
              <a:gd name="connsiteY32" fmla="*/ 1647971 h 2108808"/>
              <a:gd name="connsiteX33" fmla="*/ 517668 w 2023931"/>
              <a:gd name="connsiteY33" fmla="*/ 1648168 h 2108808"/>
              <a:gd name="connsiteX34" fmla="*/ 460787 w 2023931"/>
              <a:gd name="connsiteY34" fmla="*/ 1704653 h 2108808"/>
              <a:gd name="connsiteX35" fmla="*/ 404302 w 2023931"/>
              <a:gd name="connsiteY35" fmla="*/ 1647772 h 2108808"/>
              <a:gd name="connsiteX36" fmla="*/ 461183 w 2023931"/>
              <a:gd name="connsiteY36" fmla="*/ 1591288 h 2108808"/>
              <a:gd name="connsiteX37" fmla="*/ 1605546 w 2023931"/>
              <a:gd name="connsiteY37" fmla="*/ 1582766 h 2108808"/>
              <a:gd name="connsiteX38" fmla="*/ 1605943 w 2023931"/>
              <a:gd name="connsiteY38" fmla="*/ 1582766 h 2108808"/>
              <a:gd name="connsiteX39" fmla="*/ 1670752 w 2023931"/>
              <a:gd name="connsiteY39" fmla="*/ 1647971 h 2108808"/>
              <a:gd name="connsiteX40" fmla="*/ 1605546 w 2023931"/>
              <a:gd name="connsiteY40" fmla="*/ 1713176 h 2108808"/>
              <a:gd name="connsiteX41" fmla="*/ 1540341 w 2023931"/>
              <a:gd name="connsiteY41" fmla="*/ 1647971 h 2108808"/>
              <a:gd name="connsiteX42" fmla="*/ 1605546 w 2023931"/>
              <a:gd name="connsiteY42" fmla="*/ 1582766 h 2108808"/>
              <a:gd name="connsiteX43" fmla="*/ 1958725 w 2023931"/>
              <a:gd name="connsiteY43" fmla="*/ 1582765 h 2108808"/>
              <a:gd name="connsiteX44" fmla="*/ 2023931 w 2023931"/>
              <a:gd name="connsiteY44" fmla="*/ 1647971 h 2108808"/>
              <a:gd name="connsiteX45" fmla="*/ 1958725 w 2023931"/>
              <a:gd name="connsiteY45" fmla="*/ 1713176 h 2108808"/>
              <a:gd name="connsiteX46" fmla="*/ 1893520 w 2023931"/>
              <a:gd name="connsiteY46" fmla="*/ 1647971 h 2108808"/>
              <a:gd name="connsiteX47" fmla="*/ 1958725 w 2023931"/>
              <a:gd name="connsiteY47" fmla="*/ 1582765 h 2108808"/>
              <a:gd name="connsiteX48" fmla="*/ 1252565 w 2023931"/>
              <a:gd name="connsiteY48" fmla="*/ 1582765 h 2108808"/>
              <a:gd name="connsiteX49" fmla="*/ 1317770 w 2023931"/>
              <a:gd name="connsiteY49" fmla="*/ 1647971 h 2108808"/>
              <a:gd name="connsiteX50" fmla="*/ 1252565 w 2023931"/>
              <a:gd name="connsiteY50" fmla="*/ 1713176 h 2108808"/>
              <a:gd name="connsiteX51" fmla="*/ 1187360 w 2023931"/>
              <a:gd name="connsiteY51" fmla="*/ 1647971 h 2108808"/>
              <a:gd name="connsiteX52" fmla="*/ 1252565 w 2023931"/>
              <a:gd name="connsiteY52" fmla="*/ 1582765 h 2108808"/>
              <a:gd name="connsiteX53" fmla="*/ 856775 w 2023931"/>
              <a:gd name="connsiteY53" fmla="*/ 1582765 h 2108808"/>
              <a:gd name="connsiteX54" fmla="*/ 921980 w 2023931"/>
              <a:gd name="connsiteY54" fmla="*/ 1647971 h 2108808"/>
              <a:gd name="connsiteX55" fmla="*/ 856775 w 2023931"/>
              <a:gd name="connsiteY55" fmla="*/ 1713176 h 2108808"/>
              <a:gd name="connsiteX56" fmla="*/ 791570 w 2023931"/>
              <a:gd name="connsiteY56" fmla="*/ 1647971 h 2108808"/>
              <a:gd name="connsiteX57" fmla="*/ 856775 w 2023931"/>
              <a:gd name="connsiteY57" fmla="*/ 1582765 h 2108808"/>
              <a:gd name="connsiteX58" fmla="*/ 856775 w 2023931"/>
              <a:gd name="connsiteY58" fmla="*/ 1194902 h 2108808"/>
              <a:gd name="connsiteX59" fmla="*/ 856973 w 2023931"/>
              <a:gd name="connsiteY59" fmla="*/ 1194902 h 2108808"/>
              <a:gd name="connsiteX60" fmla="*/ 914845 w 2023931"/>
              <a:gd name="connsiteY60" fmla="*/ 1252774 h 2108808"/>
              <a:gd name="connsiteX61" fmla="*/ 857171 w 2023931"/>
              <a:gd name="connsiteY61" fmla="*/ 1310646 h 2108808"/>
              <a:gd name="connsiteX62" fmla="*/ 799101 w 2023931"/>
              <a:gd name="connsiteY62" fmla="*/ 1252972 h 2108808"/>
              <a:gd name="connsiteX63" fmla="*/ 856775 w 2023931"/>
              <a:gd name="connsiteY63" fmla="*/ 1194902 h 2108808"/>
              <a:gd name="connsiteX64" fmla="*/ 1958725 w 2023931"/>
              <a:gd name="connsiteY64" fmla="*/ 1187173 h 2108808"/>
              <a:gd name="connsiteX65" fmla="*/ 1958923 w 2023931"/>
              <a:gd name="connsiteY65" fmla="*/ 1187173 h 2108808"/>
              <a:gd name="connsiteX66" fmla="*/ 2023930 w 2023931"/>
              <a:gd name="connsiteY66" fmla="*/ 1252180 h 2108808"/>
              <a:gd name="connsiteX67" fmla="*/ 2023931 w 2023931"/>
              <a:gd name="connsiteY67" fmla="*/ 1252378 h 2108808"/>
              <a:gd name="connsiteX68" fmla="*/ 1958725 w 2023931"/>
              <a:gd name="connsiteY68" fmla="*/ 1317584 h 2108808"/>
              <a:gd name="connsiteX69" fmla="*/ 1893520 w 2023931"/>
              <a:gd name="connsiteY69" fmla="*/ 1252379 h 2108808"/>
              <a:gd name="connsiteX70" fmla="*/ 1958725 w 2023931"/>
              <a:gd name="connsiteY70" fmla="*/ 1187173 h 2108808"/>
              <a:gd name="connsiteX71" fmla="*/ 1605546 w 2023931"/>
              <a:gd name="connsiteY71" fmla="*/ 1187173 h 2108808"/>
              <a:gd name="connsiteX72" fmla="*/ 1605744 w 2023931"/>
              <a:gd name="connsiteY72" fmla="*/ 1187173 h 2108808"/>
              <a:gd name="connsiteX73" fmla="*/ 1670751 w 2023931"/>
              <a:gd name="connsiteY73" fmla="*/ 1252180 h 2108808"/>
              <a:gd name="connsiteX74" fmla="*/ 1670752 w 2023931"/>
              <a:gd name="connsiteY74" fmla="*/ 1252378 h 2108808"/>
              <a:gd name="connsiteX75" fmla="*/ 1605546 w 2023931"/>
              <a:gd name="connsiteY75" fmla="*/ 1317584 h 2108808"/>
              <a:gd name="connsiteX76" fmla="*/ 1540341 w 2023931"/>
              <a:gd name="connsiteY76" fmla="*/ 1252379 h 2108808"/>
              <a:gd name="connsiteX77" fmla="*/ 1605546 w 2023931"/>
              <a:gd name="connsiteY77" fmla="*/ 1187173 h 2108808"/>
              <a:gd name="connsiteX78" fmla="*/ 1252565 w 2023931"/>
              <a:gd name="connsiteY78" fmla="*/ 1187173 h 2108808"/>
              <a:gd name="connsiteX79" fmla="*/ 1252565 w 2023931"/>
              <a:gd name="connsiteY79" fmla="*/ 1187174 h 2108808"/>
              <a:gd name="connsiteX80" fmla="*/ 1317572 w 2023931"/>
              <a:gd name="connsiteY80" fmla="*/ 1252180 h 2108808"/>
              <a:gd name="connsiteX81" fmla="*/ 1317572 w 2023931"/>
              <a:gd name="connsiteY81" fmla="*/ 1252576 h 2108808"/>
              <a:gd name="connsiteX82" fmla="*/ 1252169 w 2023931"/>
              <a:gd name="connsiteY82" fmla="*/ 1317583 h 2108808"/>
              <a:gd name="connsiteX83" fmla="*/ 1187162 w 2023931"/>
              <a:gd name="connsiteY83" fmla="*/ 1252180 h 2108808"/>
              <a:gd name="connsiteX84" fmla="*/ 1252565 w 2023931"/>
              <a:gd name="connsiteY84" fmla="*/ 1187173 h 2108808"/>
              <a:gd name="connsiteX85" fmla="*/ 1252565 w 2023931"/>
              <a:gd name="connsiteY85" fmla="*/ 801689 h 2108808"/>
              <a:gd name="connsiteX86" fmla="*/ 1307266 w 2023931"/>
              <a:gd name="connsiteY86" fmla="*/ 856587 h 2108808"/>
              <a:gd name="connsiteX87" fmla="*/ 1307266 w 2023931"/>
              <a:gd name="connsiteY87" fmla="*/ 856785 h 2108808"/>
              <a:gd name="connsiteX88" fmla="*/ 1252168 w 2023931"/>
              <a:gd name="connsiteY88" fmla="*/ 911486 h 2108808"/>
              <a:gd name="connsiteX89" fmla="*/ 1197468 w 2023931"/>
              <a:gd name="connsiteY89" fmla="*/ 856389 h 2108808"/>
              <a:gd name="connsiteX90" fmla="*/ 1252565 w 2023931"/>
              <a:gd name="connsiteY90" fmla="*/ 801689 h 2108808"/>
              <a:gd name="connsiteX91" fmla="*/ 1958726 w 2023931"/>
              <a:gd name="connsiteY91" fmla="*/ 791382 h 2108808"/>
              <a:gd name="connsiteX92" fmla="*/ 1959122 w 2023931"/>
              <a:gd name="connsiteY92" fmla="*/ 791382 h 2108808"/>
              <a:gd name="connsiteX93" fmla="*/ 2023931 w 2023931"/>
              <a:gd name="connsiteY93" fmla="*/ 856587 h 2108808"/>
              <a:gd name="connsiteX94" fmla="*/ 1958726 w 2023931"/>
              <a:gd name="connsiteY94" fmla="*/ 921793 h 2108808"/>
              <a:gd name="connsiteX95" fmla="*/ 1893520 w 2023931"/>
              <a:gd name="connsiteY95" fmla="*/ 856587 h 2108808"/>
              <a:gd name="connsiteX96" fmla="*/ 1958726 w 2023931"/>
              <a:gd name="connsiteY96" fmla="*/ 791382 h 2108808"/>
              <a:gd name="connsiteX97" fmla="*/ 1605546 w 2023931"/>
              <a:gd name="connsiteY97" fmla="*/ 791382 h 2108808"/>
              <a:gd name="connsiteX98" fmla="*/ 1605943 w 2023931"/>
              <a:gd name="connsiteY98" fmla="*/ 791382 h 2108808"/>
              <a:gd name="connsiteX99" fmla="*/ 1670752 w 2023931"/>
              <a:gd name="connsiteY99" fmla="*/ 856587 h 2108808"/>
              <a:gd name="connsiteX100" fmla="*/ 1605546 w 2023931"/>
              <a:gd name="connsiteY100" fmla="*/ 921793 h 2108808"/>
              <a:gd name="connsiteX101" fmla="*/ 1540341 w 2023931"/>
              <a:gd name="connsiteY101" fmla="*/ 856587 h 2108808"/>
              <a:gd name="connsiteX102" fmla="*/ 1605546 w 2023931"/>
              <a:gd name="connsiteY102" fmla="*/ 791382 h 2108808"/>
              <a:gd name="connsiteX103" fmla="*/ 1605547 w 2023931"/>
              <a:gd name="connsiteY103" fmla="*/ 406890 h 2108808"/>
              <a:gd name="connsiteX104" fmla="*/ 1606543 w 2023931"/>
              <a:gd name="connsiteY104" fmla="*/ 406895 h 2108808"/>
              <a:gd name="connsiteX105" fmla="*/ 1659653 w 2023931"/>
              <a:gd name="connsiteY105" fmla="*/ 461590 h 2108808"/>
              <a:gd name="connsiteX106" fmla="*/ 1605553 w 2023931"/>
              <a:gd name="connsiteY106" fmla="*/ 515103 h 2108808"/>
              <a:gd name="connsiteX107" fmla="*/ 1551443 w 2023931"/>
              <a:gd name="connsiteY107" fmla="*/ 460999 h 2108808"/>
              <a:gd name="connsiteX108" fmla="*/ 1584486 w 2023931"/>
              <a:gd name="connsiteY108" fmla="*/ 411143 h 2108808"/>
              <a:gd name="connsiteX109" fmla="*/ 1958725 w 2023931"/>
              <a:gd name="connsiteY109" fmla="*/ 395592 h 2108808"/>
              <a:gd name="connsiteX110" fmla="*/ 2023931 w 2023931"/>
              <a:gd name="connsiteY110" fmla="*/ 460797 h 2108808"/>
              <a:gd name="connsiteX111" fmla="*/ 1958725 w 2023931"/>
              <a:gd name="connsiteY111" fmla="*/ 526003 h 2108808"/>
              <a:gd name="connsiteX112" fmla="*/ 1893520 w 2023931"/>
              <a:gd name="connsiteY112" fmla="*/ 460797 h 2108808"/>
              <a:gd name="connsiteX113" fmla="*/ 1958725 w 2023931"/>
              <a:gd name="connsiteY113" fmla="*/ 395592 h 2108808"/>
              <a:gd name="connsiteX114" fmla="*/ 1958725 w 2023931"/>
              <a:gd name="connsiteY114" fmla="*/ 0 h 2108808"/>
              <a:gd name="connsiteX115" fmla="*/ 2023931 w 2023931"/>
              <a:gd name="connsiteY115" fmla="*/ 65205 h 2108808"/>
              <a:gd name="connsiteX116" fmla="*/ 1958725 w 2023931"/>
              <a:gd name="connsiteY116" fmla="*/ 130411 h 2108808"/>
              <a:gd name="connsiteX117" fmla="*/ 1893520 w 2023931"/>
              <a:gd name="connsiteY117" fmla="*/ 65205 h 2108808"/>
              <a:gd name="connsiteX118" fmla="*/ 1958725 w 2023931"/>
              <a:gd name="connsiteY118" fmla="*/ 0 h 210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23931" h="2108808">
                <a:moveTo>
                  <a:pt x="64989" y="1978398"/>
                </a:moveTo>
                <a:cubicBezTo>
                  <a:pt x="101000" y="1978278"/>
                  <a:pt x="130291" y="2007374"/>
                  <a:pt x="130410" y="2043386"/>
                </a:cubicBezTo>
                <a:cubicBezTo>
                  <a:pt x="130529" y="2079398"/>
                  <a:pt x="101433" y="2108688"/>
                  <a:pt x="65421" y="2108808"/>
                </a:cubicBezTo>
                <a:cubicBezTo>
                  <a:pt x="29409" y="2108927"/>
                  <a:pt x="120" y="2079830"/>
                  <a:pt x="0" y="2043819"/>
                </a:cubicBezTo>
                <a:cubicBezTo>
                  <a:pt x="-119" y="2007807"/>
                  <a:pt x="28977" y="1978517"/>
                  <a:pt x="64989" y="1978398"/>
                </a:cubicBezTo>
                <a:close/>
                <a:moveTo>
                  <a:pt x="1958725" y="1978358"/>
                </a:moveTo>
                <a:cubicBezTo>
                  <a:pt x="1994737" y="1978358"/>
                  <a:pt x="2023931" y="2007551"/>
                  <a:pt x="2023931" y="2043564"/>
                </a:cubicBezTo>
                <a:cubicBezTo>
                  <a:pt x="2023931" y="2079575"/>
                  <a:pt x="1994737" y="2108769"/>
                  <a:pt x="1958725" y="2108769"/>
                </a:cubicBezTo>
                <a:cubicBezTo>
                  <a:pt x="1922714" y="2108769"/>
                  <a:pt x="1893520" y="2079575"/>
                  <a:pt x="1893520" y="2043564"/>
                </a:cubicBezTo>
                <a:cubicBezTo>
                  <a:pt x="1893520" y="2007551"/>
                  <a:pt x="1922714" y="1978358"/>
                  <a:pt x="1958725" y="1978358"/>
                </a:cubicBezTo>
                <a:close/>
                <a:moveTo>
                  <a:pt x="1605546" y="1978358"/>
                </a:moveTo>
                <a:cubicBezTo>
                  <a:pt x="1641558" y="1978358"/>
                  <a:pt x="1670752" y="2007551"/>
                  <a:pt x="1670752" y="2043564"/>
                </a:cubicBezTo>
                <a:cubicBezTo>
                  <a:pt x="1670752" y="2079575"/>
                  <a:pt x="1641558" y="2108769"/>
                  <a:pt x="1605546" y="2108769"/>
                </a:cubicBezTo>
                <a:cubicBezTo>
                  <a:pt x="1569534" y="2108769"/>
                  <a:pt x="1540341" y="2079575"/>
                  <a:pt x="1540341" y="2043564"/>
                </a:cubicBezTo>
                <a:cubicBezTo>
                  <a:pt x="1540341" y="2007551"/>
                  <a:pt x="1569534" y="1978358"/>
                  <a:pt x="1605546" y="1978358"/>
                </a:cubicBezTo>
                <a:close/>
                <a:moveTo>
                  <a:pt x="1252565" y="1978358"/>
                </a:moveTo>
                <a:cubicBezTo>
                  <a:pt x="1288577" y="1978358"/>
                  <a:pt x="1317770" y="2007551"/>
                  <a:pt x="1317770" y="2043564"/>
                </a:cubicBezTo>
                <a:cubicBezTo>
                  <a:pt x="1317770" y="2079575"/>
                  <a:pt x="1288577" y="2108769"/>
                  <a:pt x="1252565" y="2108769"/>
                </a:cubicBezTo>
                <a:cubicBezTo>
                  <a:pt x="1216553" y="2108769"/>
                  <a:pt x="1187360" y="2079575"/>
                  <a:pt x="1187360" y="2043564"/>
                </a:cubicBezTo>
                <a:cubicBezTo>
                  <a:pt x="1187360" y="2007551"/>
                  <a:pt x="1216553" y="1978358"/>
                  <a:pt x="1252565" y="1978358"/>
                </a:cubicBezTo>
                <a:close/>
                <a:moveTo>
                  <a:pt x="856775" y="1978358"/>
                </a:moveTo>
                <a:cubicBezTo>
                  <a:pt x="892787" y="1978358"/>
                  <a:pt x="921980" y="2007551"/>
                  <a:pt x="921980" y="2043564"/>
                </a:cubicBezTo>
                <a:cubicBezTo>
                  <a:pt x="921980" y="2079575"/>
                  <a:pt x="892787" y="2108769"/>
                  <a:pt x="856775" y="2108769"/>
                </a:cubicBezTo>
                <a:cubicBezTo>
                  <a:pt x="820763" y="2108769"/>
                  <a:pt x="791570" y="2079575"/>
                  <a:pt x="791570" y="2043564"/>
                </a:cubicBezTo>
                <a:cubicBezTo>
                  <a:pt x="791570" y="2007551"/>
                  <a:pt x="820763" y="1978358"/>
                  <a:pt x="856775" y="1978358"/>
                </a:cubicBezTo>
                <a:close/>
                <a:moveTo>
                  <a:pt x="461183" y="1978358"/>
                </a:moveTo>
                <a:cubicBezTo>
                  <a:pt x="497195" y="1978358"/>
                  <a:pt x="526388" y="2007551"/>
                  <a:pt x="526388" y="2043564"/>
                </a:cubicBezTo>
                <a:cubicBezTo>
                  <a:pt x="526388" y="2079575"/>
                  <a:pt x="497195" y="2108769"/>
                  <a:pt x="461183" y="2108769"/>
                </a:cubicBezTo>
                <a:cubicBezTo>
                  <a:pt x="425171" y="2108769"/>
                  <a:pt x="395978" y="2079575"/>
                  <a:pt x="395978" y="2043564"/>
                </a:cubicBezTo>
                <a:cubicBezTo>
                  <a:pt x="395978" y="2007551"/>
                  <a:pt x="425171" y="1978358"/>
                  <a:pt x="461183" y="1978358"/>
                </a:cubicBezTo>
                <a:close/>
                <a:moveTo>
                  <a:pt x="461183" y="1591288"/>
                </a:moveTo>
                <a:cubicBezTo>
                  <a:pt x="461249" y="1591288"/>
                  <a:pt x="461315" y="1591288"/>
                  <a:pt x="461381" y="1591288"/>
                </a:cubicBezTo>
                <a:cubicBezTo>
                  <a:pt x="492577" y="1591397"/>
                  <a:pt x="517778" y="1616775"/>
                  <a:pt x="517668" y="1647971"/>
                </a:cubicBezTo>
                <a:cubicBezTo>
                  <a:pt x="517668" y="1648036"/>
                  <a:pt x="517668" y="1648103"/>
                  <a:pt x="517668" y="1648168"/>
                </a:cubicBezTo>
                <a:cubicBezTo>
                  <a:pt x="517558" y="1679473"/>
                  <a:pt x="492092" y="1704763"/>
                  <a:pt x="460787" y="1704653"/>
                </a:cubicBezTo>
                <a:cubicBezTo>
                  <a:pt x="429482" y="1704543"/>
                  <a:pt x="404192" y="1679077"/>
                  <a:pt x="404302" y="1647772"/>
                </a:cubicBezTo>
                <a:cubicBezTo>
                  <a:pt x="404412" y="1616467"/>
                  <a:pt x="429878" y="1591178"/>
                  <a:pt x="461183" y="1591288"/>
                </a:cubicBezTo>
                <a:close/>
                <a:moveTo>
                  <a:pt x="1605546" y="1582766"/>
                </a:moveTo>
                <a:cubicBezTo>
                  <a:pt x="1605679" y="1582765"/>
                  <a:pt x="1605811" y="1582765"/>
                  <a:pt x="1605943" y="1582766"/>
                </a:cubicBezTo>
                <a:cubicBezTo>
                  <a:pt x="1641846" y="1582875"/>
                  <a:pt x="1670861" y="1612069"/>
                  <a:pt x="1670752" y="1647971"/>
                </a:cubicBezTo>
                <a:cubicBezTo>
                  <a:pt x="1670752" y="1683983"/>
                  <a:pt x="1641558" y="1713176"/>
                  <a:pt x="1605546" y="1713176"/>
                </a:cubicBezTo>
                <a:cubicBezTo>
                  <a:pt x="1569534" y="1713176"/>
                  <a:pt x="1540341" y="1683983"/>
                  <a:pt x="1540341" y="1647971"/>
                </a:cubicBezTo>
                <a:cubicBezTo>
                  <a:pt x="1540341" y="1611959"/>
                  <a:pt x="1569534" y="1582766"/>
                  <a:pt x="1605546" y="1582766"/>
                </a:cubicBezTo>
                <a:close/>
                <a:moveTo>
                  <a:pt x="1958725" y="1582765"/>
                </a:moveTo>
                <a:cubicBezTo>
                  <a:pt x="1994737" y="1582765"/>
                  <a:pt x="2023931" y="1611958"/>
                  <a:pt x="2023931" y="1647971"/>
                </a:cubicBezTo>
                <a:cubicBezTo>
                  <a:pt x="2023931" y="1683982"/>
                  <a:pt x="1994737" y="1713176"/>
                  <a:pt x="1958725" y="1713176"/>
                </a:cubicBezTo>
                <a:cubicBezTo>
                  <a:pt x="1922714" y="1713176"/>
                  <a:pt x="1893520" y="1683982"/>
                  <a:pt x="1893520" y="1647971"/>
                </a:cubicBezTo>
                <a:cubicBezTo>
                  <a:pt x="1893520" y="1611958"/>
                  <a:pt x="1922714" y="1582765"/>
                  <a:pt x="1958725" y="1582765"/>
                </a:cubicBezTo>
                <a:close/>
                <a:moveTo>
                  <a:pt x="1252565" y="1582765"/>
                </a:moveTo>
                <a:cubicBezTo>
                  <a:pt x="1288577" y="1582765"/>
                  <a:pt x="1317770" y="1611958"/>
                  <a:pt x="1317770" y="1647971"/>
                </a:cubicBezTo>
                <a:cubicBezTo>
                  <a:pt x="1317770" y="1683982"/>
                  <a:pt x="1288577" y="1713176"/>
                  <a:pt x="1252565" y="1713176"/>
                </a:cubicBezTo>
                <a:cubicBezTo>
                  <a:pt x="1216553" y="1713176"/>
                  <a:pt x="1187360" y="1683982"/>
                  <a:pt x="1187360" y="1647971"/>
                </a:cubicBezTo>
                <a:cubicBezTo>
                  <a:pt x="1187360" y="1611958"/>
                  <a:pt x="1216553" y="1582765"/>
                  <a:pt x="1252565" y="1582765"/>
                </a:cubicBezTo>
                <a:close/>
                <a:moveTo>
                  <a:pt x="856775" y="1582765"/>
                </a:moveTo>
                <a:cubicBezTo>
                  <a:pt x="892787" y="1582765"/>
                  <a:pt x="921980" y="1611958"/>
                  <a:pt x="921980" y="1647971"/>
                </a:cubicBezTo>
                <a:cubicBezTo>
                  <a:pt x="921980" y="1683982"/>
                  <a:pt x="892787" y="1713176"/>
                  <a:pt x="856775" y="1713176"/>
                </a:cubicBezTo>
                <a:cubicBezTo>
                  <a:pt x="820763" y="1713176"/>
                  <a:pt x="791570" y="1683982"/>
                  <a:pt x="791570" y="1647971"/>
                </a:cubicBezTo>
                <a:cubicBezTo>
                  <a:pt x="791570" y="1611958"/>
                  <a:pt x="820763" y="1582765"/>
                  <a:pt x="856775" y="1582765"/>
                </a:cubicBezTo>
                <a:close/>
                <a:moveTo>
                  <a:pt x="856775" y="1194902"/>
                </a:moveTo>
                <a:lnTo>
                  <a:pt x="856973" y="1194902"/>
                </a:lnTo>
                <a:cubicBezTo>
                  <a:pt x="888935" y="1194902"/>
                  <a:pt x="914845" y="1220812"/>
                  <a:pt x="914845" y="1252774"/>
                </a:cubicBezTo>
                <a:cubicBezTo>
                  <a:pt x="914845" y="1284659"/>
                  <a:pt x="889056" y="1310537"/>
                  <a:pt x="857171" y="1310646"/>
                </a:cubicBezTo>
                <a:cubicBezTo>
                  <a:pt x="825209" y="1310755"/>
                  <a:pt x="799211" y="1284934"/>
                  <a:pt x="799101" y="1252972"/>
                </a:cubicBezTo>
                <a:cubicBezTo>
                  <a:pt x="798991" y="1221010"/>
                  <a:pt x="824813" y="1195012"/>
                  <a:pt x="856775" y="1194902"/>
                </a:cubicBezTo>
                <a:close/>
                <a:moveTo>
                  <a:pt x="1958725" y="1187173"/>
                </a:moveTo>
                <a:cubicBezTo>
                  <a:pt x="1958791" y="1187173"/>
                  <a:pt x="1958857" y="1187173"/>
                  <a:pt x="1958923" y="1187173"/>
                </a:cubicBezTo>
                <a:cubicBezTo>
                  <a:pt x="1994826" y="1187173"/>
                  <a:pt x="2023931" y="1216278"/>
                  <a:pt x="2023930" y="1252180"/>
                </a:cubicBezTo>
                <a:cubicBezTo>
                  <a:pt x="2023931" y="1252247"/>
                  <a:pt x="2023931" y="1252312"/>
                  <a:pt x="2023931" y="1252378"/>
                </a:cubicBezTo>
                <a:cubicBezTo>
                  <a:pt x="2023931" y="1288390"/>
                  <a:pt x="1994738" y="1317584"/>
                  <a:pt x="1958725" y="1317584"/>
                </a:cubicBezTo>
                <a:cubicBezTo>
                  <a:pt x="1922714" y="1317584"/>
                  <a:pt x="1893520" y="1288391"/>
                  <a:pt x="1893520" y="1252379"/>
                </a:cubicBezTo>
                <a:cubicBezTo>
                  <a:pt x="1893520" y="1216367"/>
                  <a:pt x="1922713" y="1187174"/>
                  <a:pt x="1958725" y="1187173"/>
                </a:cubicBezTo>
                <a:close/>
                <a:moveTo>
                  <a:pt x="1605546" y="1187173"/>
                </a:moveTo>
                <a:cubicBezTo>
                  <a:pt x="1605612" y="1187173"/>
                  <a:pt x="1605678" y="1187173"/>
                  <a:pt x="1605744" y="1187173"/>
                </a:cubicBezTo>
                <a:cubicBezTo>
                  <a:pt x="1641647" y="1187173"/>
                  <a:pt x="1670752" y="1216278"/>
                  <a:pt x="1670751" y="1252180"/>
                </a:cubicBezTo>
                <a:cubicBezTo>
                  <a:pt x="1670752" y="1252247"/>
                  <a:pt x="1670752" y="1252312"/>
                  <a:pt x="1670752" y="1252378"/>
                </a:cubicBezTo>
                <a:cubicBezTo>
                  <a:pt x="1670752" y="1288390"/>
                  <a:pt x="1641559" y="1317584"/>
                  <a:pt x="1605546" y="1317584"/>
                </a:cubicBezTo>
                <a:cubicBezTo>
                  <a:pt x="1569535" y="1317584"/>
                  <a:pt x="1540341" y="1288391"/>
                  <a:pt x="1540341" y="1252379"/>
                </a:cubicBezTo>
                <a:cubicBezTo>
                  <a:pt x="1540341" y="1216367"/>
                  <a:pt x="1569534" y="1187174"/>
                  <a:pt x="1605546" y="1187173"/>
                </a:cubicBezTo>
                <a:close/>
                <a:moveTo>
                  <a:pt x="1252565" y="1187173"/>
                </a:moveTo>
                <a:lnTo>
                  <a:pt x="1252565" y="1187174"/>
                </a:lnTo>
                <a:cubicBezTo>
                  <a:pt x="1288467" y="1187174"/>
                  <a:pt x="1317572" y="1216278"/>
                  <a:pt x="1317572" y="1252180"/>
                </a:cubicBezTo>
                <a:cubicBezTo>
                  <a:pt x="1317572" y="1252312"/>
                  <a:pt x="1317572" y="1252444"/>
                  <a:pt x="1317572" y="1252576"/>
                </a:cubicBezTo>
                <a:cubicBezTo>
                  <a:pt x="1317462" y="1288588"/>
                  <a:pt x="1288181" y="1317692"/>
                  <a:pt x="1252169" y="1317583"/>
                </a:cubicBezTo>
                <a:cubicBezTo>
                  <a:pt x="1216157" y="1317474"/>
                  <a:pt x="1187052" y="1288192"/>
                  <a:pt x="1187162" y="1252180"/>
                </a:cubicBezTo>
                <a:cubicBezTo>
                  <a:pt x="1187272" y="1216169"/>
                  <a:pt x="1216554" y="1187064"/>
                  <a:pt x="1252565" y="1187173"/>
                </a:cubicBezTo>
                <a:close/>
                <a:moveTo>
                  <a:pt x="1252565" y="801689"/>
                </a:moveTo>
                <a:cubicBezTo>
                  <a:pt x="1282808" y="801797"/>
                  <a:pt x="1307266" y="826345"/>
                  <a:pt x="1307266" y="856587"/>
                </a:cubicBezTo>
                <a:cubicBezTo>
                  <a:pt x="1307266" y="856653"/>
                  <a:pt x="1307266" y="856719"/>
                  <a:pt x="1307266" y="856785"/>
                </a:cubicBezTo>
                <a:cubicBezTo>
                  <a:pt x="1307156" y="887105"/>
                  <a:pt x="1282489" y="911595"/>
                  <a:pt x="1252168" y="911486"/>
                </a:cubicBezTo>
                <a:cubicBezTo>
                  <a:pt x="1221849" y="911377"/>
                  <a:pt x="1197358" y="886709"/>
                  <a:pt x="1197468" y="856389"/>
                </a:cubicBezTo>
                <a:cubicBezTo>
                  <a:pt x="1197578" y="826069"/>
                  <a:pt x="1222246" y="801579"/>
                  <a:pt x="1252565" y="801689"/>
                </a:cubicBezTo>
                <a:close/>
                <a:moveTo>
                  <a:pt x="1958726" y="791382"/>
                </a:moveTo>
                <a:cubicBezTo>
                  <a:pt x="1958858" y="791382"/>
                  <a:pt x="1958990" y="791382"/>
                  <a:pt x="1959122" y="791382"/>
                </a:cubicBezTo>
                <a:cubicBezTo>
                  <a:pt x="1995025" y="791492"/>
                  <a:pt x="2024040" y="820685"/>
                  <a:pt x="2023931" y="856587"/>
                </a:cubicBezTo>
                <a:cubicBezTo>
                  <a:pt x="2023931" y="892600"/>
                  <a:pt x="1994737" y="921793"/>
                  <a:pt x="1958726" y="921793"/>
                </a:cubicBezTo>
                <a:cubicBezTo>
                  <a:pt x="1922713" y="921793"/>
                  <a:pt x="1893520" y="892600"/>
                  <a:pt x="1893520" y="856587"/>
                </a:cubicBezTo>
                <a:cubicBezTo>
                  <a:pt x="1893520" y="820576"/>
                  <a:pt x="1922713" y="791382"/>
                  <a:pt x="1958726" y="791382"/>
                </a:cubicBezTo>
                <a:close/>
                <a:moveTo>
                  <a:pt x="1605546" y="791382"/>
                </a:moveTo>
                <a:cubicBezTo>
                  <a:pt x="1605679" y="791382"/>
                  <a:pt x="1605811" y="791382"/>
                  <a:pt x="1605943" y="791382"/>
                </a:cubicBezTo>
                <a:cubicBezTo>
                  <a:pt x="1641846" y="791492"/>
                  <a:pt x="1670861" y="820685"/>
                  <a:pt x="1670752" y="856587"/>
                </a:cubicBezTo>
                <a:cubicBezTo>
                  <a:pt x="1670752" y="892600"/>
                  <a:pt x="1641558" y="921793"/>
                  <a:pt x="1605546" y="921793"/>
                </a:cubicBezTo>
                <a:cubicBezTo>
                  <a:pt x="1569534" y="921793"/>
                  <a:pt x="1540341" y="892600"/>
                  <a:pt x="1540341" y="856587"/>
                </a:cubicBezTo>
                <a:cubicBezTo>
                  <a:pt x="1540341" y="820576"/>
                  <a:pt x="1569534" y="791382"/>
                  <a:pt x="1605546" y="791382"/>
                </a:cubicBezTo>
                <a:close/>
                <a:moveTo>
                  <a:pt x="1605547" y="406890"/>
                </a:moveTo>
                <a:lnTo>
                  <a:pt x="1606543" y="406895"/>
                </a:lnTo>
                <a:cubicBezTo>
                  <a:pt x="1636313" y="407333"/>
                  <a:pt x="1660091" y="431821"/>
                  <a:pt x="1659653" y="461590"/>
                </a:cubicBezTo>
                <a:cubicBezTo>
                  <a:pt x="1659327" y="491238"/>
                  <a:pt x="1635202" y="515101"/>
                  <a:pt x="1605553" y="515103"/>
                </a:cubicBezTo>
                <a:cubicBezTo>
                  <a:pt x="1575671" y="515104"/>
                  <a:pt x="1551445" y="490882"/>
                  <a:pt x="1551443" y="460999"/>
                </a:cubicBezTo>
                <a:cubicBezTo>
                  <a:pt x="1551442" y="438588"/>
                  <a:pt x="1565067" y="419358"/>
                  <a:pt x="1584486" y="411143"/>
                </a:cubicBezTo>
                <a:close/>
                <a:moveTo>
                  <a:pt x="1958725" y="395592"/>
                </a:moveTo>
                <a:cubicBezTo>
                  <a:pt x="1994737" y="395592"/>
                  <a:pt x="2023931" y="424785"/>
                  <a:pt x="2023931" y="460797"/>
                </a:cubicBezTo>
                <a:cubicBezTo>
                  <a:pt x="2023931" y="496809"/>
                  <a:pt x="1994737" y="526003"/>
                  <a:pt x="1958725" y="526003"/>
                </a:cubicBezTo>
                <a:cubicBezTo>
                  <a:pt x="1922714" y="526003"/>
                  <a:pt x="1893520" y="496809"/>
                  <a:pt x="1893520" y="460797"/>
                </a:cubicBezTo>
                <a:cubicBezTo>
                  <a:pt x="1893520" y="424785"/>
                  <a:pt x="1922714" y="395592"/>
                  <a:pt x="1958725" y="395592"/>
                </a:cubicBezTo>
                <a:close/>
                <a:moveTo>
                  <a:pt x="1958725" y="0"/>
                </a:moveTo>
                <a:cubicBezTo>
                  <a:pt x="1994737" y="0"/>
                  <a:pt x="2023931" y="29193"/>
                  <a:pt x="2023931" y="65205"/>
                </a:cubicBezTo>
                <a:cubicBezTo>
                  <a:pt x="2023931" y="101217"/>
                  <a:pt x="1994737" y="130411"/>
                  <a:pt x="1958725" y="130411"/>
                </a:cubicBezTo>
                <a:cubicBezTo>
                  <a:pt x="1922714" y="130411"/>
                  <a:pt x="1893520" y="101217"/>
                  <a:pt x="1893520" y="65205"/>
                </a:cubicBezTo>
                <a:cubicBezTo>
                  <a:pt x="1893520" y="29193"/>
                  <a:pt x="1922714" y="0"/>
                  <a:pt x="1958725" y="0"/>
                </a:cubicBezTo>
                <a:close/>
              </a:path>
            </a:pathLst>
          </a:custGeom>
          <a:solidFill>
            <a:schemeClr val="bg1"/>
          </a:solidFill>
          <a:ln w="2989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2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Big Text, Small Text – 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86BE431-24C5-E54F-A4C8-A1F6009F30B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38722" y="1923291"/>
            <a:ext cx="2560320" cy="73183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##</a:t>
            </a:r>
            <a:endParaRPr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FE0A934-72D8-3949-B463-B67D8D143A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86733" y="1923416"/>
            <a:ext cx="2560320" cy="7318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E9655FC-3F61-9F49-8308-EF0FB5AE22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2727" y="1923291"/>
            <a:ext cx="256032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4000" b="0" i="0" u="none" baseline="0" smtClean="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>
              <a:defRPr lang="en-US" sz="3200" smtClean="0">
                <a:solidFill>
                  <a:srgbClr val="676767"/>
                </a:solidFill>
                <a:latin typeface="Arial" charset="0"/>
              </a:defRPr>
            </a:lvl2pPr>
            <a:lvl3pPr>
              <a:defRPr lang="en-US" sz="3200" smtClean="0">
                <a:solidFill>
                  <a:srgbClr val="676767"/>
                </a:solidFill>
                <a:latin typeface="Arial" charset="0"/>
              </a:defRPr>
            </a:lvl3pPr>
            <a:lvl4pPr>
              <a:defRPr lang="en-US" sz="3200" smtClean="0">
                <a:solidFill>
                  <a:srgbClr val="676767"/>
                </a:solidFill>
                <a:latin typeface="Arial" charset="0"/>
              </a:defRPr>
            </a:lvl4pPr>
            <a:lvl5pPr>
              <a:defRPr lang="en-US" sz="3200">
                <a:solidFill>
                  <a:srgbClr val="676767"/>
                </a:solidFill>
                <a:latin typeface="Arial" charset="0"/>
              </a:defRPr>
            </a:lvl5pPr>
          </a:lstStyle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lang="en-US"/>
              <a:t>##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D1FE9F11-9B68-8542-8CD5-4A3100762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727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938" indent="-7938">
              <a:buClr>
                <a:schemeClr val="accent2"/>
              </a:buClr>
              <a:buNone/>
              <a:tabLst/>
              <a:defRPr lang="en-US" dirty="0">
                <a:solidFill>
                  <a:schemeClr val="accent1"/>
                </a:solidFill>
              </a:defRPr>
            </a:lvl1pPr>
            <a:lvl2pPr marL="174625" indent="-174625">
              <a:buClrTx/>
              <a:buSzPct val="100000"/>
              <a:tabLst>
                <a:tab pos="171450" algn="l"/>
              </a:tabLst>
              <a:defRPr lang="en-US" dirty="0">
                <a:solidFill>
                  <a:schemeClr val="tx1"/>
                </a:solidFill>
              </a:defRPr>
            </a:lvl2pPr>
            <a:lvl3pPr marL="347472" indent="-173736">
              <a:buClrTx/>
              <a:buSzPct val="80000"/>
              <a:tabLst/>
              <a:defRPr lang="en-US" dirty="0">
                <a:solidFill>
                  <a:schemeClr val="tx1"/>
                </a:solidFill>
              </a:defRPr>
            </a:lvl3pPr>
            <a:lvl4pPr marL="521208" indent="-173038">
              <a:buClrTx/>
              <a:buSzPct val="100000"/>
              <a:tabLst/>
              <a:defRPr lang="en-US" dirty="0">
                <a:solidFill>
                  <a:schemeClr val="tx1"/>
                </a:solidFill>
              </a:defRPr>
            </a:lvl4pPr>
            <a:lvl5pPr marL="744538" indent="-169863">
              <a:buClrTx/>
              <a:buSzPct val="100000"/>
              <a:tabLst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 (Use “Indent More” or “Indent Less” to format sub-bullets)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 (avoid using)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A1D0FD9-814A-854E-B303-72F77DDDF7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6733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938" indent="-7938">
              <a:buClr>
                <a:schemeClr val="accent2"/>
              </a:buClr>
              <a:buNone/>
              <a:tabLst/>
              <a:defRPr lang="en-US" dirty="0">
                <a:solidFill>
                  <a:schemeClr val="accent1"/>
                </a:solidFill>
              </a:defRPr>
            </a:lvl1pPr>
            <a:lvl2pPr marL="174625" indent="-174625">
              <a:buClrTx/>
              <a:tabLst>
                <a:tab pos="171450" algn="l"/>
              </a:tabLst>
              <a:defRPr lang="en-US" dirty="0">
                <a:solidFill>
                  <a:schemeClr val="tx1"/>
                </a:solidFill>
              </a:defRPr>
            </a:lvl2pPr>
            <a:lvl3pPr marL="347472" indent="-174625">
              <a:buClrTx/>
              <a:tabLst/>
              <a:defRPr lang="en-US" dirty="0">
                <a:solidFill>
                  <a:schemeClr val="tx1"/>
                </a:solidFill>
              </a:defRPr>
            </a:lvl3pPr>
            <a:lvl4pPr marL="521208" indent="-173038">
              <a:buClrTx/>
              <a:tabLst/>
              <a:defRPr lang="en-US" dirty="0">
                <a:solidFill>
                  <a:schemeClr val="tx1"/>
                </a:solidFill>
              </a:defRPr>
            </a:lvl4pPr>
            <a:lvl5pPr marL="744538" indent="-169863">
              <a:buClrTx/>
              <a:tabLst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 (Use “Indent More” or “Indent Less” to format sub-bullets)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 (avoid using)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7E4A93B-F98D-9148-A567-7F60A945CB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8722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6350" indent="-6350">
              <a:buClr>
                <a:schemeClr val="accent2"/>
              </a:buClr>
              <a:buNone/>
              <a:tabLst/>
              <a:defRPr lang="en-US" dirty="0">
                <a:solidFill>
                  <a:schemeClr val="accent1"/>
                </a:solidFill>
              </a:defRPr>
            </a:lvl1pPr>
            <a:lvl2pPr marL="174625" indent="-174625">
              <a:buClrTx/>
              <a:tabLst>
                <a:tab pos="171450" algn="l"/>
              </a:tabLst>
              <a:defRPr lang="en-US" dirty="0">
                <a:solidFill>
                  <a:schemeClr val="tx1"/>
                </a:solidFill>
              </a:defRPr>
            </a:lvl2pPr>
            <a:lvl3pPr marL="344488" indent="-173736">
              <a:buClrTx/>
              <a:tabLst/>
              <a:defRPr lang="en-US" dirty="0">
                <a:solidFill>
                  <a:schemeClr val="tx1"/>
                </a:solidFill>
              </a:defRPr>
            </a:lvl3pPr>
            <a:lvl4pPr marL="521208" indent="-171450">
              <a:buClrTx/>
              <a:tabLst/>
              <a:defRPr lang="en-US" dirty="0">
                <a:solidFill>
                  <a:schemeClr val="tx1"/>
                </a:solidFill>
              </a:defRPr>
            </a:lvl4pPr>
            <a:lvl5pPr marL="694944" indent="-173038">
              <a:buClrTx/>
              <a:tabLst>
                <a:tab pos="681038" algn="l"/>
              </a:tabLst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Subtitle (Use “Indent More” or “Indent Less” to format sub-bullets)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 (avoid using)</a:t>
            </a:r>
          </a:p>
        </p:txBody>
      </p:sp>
    </p:spTree>
    <p:extLst>
      <p:ext uri="{BB962C8B-B14F-4D97-AF65-F5344CB8AC3E}">
        <p14:creationId xmlns:p14="http://schemas.microsoft.com/office/powerpoint/2010/main" val="57503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Column Big Text, Small Text – 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ext">
            <a:extLst>
              <a:ext uri="{FF2B5EF4-FFF2-40B4-BE49-F238E27FC236}">
                <a16:creationId xmlns:a16="http://schemas.microsoft.com/office/drawing/2014/main" id="{58C69AF3-9B77-CB41-80AD-5756A4F491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38722" y="1923291"/>
            <a:ext cx="2560320" cy="73183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##</a:t>
            </a:r>
            <a:endParaRPr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678850EE-3C15-5541-97EC-04A275D047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86733" y="1923416"/>
            <a:ext cx="2560320" cy="7318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912F-5A13-2447-9CBF-DDC7997C53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2727" y="1923291"/>
            <a:ext cx="256032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4000" b="0" i="0" u="none" baseline="0" smtClean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>
              <a:defRPr lang="en-US" sz="3200" smtClean="0">
                <a:solidFill>
                  <a:srgbClr val="676767"/>
                </a:solidFill>
                <a:latin typeface="Arial" charset="0"/>
              </a:defRPr>
            </a:lvl2pPr>
            <a:lvl3pPr>
              <a:defRPr lang="en-US" sz="3200" smtClean="0">
                <a:solidFill>
                  <a:srgbClr val="676767"/>
                </a:solidFill>
                <a:latin typeface="Arial" charset="0"/>
              </a:defRPr>
            </a:lvl3pPr>
            <a:lvl4pPr>
              <a:defRPr lang="en-US" sz="3200" smtClean="0">
                <a:solidFill>
                  <a:srgbClr val="676767"/>
                </a:solidFill>
                <a:latin typeface="Arial" charset="0"/>
              </a:defRPr>
            </a:lvl4pPr>
            <a:lvl5pPr>
              <a:defRPr lang="en-US" sz="3200">
                <a:solidFill>
                  <a:srgbClr val="676767"/>
                </a:solidFill>
                <a:latin typeface="Arial" charset="0"/>
              </a:defRPr>
            </a:lvl5pPr>
          </a:lstStyle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lang="en-US"/>
              <a:t>##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BF524472-0C76-3244-B104-518268EC6A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727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938" indent="-7938">
              <a:buClr>
                <a:schemeClr val="accent2"/>
              </a:buClr>
              <a:buNone/>
              <a:tabLst/>
              <a:defRPr lang="en-US" dirty="0">
                <a:solidFill>
                  <a:schemeClr val="bg1"/>
                </a:solidFill>
              </a:defRPr>
            </a:lvl1pPr>
            <a:lvl2pPr marL="174625" indent="-174625">
              <a:buClrTx/>
              <a:buSzPct val="100000"/>
              <a:tabLst>
                <a:tab pos="171450" algn="l"/>
              </a:tabLst>
              <a:defRPr lang="en-US" dirty="0">
                <a:solidFill>
                  <a:schemeClr val="tx1"/>
                </a:solidFill>
              </a:defRPr>
            </a:lvl2pPr>
            <a:lvl3pPr marL="347472" indent="-173736">
              <a:buClrTx/>
              <a:buSzPct val="80000"/>
              <a:tabLst/>
              <a:defRPr lang="en-US" dirty="0">
                <a:solidFill>
                  <a:schemeClr val="tx1"/>
                </a:solidFill>
              </a:defRPr>
            </a:lvl3pPr>
            <a:lvl4pPr marL="521208" indent="-173038">
              <a:buClrTx/>
              <a:buSzPct val="100000"/>
              <a:tabLst/>
              <a:defRPr lang="en-US" dirty="0">
                <a:solidFill>
                  <a:schemeClr val="tx1"/>
                </a:solidFill>
              </a:defRPr>
            </a:lvl4pPr>
            <a:lvl5pPr marL="744538" indent="-169863">
              <a:buClrTx/>
              <a:buSzPct val="100000"/>
              <a:tabLst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Subtitle (Use “Indent More” or “Indent Less” to format sub-bullets)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 (avoid using)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6946D87-E546-C540-BA0D-AC6D38EB25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6733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938" indent="-7938">
              <a:buClr>
                <a:schemeClr val="accent2"/>
              </a:buClr>
              <a:buNone/>
              <a:tabLst/>
              <a:defRPr lang="en-US" dirty="0">
                <a:solidFill>
                  <a:schemeClr val="bg1"/>
                </a:solidFill>
              </a:defRPr>
            </a:lvl1pPr>
            <a:lvl2pPr marL="174625" indent="-174625">
              <a:buClrTx/>
              <a:tabLst>
                <a:tab pos="171450" algn="l"/>
              </a:tabLst>
              <a:defRPr lang="en-US" dirty="0">
                <a:solidFill>
                  <a:schemeClr val="tx1"/>
                </a:solidFill>
              </a:defRPr>
            </a:lvl2pPr>
            <a:lvl3pPr marL="347472" indent="-174625">
              <a:buClrTx/>
              <a:tabLst/>
              <a:defRPr lang="en-US" dirty="0">
                <a:solidFill>
                  <a:schemeClr val="tx1"/>
                </a:solidFill>
              </a:defRPr>
            </a:lvl3pPr>
            <a:lvl4pPr marL="521208" indent="-173038">
              <a:buClrTx/>
              <a:tabLst/>
              <a:defRPr lang="en-US" dirty="0">
                <a:solidFill>
                  <a:schemeClr val="tx1"/>
                </a:solidFill>
              </a:defRPr>
            </a:lvl4pPr>
            <a:lvl5pPr marL="744538" indent="-169863">
              <a:buClrTx/>
              <a:tabLst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Subtitle (Use “Indent More” or “Indent Less” to format sub-bullets)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 (avoid using)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580CAE0-CE55-554D-9765-2D4829851B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8722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6350" indent="-6350">
              <a:buClr>
                <a:schemeClr val="accent2"/>
              </a:buClr>
              <a:buNone/>
              <a:tabLst/>
              <a:defRPr lang="en-US" dirty="0">
                <a:solidFill>
                  <a:schemeClr val="bg1"/>
                </a:solidFill>
              </a:defRPr>
            </a:lvl1pPr>
            <a:lvl2pPr marL="174625" indent="-174625">
              <a:buClrTx/>
              <a:tabLst>
                <a:tab pos="171450" algn="l"/>
              </a:tabLst>
              <a:defRPr lang="en-US" dirty="0">
                <a:solidFill>
                  <a:schemeClr val="tx1"/>
                </a:solidFill>
              </a:defRPr>
            </a:lvl2pPr>
            <a:lvl3pPr marL="344488" indent="-173736">
              <a:buClrTx/>
              <a:tabLst/>
              <a:defRPr lang="en-US" dirty="0">
                <a:solidFill>
                  <a:schemeClr val="tx1"/>
                </a:solidFill>
              </a:defRPr>
            </a:lvl3pPr>
            <a:lvl4pPr marL="521208" indent="-171450">
              <a:buClrTx/>
              <a:tabLst/>
              <a:defRPr lang="en-US" dirty="0">
                <a:solidFill>
                  <a:schemeClr val="tx1"/>
                </a:solidFill>
              </a:defRPr>
            </a:lvl4pPr>
            <a:lvl5pPr marL="694944" indent="-173038">
              <a:buClrTx/>
              <a:tabLst>
                <a:tab pos="681038" algn="l"/>
              </a:tabLst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Subtitle (Use “Indent More” or ‘Indent Less to format sub-bullets)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 (avoid using)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BF7D149-1621-9141-B9C3-C6BA64906AA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bg1">
                  <a:alpha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D062C616-14A8-3347-B71B-037844E9B1C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Cisco Confidential  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174FB3-9259-CD4F-944D-50859FB3DB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4880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85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Slide – Midn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679" y="3206637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ts val="600"/>
              </a:spcBef>
              <a:buNone/>
              <a:defRPr sz="22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0027" y="1540552"/>
            <a:ext cx="8010144" cy="1635786"/>
          </a:xfrm>
          <a:prstGeom prst="rect">
            <a:avLst/>
          </a:prstGeom>
        </p:spPr>
        <p:txBody>
          <a:bodyPr anchor="b">
            <a:noAutofit/>
          </a:bodyPr>
          <a:lstStyle>
            <a:lvl1pPr marL="183600" indent="-399968" algn="l">
              <a:lnSpc>
                <a:spcPct val="90000"/>
              </a:lnSpc>
              <a:defRPr sz="40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Quote text goes here</a:t>
            </a:r>
          </a:p>
        </p:txBody>
      </p:sp>
      <p:pic>
        <p:nvPicPr>
          <p:cNvPr id="7" name="Picture 6" descr="A close up of graphics&#10;&#10;Description automatically generated">
            <a:extLst>
              <a:ext uri="{FF2B5EF4-FFF2-40B4-BE49-F238E27FC236}">
                <a16:creationId xmlns:a16="http://schemas.microsoft.com/office/drawing/2014/main" id="{3D75956E-C193-B74A-91F2-4B0B2A0877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866"/>
          <a:stretch/>
        </p:blipFill>
        <p:spPr>
          <a:xfrm>
            <a:off x="7576269" y="646471"/>
            <a:ext cx="1567731" cy="1435100"/>
          </a:xfrm>
          <a:prstGeom prst="rect">
            <a:avLst/>
          </a:prstGeom>
        </p:spPr>
      </p:pic>
      <p:sp>
        <p:nvSpPr>
          <p:cNvPr id="28" name="Rectangle 7">
            <a:extLst>
              <a:ext uri="{FF2B5EF4-FFF2-40B4-BE49-F238E27FC236}">
                <a16:creationId xmlns:a16="http://schemas.microsoft.com/office/drawing/2014/main" id="{33A6578D-9260-D14A-BC63-C922BB2255B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bg2">
                  <a:alpha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F359E99A-33B7-DF43-9012-D3D8BD1D615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2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Cisco Confidential  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8D4C5C-86B8-CA45-8008-AF25AB9C4E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762" y="4754880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4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graphics&#10;&#10;Description automatically generated">
            <a:extLst>
              <a:ext uri="{FF2B5EF4-FFF2-40B4-BE49-F238E27FC236}">
                <a16:creationId xmlns:a16="http://schemas.microsoft.com/office/drawing/2014/main" id="{4B8C6B6E-5440-0442-90FA-032E5B009E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866"/>
          <a:stretch/>
        </p:blipFill>
        <p:spPr>
          <a:xfrm>
            <a:off x="7576269" y="646471"/>
            <a:ext cx="1567731" cy="1435100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B216A41-11DA-E64E-873B-7A02B71845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1679" y="3206637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ts val="600"/>
              </a:spcBef>
              <a:buNone/>
              <a:defRPr sz="22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42E86F-4C11-4247-9FA1-07497EBD41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0027" y="1540552"/>
            <a:ext cx="8010144" cy="1635786"/>
          </a:xfrm>
          <a:prstGeom prst="rect">
            <a:avLst/>
          </a:prstGeom>
        </p:spPr>
        <p:txBody>
          <a:bodyPr anchor="b">
            <a:noAutofit/>
          </a:bodyPr>
          <a:lstStyle>
            <a:lvl1pPr marL="183600" indent="-399968" algn="l">
              <a:lnSpc>
                <a:spcPct val="90000"/>
              </a:lnSpc>
              <a:defRPr sz="4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Quote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8695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2D00-C041-704D-AE62-5F2E147C86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204180"/>
            <a:ext cx="8348472" cy="33242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First level (use “Indent More” or “Indent Less” to format sub-bullets)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9244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69C26F-DD26-8E4A-8278-6C449BB951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204180"/>
            <a:ext cx="6309360" cy="3324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(use “Indent More”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C08659-229C-BD4C-B05F-D404CDE9C3F3}"/>
              </a:ext>
            </a:extLst>
          </p:cNvPr>
          <p:cNvGrpSpPr/>
          <p:nvPr userDrawn="1"/>
        </p:nvGrpSpPr>
        <p:grpSpPr>
          <a:xfrm>
            <a:off x="6767538" y="2638032"/>
            <a:ext cx="2376462" cy="1536581"/>
            <a:chOff x="6767538" y="2638032"/>
            <a:chExt cx="2376462" cy="1536581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4910B3A8-9E20-484E-B975-980C5FC275DC}"/>
                </a:ext>
              </a:extLst>
            </p:cNvPr>
            <p:cNvSpPr/>
            <p:nvPr userDrawn="1"/>
          </p:nvSpPr>
          <p:spPr>
            <a:xfrm>
              <a:off x="8138293" y="2699871"/>
              <a:ext cx="212769" cy="212201"/>
            </a:xfrm>
            <a:custGeom>
              <a:avLst/>
              <a:gdLst/>
              <a:ahLst/>
              <a:cxnLst/>
              <a:rect l="0" t="0" r="r" b="b"/>
              <a:pathLst>
                <a:path w="4494" h="4482">
                  <a:moveTo>
                    <a:pt x="2240" y="2179"/>
                  </a:moveTo>
                  <a:lnTo>
                    <a:pt x="2240" y="2179"/>
                  </a:lnTo>
                  <a:cubicBezTo>
                    <a:pt x="2303" y="2194"/>
                    <a:pt x="2341" y="2255"/>
                    <a:pt x="2329" y="2318"/>
                  </a:cubicBezTo>
                  <a:cubicBezTo>
                    <a:pt x="2326" y="2340"/>
                    <a:pt x="2220" y="2817"/>
                    <a:pt x="1778" y="3324"/>
                  </a:cubicBezTo>
                  <a:cubicBezTo>
                    <a:pt x="1486" y="3661"/>
                    <a:pt x="888" y="3934"/>
                    <a:pt x="865" y="3946"/>
                  </a:cubicBezTo>
                  <a:cubicBezTo>
                    <a:pt x="848" y="3954"/>
                    <a:pt x="833" y="3955"/>
                    <a:pt x="814" y="3955"/>
                  </a:cubicBezTo>
                  <a:cubicBezTo>
                    <a:pt x="770" y="3955"/>
                    <a:pt x="727" y="3931"/>
                    <a:pt x="710" y="3890"/>
                  </a:cubicBezTo>
                  <a:cubicBezTo>
                    <a:pt x="681" y="3829"/>
                    <a:pt x="710" y="3758"/>
                    <a:pt x="766" y="3734"/>
                  </a:cubicBezTo>
                  <a:cubicBezTo>
                    <a:pt x="773" y="3729"/>
                    <a:pt x="1343" y="3465"/>
                    <a:pt x="1601" y="3168"/>
                  </a:cubicBezTo>
                  <a:cubicBezTo>
                    <a:pt x="2003" y="2712"/>
                    <a:pt x="2097" y="2277"/>
                    <a:pt x="2097" y="2272"/>
                  </a:cubicBezTo>
                  <a:cubicBezTo>
                    <a:pt x="2112" y="2209"/>
                    <a:pt x="2174" y="2167"/>
                    <a:pt x="2240" y="2179"/>
                  </a:cubicBezTo>
                  <a:moveTo>
                    <a:pt x="2286" y="1610"/>
                  </a:moveTo>
                  <a:lnTo>
                    <a:pt x="2286" y="1610"/>
                  </a:lnTo>
                  <a:cubicBezTo>
                    <a:pt x="2369" y="1616"/>
                    <a:pt x="2451" y="1638"/>
                    <a:pt x="2528" y="1677"/>
                  </a:cubicBezTo>
                  <a:cubicBezTo>
                    <a:pt x="2843" y="1828"/>
                    <a:pt x="2959" y="2093"/>
                    <a:pt x="2860" y="2421"/>
                  </a:cubicBezTo>
                  <a:cubicBezTo>
                    <a:pt x="2806" y="2584"/>
                    <a:pt x="2666" y="3004"/>
                    <a:pt x="2451" y="3327"/>
                  </a:cubicBezTo>
                  <a:cubicBezTo>
                    <a:pt x="2085" y="3882"/>
                    <a:pt x="1427" y="4248"/>
                    <a:pt x="1398" y="4263"/>
                  </a:cubicBezTo>
                  <a:cubicBezTo>
                    <a:pt x="1381" y="4276"/>
                    <a:pt x="1360" y="4277"/>
                    <a:pt x="1342" y="4277"/>
                  </a:cubicBezTo>
                  <a:cubicBezTo>
                    <a:pt x="1301" y="4277"/>
                    <a:pt x="1258" y="4256"/>
                    <a:pt x="1236" y="4216"/>
                  </a:cubicBezTo>
                  <a:cubicBezTo>
                    <a:pt x="1205" y="4161"/>
                    <a:pt x="1226" y="4090"/>
                    <a:pt x="1282" y="4059"/>
                  </a:cubicBezTo>
                  <a:cubicBezTo>
                    <a:pt x="1290" y="4054"/>
                    <a:pt x="1923" y="3702"/>
                    <a:pt x="2257" y="3196"/>
                  </a:cubicBezTo>
                  <a:cubicBezTo>
                    <a:pt x="2455" y="2900"/>
                    <a:pt x="2586" y="2507"/>
                    <a:pt x="2635" y="2350"/>
                  </a:cubicBezTo>
                  <a:cubicBezTo>
                    <a:pt x="2703" y="2137"/>
                    <a:pt x="2635" y="1991"/>
                    <a:pt x="2426" y="1884"/>
                  </a:cubicBezTo>
                  <a:cubicBezTo>
                    <a:pt x="2327" y="1837"/>
                    <a:pt x="2216" y="1833"/>
                    <a:pt x="2114" y="1867"/>
                  </a:cubicBezTo>
                  <a:cubicBezTo>
                    <a:pt x="2008" y="1904"/>
                    <a:pt x="1923" y="1977"/>
                    <a:pt x="1875" y="2076"/>
                  </a:cubicBezTo>
                  <a:cubicBezTo>
                    <a:pt x="1846" y="2132"/>
                    <a:pt x="1814" y="2202"/>
                    <a:pt x="1781" y="2278"/>
                  </a:cubicBezTo>
                  <a:cubicBezTo>
                    <a:pt x="1683" y="2487"/>
                    <a:pt x="1568" y="2746"/>
                    <a:pt x="1405" y="2965"/>
                  </a:cubicBezTo>
                  <a:cubicBezTo>
                    <a:pt x="1309" y="3101"/>
                    <a:pt x="1122" y="3232"/>
                    <a:pt x="851" y="3359"/>
                  </a:cubicBezTo>
                  <a:cubicBezTo>
                    <a:pt x="655" y="3446"/>
                    <a:pt x="490" y="3500"/>
                    <a:pt x="488" y="3500"/>
                  </a:cubicBezTo>
                  <a:cubicBezTo>
                    <a:pt x="423" y="3522"/>
                    <a:pt x="357" y="3485"/>
                    <a:pt x="340" y="3424"/>
                  </a:cubicBezTo>
                  <a:cubicBezTo>
                    <a:pt x="318" y="3361"/>
                    <a:pt x="353" y="3295"/>
                    <a:pt x="413" y="3276"/>
                  </a:cubicBezTo>
                  <a:cubicBezTo>
                    <a:pt x="585" y="3225"/>
                    <a:pt x="1064" y="3038"/>
                    <a:pt x="1220" y="2824"/>
                  </a:cubicBezTo>
                  <a:cubicBezTo>
                    <a:pt x="1364" y="2628"/>
                    <a:pt x="1476" y="2380"/>
                    <a:pt x="1568" y="2178"/>
                  </a:cubicBezTo>
                  <a:cubicBezTo>
                    <a:pt x="1604" y="2105"/>
                    <a:pt x="1635" y="2030"/>
                    <a:pt x="1667" y="1969"/>
                  </a:cubicBezTo>
                  <a:cubicBezTo>
                    <a:pt x="1744" y="1814"/>
                    <a:pt x="1875" y="1696"/>
                    <a:pt x="2037" y="1644"/>
                  </a:cubicBezTo>
                  <a:cubicBezTo>
                    <a:pt x="2119" y="1616"/>
                    <a:pt x="2204" y="1605"/>
                    <a:pt x="2286" y="1610"/>
                  </a:cubicBezTo>
                  <a:moveTo>
                    <a:pt x="2215" y="1078"/>
                  </a:moveTo>
                  <a:lnTo>
                    <a:pt x="2215" y="1078"/>
                  </a:lnTo>
                  <a:cubicBezTo>
                    <a:pt x="2405" y="1071"/>
                    <a:pt x="2594" y="1111"/>
                    <a:pt x="2767" y="1196"/>
                  </a:cubicBezTo>
                  <a:cubicBezTo>
                    <a:pt x="3375" y="1497"/>
                    <a:pt x="3556" y="1996"/>
                    <a:pt x="3318" y="2718"/>
                  </a:cubicBezTo>
                  <a:cubicBezTo>
                    <a:pt x="3210" y="3061"/>
                    <a:pt x="3072" y="3357"/>
                    <a:pt x="2915" y="3594"/>
                  </a:cubicBezTo>
                  <a:cubicBezTo>
                    <a:pt x="2613" y="4048"/>
                    <a:pt x="2103" y="4440"/>
                    <a:pt x="2078" y="4457"/>
                  </a:cubicBezTo>
                  <a:cubicBezTo>
                    <a:pt x="2056" y="4472"/>
                    <a:pt x="2033" y="4481"/>
                    <a:pt x="2008" y="4481"/>
                  </a:cubicBezTo>
                  <a:cubicBezTo>
                    <a:pt x="1972" y="4481"/>
                    <a:pt x="1938" y="4465"/>
                    <a:pt x="1916" y="4433"/>
                  </a:cubicBezTo>
                  <a:cubicBezTo>
                    <a:pt x="1878" y="4384"/>
                    <a:pt x="1887" y="4309"/>
                    <a:pt x="1938" y="4270"/>
                  </a:cubicBezTo>
                  <a:cubicBezTo>
                    <a:pt x="1943" y="4267"/>
                    <a:pt x="2439" y="3881"/>
                    <a:pt x="2722" y="3464"/>
                  </a:cubicBezTo>
                  <a:cubicBezTo>
                    <a:pt x="2866" y="3243"/>
                    <a:pt x="2992" y="2969"/>
                    <a:pt x="3099" y="2648"/>
                  </a:cubicBezTo>
                  <a:cubicBezTo>
                    <a:pt x="3200" y="2329"/>
                    <a:pt x="3212" y="2074"/>
                    <a:pt x="3137" y="1872"/>
                  </a:cubicBezTo>
                  <a:cubicBezTo>
                    <a:pt x="3063" y="1682"/>
                    <a:pt x="2907" y="1532"/>
                    <a:pt x="2666" y="1407"/>
                  </a:cubicBezTo>
                  <a:cubicBezTo>
                    <a:pt x="2439" y="1298"/>
                    <a:pt x="2190" y="1285"/>
                    <a:pt x="1955" y="1366"/>
                  </a:cubicBezTo>
                  <a:cubicBezTo>
                    <a:pt x="1718" y="1449"/>
                    <a:pt x="1522" y="1616"/>
                    <a:pt x="1394" y="1847"/>
                  </a:cubicBezTo>
                  <a:cubicBezTo>
                    <a:pt x="1391" y="1855"/>
                    <a:pt x="1377" y="1894"/>
                    <a:pt x="1368" y="1926"/>
                  </a:cubicBezTo>
                  <a:cubicBezTo>
                    <a:pt x="1321" y="2049"/>
                    <a:pt x="1237" y="2286"/>
                    <a:pt x="1091" y="2520"/>
                  </a:cubicBezTo>
                  <a:cubicBezTo>
                    <a:pt x="1002" y="2667"/>
                    <a:pt x="826" y="2798"/>
                    <a:pt x="577" y="2912"/>
                  </a:cubicBezTo>
                  <a:cubicBezTo>
                    <a:pt x="393" y="2991"/>
                    <a:pt x="238" y="3029"/>
                    <a:pt x="231" y="3031"/>
                  </a:cubicBezTo>
                  <a:cubicBezTo>
                    <a:pt x="170" y="3046"/>
                    <a:pt x="105" y="3007"/>
                    <a:pt x="91" y="2944"/>
                  </a:cubicBezTo>
                  <a:cubicBezTo>
                    <a:pt x="74" y="2883"/>
                    <a:pt x="113" y="2815"/>
                    <a:pt x="176" y="2803"/>
                  </a:cubicBezTo>
                  <a:cubicBezTo>
                    <a:pt x="330" y="2764"/>
                    <a:pt x="758" y="2617"/>
                    <a:pt x="891" y="2395"/>
                  </a:cubicBezTo>
                  <a:cubicBezTo>
                    <a:pt x="1027" y="2181"/>
                    <a:pt x="1099" y="1972"/>
                    <a:pt x="1145" y="1843"/>
                  </a:cubicBezTo>
                  <a:cubicBezTo>
                    <a:pt x="1167" y="1792"/>
                    <a:pt x="1177" y="1756"/>
                    <a:pt x="1190" y="1731"/>
                  </a:cubicBezTo>
                  <a:cubicBezTo>
                    <a:pt x="1346" y="1454"/>
                    <a:pt x="1590" y="1247"/>
                    <a:pt x="1878" y="1143"/>
                  </a:cubicBezTo>
                  <a:cubicBezTo>
                    <a:pt x="1988" y="1104"/>
                    <a:pt x="2102" y="1083"/>
                    <a:pt x="2215" y="1078"/>
                  </a:cubicBezTo>
                  <a:moveTo>
                    <a:pt x="2173" y="537"/>
                  </a:moveTo>
                  <a:lnTo>
                    <a:pt x="2173" y="537"/>
                  </a:lnTo>
                  <a:cubicBezTo>
                    <a:pt x="2228" y="535"/>
                    <a:pt x="2283" y="536"/>
                    <a:pt x="2337" y="540"/>
                  </a:cubicBezTo>
                  <a:cubicBezTo>
                    <a:pt x="2568" y="551"/>
                    <a:pt x="2786" y="611"/>
                    <a:pt x="2994" y="712"/>
                  </a:cubicBezTo>
                  <a:cubicBezTo>
                    <a:pt x="3423" y="926"/>
                    <a:pt x="3718" y="1254"/>
                    <a:pt x="3848" y="1665"/>
                  </a:cubicBezTo>
                  <a:cubicBezTo>
                    <a:pt x="3913" y="1872"/>
                    <a:pt x="3940" y="2103"/>
                    <a:pt x="3918" y="2346"/>
                  </a:cubicBezTo>
                  <a:cubicBezTo>
                    <a:pt x="3896" y="2593"/>
                    <a:pt x="3829" y="2855"/>
                    <a:pt x="3720" y="3127"/>
                  </a:cubicBezTo>
                  <a:cubicBezTo>
                    <a:pt x="3448" y="3798"/>
                    <a:pt x="2994" y="4311"/>
                    <a:pt x="2977" y="4333"/>
                  </a:cubicBezTo>
                  <a:cubicBezTo>
                    <a:pt x="2952" y="4359"/>
                    <a:pt x="2921" y="4374"/>
                    <a:pt x="2889" y="4374"/>
                  </a:cubicBezTo>
                  <a:cubicBezTo>
                    <a:pt x="2861" y="4374"/>
                    <a:pt x="2832" y="4365"/>
                    <a:pt x="2812" y="4343"/>
                  </a:cubicBezTo>
                  <a:cubicBezTo>
                    <a:pt x="2762" y="4301"/>
                    <a:pt x="2759" y="4226"/>
                    <a:pt x="2800" y="4177"/>
                  </a:cubicBezTo>
                  <a:cubicBezTo>
                    <a:pt x="2807" y="4170"/>
                    <a:pt x="3247" y="3667"/>
                    <a:pt x="3503" y="3035"/>
                  </a:cubicBezTo>
                  <a:cubicBezTo>
                    <a:pt x="3604" y="2787"/>
                    <a:pt x="3664" y="2552"/>
                    <a:pt x="3686" y="2326"/>
                  </a:cubicBezTo>
                  <a:cubicBezTo>
                    <a:pt x="3703" y="2112"/>
                    <a:pt x="3681" y="1916"/>
                    <a:pt x="3623" y="1736"/>
                  </a:cubicBezTo>
                  <a:cubicBezTo>
                    <a:pt x="3570" y="1560"/>
                    <a:pt x="3479" y="1405"/>
                    <a:pt x="3356" y="1269"/>
                  </a:cubicBezTo>
                  <a:cubicBezTo>
                    <a:pt x="3232" y="1135"/>
                    <a:pt x="3076" y="1017"/>
                    <a:pt x="2892" y="926"/>
                  </a:cubicBezTo>
                  <a:cubicBezTo>
                    <a:pt x="2537" y="748"/>
                    <a:pt x="2136" y="724"/>
                    <a:pt x="1765" y="851"/>
                  </a:cubicBezTo>
                  <a:cubicBezTo>
                    <a:pt x="1389" y="980"/>
                    <a:pt x="1087" y="1244"/>
                    <a:pt x="915" y="1602"/>
                  </a:cubicBezTo>
                  <a:cubicBezTo>
                    <a:pt x="877" y="1679"/>
                    <a:pt x="852" y="1762"/>
                    <a:pt x="828" y="1855"/>
                  </a:cubicBezTo>
                  <a:cubicBezTo>
                    <a:pt x="814" y="1901"/>
                    <a:pt x="799" y="1947"/>
                    <a:pt x="785" y="1996"/>
                  </a:cubicBezTo>
                  <a:cubicBezTo>
                    <a:pt x="659" y="2372"/>
                    <a:pt x="165" y="2491"/>
                    <a:pt x="143" y="2499"/>
                  </a:cubicBezTo>
                  <a:cubicBezTo>
                    <a:pt x="80" y="2513"/>
                    <a:pt x="17" y="2474"/>
                    <a:pt x="3" y="2411"/>
                  </a:cubicBezTo>
                  <a:cubicBezTo>
                    <a:pt x="1" y="2403"/>
                    <a:pt x="0" y="2396"/>
                    <a:pt x="0" y="2389"/>
                  </a:cubicBezTo>
                  <a:lnTo>
                    <a:pt x="0" y="2376"/>
                  </a:lnTo>
                  <a:cubicBezTo>
                    <a:pt x="3" y="2324"/>
                    <a:pt x="38" y="2279"/>
                    <a:pt x="90" y="2268"/>
                  </a:cubicBezTo>
                  <a:cubicBezTo>
                    <a:pt x="90" y="2268"/>
                    <a:pt x="191" y="2244"/>
                    <a:pt x="305" y="2183"/>
                  </a:cubicBezTo>
                  <a:cubicBezTo>
                    <a:pt x="398" y="2134"/>
                    <a:pt x="519" y="2047"/>
                    <a:pt x="560" y="1917"/>
                  </a:cubicBezTo>
                  <a:cubicBezTo>
                    <a:pt x="575" y="1879"/>
                    <a:pt x="589" y="1835"/>
                    <a:pt x="604" y="1789"/>
                  </a:cubicBezTo>
                  <a:cubicBezTo>
                    <a:pt x="627" y="1692"/>
                    <a:pt x="655" y="1595"/>
                    <a:pt x="705" y="1497"/>
                  </a:cubicBezTo>
                  <a:cubicBezTo>
                    <a:pt x="807" y="1291"/>
                    <a:pt x="947" y="1106"/>
                    <a:pt x="1120" y="953"/>
                  </a:cubicBezTo>
                  <a:cubicBezTo>
                    <a:pt x="1287" y="810"/>
                    <a:pt x="1478" y="700"/>
                    <a:pt x="1688" y="630"/>
                  </a:cubicBezTo>
                  <a:cubicBezTo>
                    <a:pt x="1845" y="573"/>
                    <a:pt x="2009" y="542"/>
                    <a:pt x="2173" y="537"/>
                  </a:cubicBezTo>
                  <a:moveTo>
                    <a:pt x="2158" y="3"/>
                  </a:moveTo>
                  <a:lnTo>
                    <a:pt x="2158" y="3"/>
                  </a:lnTo>
                  <a:cubicBezTo>
                    <a:pt x="2230" y="0"/>
                    <a:pt x="2302" y="1"/>
                    <a:pt x="2374" y="6"/>
                  </a:cubicBezTo>
                  <a:cubicBezTo>
                    <a:pt x="2673" y="25"/>
                    <a:pt x="2961" y="103"/>
                    <a:pt x="3232" y="237"/>
                  </a:cubicBezTo>
                  <a:cubicBezTo>
                    <a:pt x="3502" y="371"/>
                    <a:pt x="3741" y="555"/>
                    <a:pt x="3935" y="782"/>
                  </a:cubicBezTo>
                  <a:cubicBezTo>
                    <a:pt x="4126" y="1000"/>
                    <a:pt x="4269" y="1251"/>
                    <a:pt x="4361" y="1530"/>
                  </a:cubicBezTo>
                  <a:cubicBezTo>
                    <a:pt x="4455" y="1807"/>
                    <a:pt x="4493" y="2095"/>
                    <a:pt x="4477" y="2384"/>
                  </a:cubicBezTo>
                  <a:cubicBezTo>
                    <a:pt x="4460" y="2682"/>
                    <a:pt x="4382" y="2976"/>
                    <a:pt x="4250" y="3246"/>
                  </a:cubicBezTo>
                  <a:cubicBezTo>
                    <a:pt x="4230" y="3288"/>
                    <a:pt x="4189" y="3312"/>
                    <a:pt x="4143" y="3312"/>
                  </a:cubicBezTo>
                  <a:cubicBezTo>
                    <a:pt x="4126" y="3312"/>
                    <a:pt x="4107" y="3310"/>
                    <a:pt x="4095" y="3302"/>
                  </a:cubicBezTo>
                  <a:cubicBezTo>
                    <a:pt x="4034" y="3271"/>
                    <a:pt x="4010" y="3202"/>
                    <a:pt x="4041" y="3144"/>
                  </a:cubicBezTo>
                  <a:cubicBezTo>
                    <a:pt x="4160" y="2899"/>
                    <a:pt x="4228" y="2641"/>
                    <a:pt x="4244" y="2369"/>
                  </a:cubicBezTo>
                  <a:cubicBezTo>
                    <a:pt x="4259" y="2111"/>
                    <a:pt x="4223" y="1854"/>
                    <a:pt x="4138" y="1606"/>
                  </a:cubicBezTo>
                  <a:cubicBezTo>
                    <a:pt x="4056" y="1357"/>
                    <a:pt x="3928" y="1132"/>
                    <a:pt x="3759" y="937"/>
                  </a:cubicBezTo>
                  <a:cubicBezTo>
                    <a:pt x="3585" y="732"/>
                    <a:pt x="3372" y="565"/>
                    <a:pt x="3130" y="446"/>
                  </a:cubicBezTo>
                  <a:cubicBezTo>
                    <a:pt x="2888" y="324"/>
                    <a:pt x="2627" y="259"/>
                    <a:pt x="2361" y="239"/>
                  </a:cubicBezTo>
                  <a:cubicBezTo>
                    <a:pt x="2103" y="227"/>
                    <a:pt x="1846" y="260"/>
                    <a:pt x="1600" y="346"/>
                  </a:cubicBezTo>
                  <a:cubicBezTo>
                    <a:pt x="1353" y="431"/>
                    <a:pt x="1129" y="558"/>
                    <a:pt x="932" y="728"/>
                  </a:cubicBezTo>
                  <a:cubicBezTo>
                    <a:pt x="732" y="905"/>
                    <a:pt x="567" y="1117"/>
                    <a:pt x="447" y="1363"/>
                  </a:cubicBezTo>
                  <a:cubicBezTo>
                    <a:pt x="381" y="1496"/>
                    <a:pt x="330" y="1637"/>
                    <a:pt x="296" y="1783"/>
                  </a:cubicBezTo>
                  <a:cubicBezTo>
                    <a:pt x="282" y="1847"/>
                    <a:pt x="219" y="1886"/>
                    <a:pt x="154" y="1871"/>
                  </a:cubicBezTo>
                  <a:cubicBezTo>
                    <a:pt x="91" y="1856"/>
                    <a:pt x="53" y="1793"/>
                    <a:pt x="66" y="1729"/>
                  </a:cubicBezTo>
                  <a:cubicBezTo>
                    <a:pt x="105" y="1566"/>
                    <a:pt x="161" y="1406"/>
                    <a:pt x="236" y="1258"/>
                  </a:cubicBezTo>
                  <a:cubicBezTo>
                    <a:pt x="369" y="985"/>
                    <a:pt x="553" y="744"/>
                    <a:pt x="780" y="551"/>
                  </a:cubicBezTo>
                  <a:cubicBezTo>
                    <a:pt x="1000" y="360"/>
                    <a:pt x="1250" y="215"/>
                    <a:pt x="1527" y="122"/>
                  </a:cubicBezTo>
                  <a:cubicBezTo>
                    <a:pt x="1732" y="51"/>
                    <a:pt x="1943" y="11"/>
                    <a:pt x="2158" y="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2042D90-1F8E-234B-AE7A-88FC4599C6F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767538" y="3103152"/>
              <a:ext cx="606340" cy="606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0B2BE8-2880-4247-945B-7FBB437F036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098390" y="3260035"/>
              <a:ext cx="292575" cy="2925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A607C05-72CA-8541-B06C-1BBBE74B30D2}"/>
                </a:ext>
              </a:extLst>
            </p:cNvPr>
            <p:cNvSpPr/>
            <p:nvPr/>
          </p:nvSpPr>
          <p:spPr>
            <a:xfrm>
              <a:off x="7433951" y="2856043"/>
              <a:ext cx="1106608" cy="1100559"/>
            </a:xfrm>
            <a:custGeom>
              <a:avLst/>
              <a:gdLst>
                <a:gd name="connsiteX0" fmla="*/ 416164 w 832328"/>
                <a:gd name="connsiteY0" fmla="*/ 827763 h 827779"/>
                <a:gd name="connsiteX1" fmla="*/ 413688 w 832328"/>
                <a:gd name="connsiteY1" fmla="*/ 826721 h 827779"/>
                <a:gd name="connsiteX2" fmla="*/ 1065 w 832328"/>
                <a:gd name="connsiteY2" fmla="*/ 416353 h 827779"/>
                <a:gd name="connsiteX3" fmla="*/ 1000 w 832328"/>
                <a:gd name="connsiteY3" fmla="*/ 411397 h 827779"/>
                <a:gd name="connsiteX4" fmla="*/ 1065 w 832328"/>
                <a:gd name="connsiteY4" fmla="*/ 411332 h 827779"/>
                <a:gd name="connsiteX5" fmla="*/ 413688 w 832328"/>
                <a:gd name="connsiteY5" fmla="*/ 1059 h 827779"/>
                <a:gd name="connsiteX6" fmla="*/ 418671 w 832328"/>
                <a:gd name="connsiteY6" fmla="*/ 995 h 827779"/>
                <a:gd name="connsiteX7" fmla="*/ 418736 w 832328"/>
                <a:gd name="connsiteY7" fmla="*/ 1059 h 827779"/>
                <a:gd name="connsiteX8" fmla="*/ 831264 w 832328"/>
                <a:gd name="connsiteY8" fmla="*/ 411332 h 827779"/>
                <a:gd name="connsiteX9" fmla="*/ 831328 w 832328"/>
                <a:gd name="connsiteY9" fmla="*/ 416289 h 827779"/>
                <a:gd name="connsiteX10" fmla="*/ 831264 w 832328"/>
                <a:gd name="connsiteY10" fmla="*/ 416353 h 827779"/>
                <a:gd name="connsiteX11" fmla="*/ 419117 w 832328"/>
                <a:gd name="connsiteY11" fmla="*/ 826721 h 827779"/>
                <a:gd name="connsiteX12" fmla="*/ 416164 w 832328"/>
                <a:gd name="connsiteY12" fmla="*/ 827763 h 827779"/>
                <a:gd name="connsiteX13" fmla="*/ 8685 w 832328"/>
                <a:gd name="connsiteY13" fmla="*/ 413701 h 827779"/>
                <a:gd name="connsiteX14" fmla="*/ 416164 w 832328"/>
                <a:gd name="connsiteY14" fmla="*/ 819143 h 827779"/>
                <a:gd name="connsiteX15" fmla="*/ 823739 w 832328"/>
                <a:gd name="connsiteY15" fmla="*/ 413701 h 827779"/>
                <a:gd name="connsiteX16" fmla="*/ 416164 w 832328"/>
                <a:gd name="connsiteY16" fmla="*/ 8543 h 82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32328" h="827779">
                  <a:moveTo>
                    <a:pt x="416164" y="827763"/>
                  </a:moveTo>
                  <a:cubicBezTo>
                    <a:pt x="415231" y="827766"/>
                    <a:pt x="414336" y="827389"/>
                    <a:pt x="413688" y="826721"/>
                  </a:cubicBezTo>
                  <a:lnTo>
                    <a:pt x="1065" y="416353"/>
                  </a:lnTo>
                  <a:cubicBezTo>
                    <a:pt x="-329" y="415002"/>
                    <a:pt x="-358" y="412783"/>
                    <a:pt x="1000" y="411397"/>
                  </a:cubicBezTo>
                  <a:cubicBezTo>
                    <a:pt x="1021" y="411375"/>
                    <a:pt x="1043" y="411354"/>
                    <a:pt x="1065" y="411332"/>
                  </a:cubicBezTo>
                  <a:lnTo>
                    <a:pt x="413688" y="1059"/>
                  </a:lnTo>
                  <a:cubicBezTo>
                    <a:pt x="415046" y="-327"/>
                    <a:pt x="417277" y="-356"/>
                    <a:pt x="418671" y="995"/>
                  </a:cubicBezTo>
                  <a:cubicBezTo>
                    <a:pt x="418693" y="1016"/>
                    <a:pt x="418715" y="1037"/>
                    <a:pt x="418736" y="1059"/>
                  </a:cubicBezTo>
                  <a:lnTo>
                    <a:pt x="831264" y="411332"/>
                  </a:lnTo>
                  <a:cubicBezTo>
                    <a:pt x="832658" y="412683"/>
                    <a:pt x="832687" y="414902"/>
                    <a:pt x="831328" y="416289"/>
                  </a:cubicBezTo>
                  <a:cubicBezTo>
                    <a:pt x="831307" y="416311"/>
                    <a:pt x="831286" y="416332"/>
                    <a:pt x="831264" y="416353"/>
                  </a:cubicBezTo>
                  <a:lnTo>
                    <a:pt x="419117" y="826721"/>
                  </a:lnTo>
                  <a:cubicBezTo>
                    <a:pt x="418335" y="827485"/>
                    <a:pt x="417255" y="827866"/>
                    <a:pt x="416164" y="827763"/>
                  </a:cubicBezTo>
                  <a:close/>
                  <a:moveTo>
                    <a:pt x="8685" y="413701"/>
                  </a:moveTo>
                  <a:lnTo>
                    <a:pt x="416164" y="819143"/>
                  </a:lnTo>
                  <a:lnTo>
                    <a:pt x="823739" y="413701"/>
                  </a:lnTo>
                  <a:lnTo>
                    <a:pt x="416164" y="8543"/>
                  </a:lnTo>
                  <a:close/>
                </a:path>
              </a:pathLst>
            </a:custGeom>
            <a:solidFill>
              <a:srgbClr val="69BD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B88584A-B69D-6541-A1A6-3C179D3CD33A}"/>
                </a:ext>
              </a:extLst>
            </p:cNvPr>
            <p:cNvSpPr/>
            <p:nvPr/>
          </p:nvSpPr>
          <p:spPr>
            <a:xfrm>
              <a:off x="7964439" y="2638032"/>
              <a:ext cx="1179561" cy="1536581"/>
            </a:xfrm>
            <a:custGeom>
              <a:avLst/>
              <a:gdLst>
                <a:gd name="connsiteX0" fmla="*/ 775341 w 1179561"/>
                <a:gd name="connsiteY0" fmla="*/ 1323 h 1536581"/>
                <a:gd name="connsiteX1" fmla="*/ 775427 w 1179561"/>
                <a:gd name="connsiteY1" fmla="*/ 1408 h 1536581"/>
                <a:gd name="connsiteX2" fmla="*/ 1179561 w 1179561"/>
                <a:gd name="connsiteY2" fmla="*/ 403334 h 1536581"/>
                <a:gd name="connsiteX3" fmla="*/ 1179561 w 1179561"/>
                <a:gd name="connsiteY3" fmla="*/ 416347 h 1536581"/>
                <a:gd name="connsiteX4" fmla="*/ 772134 w 1179561"/>
                <a:gd name="connsiteY4" fmla="*/ 11483 h 1536581"/>
                <a:gd name="connsiteX5" fmla="*/ 10914 w 1179561"/>
                <a:gd name="connsiteY5" fmla="*/ 768293 h 1536581"/>
                <a:gd name="connsiteX6" fmla="*/ 772134 w 1179561"/>
                <a:gd name="connsiteY6" fmla="*/ 1525355 h 1536581"/>
                <a:gd name="connsiteX7" fmla="*/ 1179561 w 1179561"/>
                <a:gd name="connsiteY7" fmla="*/ 1120357 h 1536581"/>
                <a:gd name="connsiteX8" fmla="*/ 1179561 w 1179561"/>
                <a:gd name="connsiteY8" fmla="*/ 1133630 h 1536581"/>
                <a:gd name="connsiteX9" fmla="*/ 775427 w 1179561"/>
                <a:gd name="connsiteY9" fmla="*/ 1535556 h 1536581"/>
                <a:gd name="connsiteX10" fmla="*/ 772134 w 1179561"/>
                <a:gd name="connsiteY10" fmla="*/ 1536564 h 1536581"/>
                <a:gd name="connsiteX11" fmla="*/ 768716 w 1179561"/>
                <a:gd name="connsiteY11" fmla="*/ 1535179 h 1536581"/>
                <a:gd name="connsiteX12" fmla="*/ 1416 w 1179561"/>
                <a:gd name="connsiteY12" fmla="*/ 771819 h 1536581"/>
                <a:gd name="connsiteX13" fmla="*/ 1330 w 1179561"/>
                <a:gd name="connsiteY13" fmla="*/ 765230 h 1536581"/>
                <a:gd name="connsiteX14" fmla="*/ 1416 w 1179561"/>
                <a:gd name="connsiteY14" fmla="*/ 765145 h 1536581"/>
                <a:gd name="connsiteX15" fmla="*/ 768716 w 1179561"/>
                <a:gd name="connsiteY15" fmla="*/ 1408 h 1536581"/>
                <a:gd name="connsiteX16" fmla="*/ 775341 w 1179561"/>
                <a:gd name="connsiteY16" fmla="*/ 1323 h 153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9561" h="1536581">
                  <a:moveTo>
                    <a:pt x="775341" y="1323"/>
                  </a:moveTo>
                  <a:cubicBezTo>
                    <a:pt x="775370" y="1351"/>
                    <a:pt x="775400" y="1379"/>
                    <a:pt x="775427" y="1408"/>
                  </a:cubicBezTo>
                  <a:lnTo>
                    <a:pt x="1179561" y="403334"/>
                  </a:lnTo>
                  <a:lnTo>
                    <a:pt x="1179561" y="416347"/>
                  </a:lnTo>
                  <a:lnTo>
                    <a:pt x="772134" y="11483"/>
                  </a:lnTo>
                  <a:lnTo>
                    <a:pt x="10914" y="768293"/>
                  </a:lnTo>
                  <a:lnTo>
                    <a:pt x="772134" y="1525355"/>
                  </a:lnTo>
                  <a:lnTo>
                    <a:pt x="1179561" y="1120357"/>
                  </a:lnTo>
                  <a:lnTo>
                    <a:pt x="1179561" y="1133630"/>
                  </a:lnTo>
                  <a:lnTo>
                    <a:pt x="775427" y="1535556"/>
                  </a:lnTo>
                  <a:cubicBezTo>
                    <a:pt x="774505" y="1536307"/>
                    <a:pt x="773323" y="1536669"/>
                    <a:pt x="772134" y="1536564"/>
                  </a:cubicBezTo>
                  <a:cubicBezTo>
                    <a:pt x="770858" y="1536559"/>
                    <a:pt x="769632" y="1536063"/>
                    <a:pt x="768716" y="1535179"/>
                  </a:cubicBezTo>
                  <a:lnTo>
                    <a:pt x="1416" y="771819"/>
                  </a:lnTo>
                  <a:cubicBezTo>
                    <a:pt x="-438" y="770023"/>
                    <a:pt x="-476" y="767073"/>
                    <a:pt x="1330" y="765230"/>
                  </a:cubicBezTo>
                  <a:cubicBezTo>
                    <a:pt x="1358" y="765201"/>
                    <a:pt x="1387" y="765173"/>
                    <a:pt x="1416" y="765145"/>
                  </a:cubicBezTo>
                  <a:lnTo>
                    <a:pt x="768716" y="1408"/>
                  </a:lnTo>
                  <a:cubicBezTo>
                    <a:pt x="770521" y="-435"/>
                    <a:pt x="773488" y="-473"/>
                    <a:pt x="775341" y="132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7113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9D091-2867-F84D-8A95-E2618466BD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204180"/>
            <a:ext cx="5776767" cy="3324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(use “Indent More”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334349-246B-8747-8834-B21ED22A0F6B}"/>
              </a:ext>
            </a:extLst>
          </p:cNvPr>
          <p:cNvGrpSpPr/>
          <p:nvPr userDrawn="1"/>
        </p:nvGrpSpPr>
        <p:grpSpPr>
          <a:xfrm>
            <a:off x="5994367" y="2003514"/>
            <a:ext cx="3149633" cy="3139986"/>
            <a:chOff x="5994367" y="2003514"/>
            <a:chExt cx="3149633" cy="3139986"/>
          </a:xfrm>
        </p:grpSpPr>
        <p:sp>
          <p:nvSpPr>
            <p:cNvPr id="8" name="Freeform 2">
              <a:extLst>
                <a:ext uri="{FF2B5EF4-FFF2-40B4-BE49-F238E27FC236}">
                  <a16:creationId xmlns:a16="http://schemas.microsoft.com/office/drawing/2014/main" id="{914B8707-A1DF-9644-8101-4B8306A4256F}"/>
                </a:ext>
              </a:extLst>
            </p:cNvPr>
            <p:cNvSpPr/>
            <p:nvPr userDrawn="1"/>
          </p:nvSpPr>
          <p:spPr>
            <a:xfrm>
              <a:off x="7820979" y="2217062"/>
              <a:ext cx="212769" cy="212201"/>
            </a:xfrm>
            <a:custGeom>
              <a:avLst/>
              <a:gdLst/>
              <a:ahLst/>
              <a:cxnLst/>
              <a:rect l="0" t="0" r="r" b="b"/>
              <a:pathLst>
                <a:path w="4494" h="4482">
                  <a:moveTo>
                    <a:pt x="2240" y="2179"/>
                  </a:moveTo>
                  <a:lnTo>
                    <a:pt x="2240" y="2179"/>
                  </a:lnTo>
                  <a:cubicBezTo>
                    <a:pt x="2303" y="2194"/>
                    <a:pt x="2341" y="2255"/>
                    <a:pt x="2329" y="2318"/>
                  </a:cubicBezTo>
                  <a:cubicBezTo>
                    <a:pt x="2326" y="2340"/>
                    <a:pt x="2220" y="2817"/>
                    <a:pt x="1778" y="3324"/>
                  </a:cubicBezTo>
                  <a:cubicBezTo>
                    <a:pt x="1486" y="3661"/>
                    <a:pt x="888" y="3934"/>
                    <a:pt x="865" y="3946"/>
                  </a:cubicBezTo>
                  <a:cubicBezTo>
                    <a:pt x="848" y="3954"/>
                    <a:pt x="833" y="3955"/>
                    <a:pt x="814" y="3955"/>
                  </a:cubicBezTo>
                  <a:cubicBezTo>
                    <a:pt x="770" y="3955"/>
                    <a:pt x="727" y="3931"/>
                    <a:pt x="710" y="3890"/>
                  </a:cubicBezTo>
                  <a:cubicBezTo>
                    <a:pt x="681" y="3829"/>
                    <a:pt x="710" y="3758"/>
                    <a:pt x="766" y="3734"/>
                  </a:cubicBezTo>
                  <a:cubicBezTo>
                    <a:pt x="773" y="3729"/>
                    <a:pt x="1343" y="3465"/>
                    <a:pt x="1601" y="3168"/>
                  </a:cubicBezTo>
                  <a:cubicBezTo>
                    <a:pt x="2003" y="2712"/>
                    <a:pt x="2097" y="2277"/>
                    <a:pt x="2097" y="2272"/>
                  </a:cubicBezTo>
                  <a:cubicBezTo>
                    <a:pt x="2112" y="2209"/>
                    <a:pt x="2174" y="2167"/>
                    <a:pt x="2240" y="2179"/>
                  </a:cubicBezTo>
                  <a:moveTo>
                    <a:pt x="2286" y="1610"/>
                  </a:moveTo>
                  <a:lnTo>
                    <a:pt x="2286" y="1610"/>
                  </a:lnTo>
                  <a:cubicBezTo>
                    <a:pt x="2369" y="1616"/>
                    <a:pt x="2451" y="1638"/>
                    <a:pt x="2528" y="1677"/>
                  </a:cubicBezTo>
                  <a:cubicBezTo>
                    <a:pt x="2843" y="1828"/>
                    <a:pt x="2959" y="2093"/>
                    <a:pt x="2860" y="2421"/>
                  </a:cubicBezTo>
                  <a:cubicBezTo>
                    <a:pt x="2806" y="2584"/>
                    <a:pt x="2666" y="3004"/>
                    <a:pt x="2451" y="3327"/>
                  </a:cubicBezTo>
                  <a:cubicBezTo>
                    <a:pt x="2085" y="3882"/>
                    <a:pt x="1427" y="4248"/>
                    <a:pt x="1398" y="4263"/>
                  </a:cubicBezTo>
                  <a:cubicBezTo>
                    <a:pt x="1381" y="4276"/>
                    <a:pt x="1360" y="4277"/>
                    <a:pt x="1342" y="4277"/>
                  </a:cubicBezTo>
                  <a:cubicBezTo>
                    <a:pt x="1301" y="4277"/>
                    <a:pt x="1258" y="4256"/>
                    <a:pt x="1236" y="4216"/>
                  </a:cubicBezTo>
                  <a:cubicBezTo>
                    <a:pt x="1205" y="4161"/>
                    <a:pt x="1226" y="4090"/>
                    <a:pt x="1282" y="4059"/>
                  </a:cubicBezTo>
                  <a:cubicBezTo>
                    <a:pt x="1290" y="4054"/>
                    <a:pt x="1923" y="3702"/>
                    <a:pt x="2257" y="3196"/>
                  </a:cubicBezTo>
                  <a:cubicBezTo>
                    <a:pt x="2455" y="2900"/>
                    <a:pt x="2586" y="2507"/>
                    <a:pt x="2635" y="2350"/>
                  </a:cubicBezTo>
                  <a:cubicBezTo>
                    <a:pt x="2703" y="2137"/>
                    <a:pt x="2635" y="1991"/>
                    <a:pt x="2426" y="1884"/>
                  </a:cubicBezTo>
                  <a:cubicBezTo>
                    <a:pt x="2327" y="1837"/>
                    <a:pt x="2216" y="1833"/>
                    <a:pt x="2114" y="1867"/>
                  </a:cubicBezTo>
                  <a:cubicBezTo>
                    <a:pt x="2008" y="1904"/>
                    <a:pt x="1923" y="1977"/>
                    <a:pt x="1875" y="2076"/>
                  </a:cubicBezTo>
                  <a:cubicBezTo>
                    <a:pt x="1846" y="2132"/>
                    <a:pt x="1814" y="2202"/>
                    <a:pt x="1781" y="2278"/>
                  </a:cubicBezTo>
                  <a:cubicBezTo>
                    <a:pt x="1683" y="2487"/>
                    <a:pt x="1568" y="2746"/>
                    <a:pt x="1405" y="2965"/>
                  </a:cubicBezTo>
                  <a:cubicBezTo>
                    <a:pt x="1309" y="3101"/>
                    <a:pt x="1122" y="3232"/>
                    <a:pt x="851" y="3359"/>
                  </a:cubicBezTo>
                  <a:cubicBezTo>
                    <a:pt x="655" y="3446"/>
                    <a:pt x="490" y="3500"/>
                    <a:pt x="488" y="3500"/>
                  </a:cubicBezTo>
                  <a:cubicBezTo>
                    <a:pt x="423" y="3522"/>
                    <a:pt x="357" y="3485"/>
                    <a:pt x="340" y="3424"/>
                  </a:cubicBezTo>
                  <a:cubicBezTo>
                    <a:pt x="318" y="3361"/>
                    <a:pt x="353" y="3295"/>
                    <a:pt x="413" y="3276"/>
                  </a:cubicBezTo>
                  <a:cubicBezTo>
                    <a:pt x="585" y="3225"/>
                    <a:pt x="1064" y="3038"/>
                    <a:pt x="1220" y="2824"/>
                  </a:cubicBezTo>
                  <a:cubicBezTo>
                    <a:pt x="1364" y="2628"/>
                    <a:pt x="1476" y="2380"/>
                    <a:pt x="1568" y="2178"/>
                  </a:cubicBezTo>
                  <a:cubicBezTo>
                    <a:pt x="1604" y="2105"/>
                    <a:pt x="1635" y="2030"/>
                    <a:pt x="1667" y="1969"/>
                  </a:cubicBezTo>
                  <a:cubicBezTo>
                    <a:pt x="1744" y="1814"/>
                    <a:pt x="1875" y="1696"/>
                    <a:pt x="2037" y="1644"/>
                  </a:cubicBezTo>
                  <a:cubicBezTo>
                    <a:pt x="2119" y="1616"/>
                    <a:pt x="2204" y="1605"/>
                    <a:pt x="2286" y="1610"/>
                  </a:cubicBezTo>
                  <a:moveTo>
                    <a:pt x="2215" y="1078"/>
                  </a:moveTo>
                  <a:lnTo>
                    <a:pt x="2215" y="1078"/>
                  </a:lnTo>
                  <a:cubicBezTo>
                    <a:pt x="2405" y="1071"/>
                    <a:pt x="2594" y="1111"/>
                    <a:pt x="2767" y="1196"/>
                  </a:cubicBezTo>
                  <a:cubicBezTo>
                    <a:pt x="3375" y="1497"/>
                    <a:pt x="3556" y="1996"/>
                    <a:pt x="3318" y="2718"/>
                  </a:cubicBezTo>
                  <a:cubicBezTo>
                    <a:pt x="3210" y="3061"/>
                    <a:pt x="3072" y="3357"/>
                    <a:pt x="2915" y="3594"/>
                  </a:cubicBezTo>
                  <a:cubicBezTo>
                    <a:pt x="2613" y="4048"/>
                    <a:pt x="2103" y="4440"/>
                    <a:pt x="2078" y="4457"/>
                  </a:cubicBezTo>
                  <a:cubicBezTo>
                    <a:pt x="2056" y="4472"/>
                    <a:pt x="2033" y="4481"/>
                    <a:pt x="2008" y="4481"/>
                  </a:cubicBezTo>
                  <a:cubicBezTo>
                    <a:pt x="1972" y="4481"/>
                    <a:pt x="1938" y="4465"/>
                    <a:pt x="1916" y="4433"/>
                  </a:cubicBezTo>
                  <a:cubicBezTo>
                    <a:pt x="1878" y="4384"/>
                    <a:pt x="1887" y="4309"/>
                    <a:pt x="1938" y="4270"/>
                  </a:cubicBezTo>
                  <a:cubicBezTo>
                    <a:pt x="1943" y="4267"/>
                    <a:pt x="2439" y="3881"/>
                    <a:pt x="2722" y="3464"/>
                  </a:cubicBezTo>
                  <a:cubicBezTo>
                    <a:pt x="2866" y="3243"/>
                    <a:pt x="2992" y="2969"/>
                    <a:pt x="3099" y="2648"/>
                  </a:cubicBezTo>
                  <a:cubicBezTo>
                    <a:pt x="3200" y="2329"/>
                    <a:pt x="3212" y="2074"/>
                    <a:pt x="3137" y="1872"/>
                  </a:cubicBezTo>
                  <a:cubicBezTo>
                    <a:pt x="3063" y="1682"/>
                    <a:pt x="2907" y="1532"/>
                    <a:pt x="2666" y="1407"/>
                  </a:cubicBezTo>
                  <a:cubicBezTo>
                    <a:pt x="2439" y="1298"/>
                    <a:pt x="2190" y="1285"/>
                    <a:pt x="1955" y="1366"/>
                  </a:cubicBezTo>
                  <a:cubicBezTo>
                    <a:pt x="1718" y="1449"/>
                    <a:pt x="1522" y="1616"/>
                    <a:pt x="1394" y="1847"/>
                  </a:cubicBezTo>
                  <a:cubicBezTo>
                    <a:pt x="1391" y="1855"/>
                    <a:pt x="1377" y="1894"/>
                    <a:pt x="1368" y="1926"/>
                  </a:cubicBezTo>
                  <a:cubicBezTo>
                    <a:pt x="1321" y="2049"/>
                    <a:pt x="1237" y="2286"/>
                    <a:pt x="1091" y="2520"/>
                  </a:cubicBezTo>
                  <a:cubicBezTo>
                    <a:pt x="1002" y="2667"/>
                    <a:pt x="826" y="2798"/>
                    <a:pt x="577" y="2912"/>
                  </a:cubicBezTo>
                  <a:cubicBezTo>
                    <a:pt x="393" y="2991"/>
                    <a:pt x="238" y="3029"/>
                    <a:pt x="231" y="3031"/>
                  </a:cubicBezTo>
                  <a:cubicBezTo>
                    <a:pt x="170" y="3046"/>
                    <a:pt x="105" y="3007"/>
                    <a:pt x="91" y="2944"/>
                  </a:cubicBezTo>
                  <a:cubicBezTo>
                    <a:pt x="74" y="2883"/>
                    <a:pt x="113" y="2815"/>
                    <a:pt x="176" y="2803"/>
                  </a:cubicBezTo>
                  <a:cubicBezTo>
                    <a:pt x="330" y="2764"/>
                    <a:pt x="758" y="2617"/>
                    <a:pt x="891" y="2395"/>
                  </a:cubicBezTo>
                  <a:cubicBezTo>
                    <a:pt x="1027" y="2181"/>
                    <a:pt x="1099" y="1972"/>
                    <a:pt x="1145" y="1843"/>
                  </a:cubicBezTo>
                  <a:cubicBezTo>
                    <a:pt x="1167" y="1792"/>
                    <a:pt x="1177" y="1756"/>
                    <a:pt x="1190" y="1731"/>
                  </a:cubicBezTo>
                  <a:cubicBezTo>
                    <a:pt x="1346" y="1454"/>
                    <a:pt x="1590" y="1247"/>
                    <a:pt x="1878" y="1143"/>
                  </a:cubicBezTo>
                  <a:cubicBezTo>
                    <a:pt x="1988" y="1104"/>
                    <a:pt x="2102" y="1083"/>
                    <a:pt x="2215" y="1078"/>
                  </a:cubicBezTo>
                  <a:moveTo>
                    <a:pt x="2173" y="537"/>
                  </a:moveTo>
                  <a:lnTo>
                    <a:pt x="2173" y="537"/>
                  </a:lnTo>
                  <a:cubicBezTo>
                    <a:pt x="2228" y="535"/>
                    <a:pt x="2283" y="536"/>
                    <a:pt x="2337" y="540"/>
                  </a:cubicBezTo>
                  <a:cubicBezTo>
                    <a:pt x="2568" y="551"/>
                    <a:pt x="2786" y="611"/>
                    <a:pt x="2994" y="712"/>
                  </a:cubicBezTo>
                  <a:cubicBezTo>
                    <a:pt x="3423" y="926"/>
                    <a:pt x="3718" y="1254"/>
                    <a:pt x="3848" y="1665"/>
                  </a:cubicBezTo>
                  <a:cubicBezTo>
                    <a:pt x="3913" y="1872"/>
                    <a:pt x="3940" y="2103"/>
                    <a:pt x="3918" y="2346"/>
                  </a:cubicBezTo>
                  <a:cubicBezTo>
                    <a:pt x="3896" y="2593"/>
                    <a:pt x="3829" y="2855"/>
                    <a:pt x="3720" y="3127"/>
                  </a:cubicBezTo>
                  <a:cubicBezTo>
                    <a:pt x="3448" y="3798"/>
                    <a:pt x="2994" y="4311"/>
                    <a:pt x="2977" y="4333"/>
                  </a:cubicBezTo>
                  <a:cubicBezTo>
                    <a:pt x="2952" y="4359"/>
                    <a:pt x="2921" y="4374"/>
                    <a:pt x="2889" y="4374"/>
                  </a:cubicBezTo>
                  <a:cubicBezTo>
                    <a:pt x="2861" y="4374"/>
                    <a:pt x="2832" y="4365"/>
                    <a:pt x="2812" y="4343"/>
                  </a:cubicBezTo>
                  <a:cubicBezTo>
                    <a:pt x="2762" y="4301"/>
                    <a:pt x="2759" y="4226"/>
                    <a:pt x="2800" y="4177"/>
                  </a:cubicBezTo>
                  <a:cubicBezTo>
                    <a:pt x="2807" y="4170"/>
                    <a:pt x="3247" y="3667"/>
                    <a:pt x="3503" y="3035"/>
                  </a:cubicBezTo>
                  <a:cubicBezTo>
                    <a:pt x="3604" y="2787"/>
                    <a:pt x="3664" y="2552"/>
                    <a:pt x="3686" y="2326"/>
                  </a:cubicBezTo>
                  <a:cubicBezTo>
                    <a:pt x="3703" y="2112"/>
                    <a:pt x="3681" y="1916"/>
                    <a:pt x="3623" y="1736"/>
                  </a:cubicBezTo>
                  <a:cubicBezTo>
                    <a:pt x="3570" y="1560"/>
                    <a:pt x="3479" y="1405"/>
                    <a:pt x="3356" y="1269"/>
                  </a:cubicBezTo>
                  <a:cubicBezTo>
                    <a:pt x="3232" y="1135"/>
                    <a:pt x="3076" y="1017"/>
                    <a:pt x="2892" y="926"/>
                  </a:cubicBezTo>
                  <a:cubicBezTo>
                    <a:pt x="2537" y="748"/>
                    <a:pt x="2136" y="724"/>
                    <a:pt x="1765" y="851"/>
                  </a:cubicBezTo>
                  <a:cubicBezTo>
                    <a:pt x="1389" y="980"/>
                    <a:pt x="1087" y="1244"/>
                    <a:pt x="915" y="1602"/>
                  </a:cubicBezTo>
                  <a:cubicBezTo>
                    <a:pt x="877" y="1679"/>
                    <a:pt x="852" y="1762"/>
                    <a:pt x="828" y="1855"/>
                  </a:cubicBezTo>
                  <a:cubicBezTo>
                    <a:pt x="814" y="1901"/>
                    <a:pt x="799" y="1947"/>
                    <a:pt x="785" y="1996"/>
                  </a:cubicBezTo>
                  <a:cubicBezTo>
                    <a:pt x="659" y="2372"/>
                    <a:pt x="165" y="2491"/>
                    <a:pt x="143" y="2499"/>
                  </a:cubicBezTo>
                  <a:cubicBezTo>
                    <a:pt x="80" y="2513"/>
                    <a:pt x="17" y="2474"/>
                    <a:pt x="3" y="2411"/>
                  </a:cubicBezTo>
                  <a:cubicBezTo>
                    <a:pt x="1" y="2403"/>
                    <a:pt x="0" y="2396"/>
                    <a:pt x="0" y="2389"/>
                  </a:cubicBezTo>
                  <a:lnTo>
                    <a:pt x="0" y="2376"/>
                  </a:lnTo>
                  <a:cubicBezTo>
                    <a:pt x="3" y="2324"/>
                    <a:pt x="38" y="2279"/>
                    <a:pt x="90" y="2268"/>
                  </a:cubicBezTo>
                  <a:cubicBezTo>
                    <a:pt x="90" y="2268"/>
                    <a:pt x="191" y="2244"/>
                    <a:pt x="305" y="2183"/>
                  </a:cubicBezTo>
                  <a:cubicBezTo>
                    <a:pt x="398" y="2134"/>
                    <a:pt x="519" y="2047"/>
                    <a:pt x="560" y="1917"/>
                  </a:cubicBezTo>
                  <a:cubicBezTo>
                    <a:pt x="575" y="1879"/>
                    <a:pt x="589" y="1835"/>
                    <a:pt x="604" y="1789"/>
                  </a:cubicBezTo>
                  <a:cubicBezTo>
                    <a:pt x="627" y="1692"/>
                    <a:pt x="655" y="1595"/>
                    <a:pt x="705" y="1497"/>
                  </a:cubicBezTo>
                  <a:cubicBezTo>
                    <a:pt x="807" y="1291"/>
                    <a:pt x="947" y="1106"/>
                    <a:pt x="1120" y="953"/>
                  </a:cubicBezTo>
                  <a:cubicBezTo>
                    <a:pt x="1287" y="810"/>
                    <a:pt x="1478" y="700"/>
                    <a:pt x="1688" y="630"/>
                  </a:cubicBezTo>
                  <a:cubicBezTo>
                    <a:pt x="1845" y="573"/>
                    <a:pt x="2009" y="542"/>
                    <a:pt x="2173" y="537"/>
                  </a:cubicBezTo>
                  <a:moveTo>
                    <a:pt x="2158" y="3"/>
                  </a:moveTo>
                  <a:lnTo>
                    <a:pt x="2158" y="3"/>
                  </a:lnTo>
                  <a:cubicBezTo>
                    <a:pt x="2230" y="0"/>
                    <a:pt x="2302" y="1"/>
                    <a:pt x="2374" y="6"/>
                  </a:cubicBezTo>
                  <a:cubicBezTo>
                    <a:pt x="2673" y="25"/>
                    <a:pt x="2961" y="103"/>
                    <a:pt x="3232" y="237"/>
                  </a:cubicBezTo>
                  <a:cubicBezTo>
                    <a:pt x="3502" y="371"/>
                    <a:pt x="3741" y="555"/>
                    <a:pt x="3935" y="782"/>
                  </a:cubicBezTo>
                  <a:cubicBezTo>
                    <a:pt x="4126" y="1000"/>
                    <a:pt x="4269" y="1251"/>
                    <a:pt x="4361" y="1530"/>
                  </a:cubicBezTo>
                  <a:cubicBezTo>
                    <a:pt x="4455" y="1807"/>
                    <a:pt x="4493" y="2095"/>
                    <a:pt x="4477" y="2384"/>
                  </a:cubicBezTo>
                  <a:cubicBezTo>
                    <a:pt x="4460" y="2682"/>
                    <a:pt x="4382" y="2976"/>
                    <a:pt x="4250" y="3246"/>
                  </a:cubicBezTo>
                  <a:cubicBezTo>
                    <a:pt x="4230" y="3288"/>
                    <a:pt x="4189" y="3312"/>
                    <a:pt x="4143" y="3312"/>
                  </a:cubicBezTo>
                  <a:cubicBezTo>
                    <a:pt x="4126" y="3312"/>
                    <a:pt x="4107" y="3310"/>
                    <a:pt x="4095" y="3302"/>
                  </a:cubicBezTo>
                  <a:cubicBezTo>
                    <a:pt x="4034" y="3271"/>
                    <a:pt x="4010" y="3202"/>
                    <a:pt x="4041" y="3144"/>
                  </a:cubicBezTo>
                  <a:cubicBezTo>
                    <a:pt x="4160" y="2899"/>
                    <a:pt x="4228" y="2641"/>
                    <a:pt x="4244" y="2369"/>
                  </a:cubicBezTo>
                  <a:cubicBezTo>
                    <a:pt x="4259" y="2111"/>
                    <a:pt x="4223" y="1854"/>
                    <a:pt x="4138" y="1606"/>
                  </a:cubicBezTo>
                  <a:cubicBezTo>
                    <a:pt x="4056" y="1357"/>
                    <a:pt x="3928" y="1132"/>
                    <a:pt x="3759" y="937"/>
                  </a:cubicBezTo>
                  <a:cubicBezTo>
                    <a:pt x="3585" y="732"/>
                    <a:pt x="3372" y="565"/>
                    <a:pt x="3130" y="446"/>
                  </a:cubicBezTo>
                  <a:cubicBezTo>
                    <a:pt x="2888" y="324"/>
                    <a:pt x="2627" y="259"/>
                    <a:pt x="2361" y="239"/>
                  </a:cubicBezTo>
                  <a:cubicBezTo>
                    <a:pt x="2103" y="227"/>
                    <a:pt x="1846" y="260"/>
                    <a:pt x="1600" y="346"/>
                  </a:cubicBezTo>
                  <a:cubicBezTo>
                    <a:pt x="1353" y="431"/>
                    <a:pt x="1129" y="558"/>
                    <a:pt x="932" y="728"/>
                  </a:cubicBezTo>
                  <a:cubicBezTo>
                    <a:pt x="732" y="905"/>
                    <a:pt x="567" y="1117"/>
                    <a:pt x="447" y="1363"/>
                  </a:cubicBezTo>
                  <a:cubicBezTo>
                    <a:pt x="381" y="1496"/>
                    <a:pt x="330" y="1637"/>
                    <a:pt x="296" y="1783"/>
                  </a:cubicBezTo>
                  <a:cubicBezTo>
                    <a:pt x="282" y="1847"/>
                    <a:pt x="219" y="1886"/>
                    <a:pt x="154" y="1871"/>
                  </a:cubicBezTo>
                  <a:cubicBezTo>
                    <a:pt x="91" y="1856"/>
                    <a:pt x="53" y="1793"/>
                    <a:pt x="66" y="1729"/>
                  </a:cubicBezTo>
                  <a:cubicBezTo>
                    <a:pt x="105" y="1566"/>
                    <a:pt x="161" y="1406"/>
                    <a:pt x="236" y="1258"/>
                  </a:cubicBezTo>
                  <a:cubicBezTo>
                    <a:pt x="369" y="985"/>
                    <a:pt x="553" y="744"/>
                    <a:pt x="780" y="551"/>
                  </a:cubicBezTo>
                  <a:cubicBezTo>
                    <a:pt x="1000" y="360"/>
                    <a:pt x="1250" y="215"/>
                    <a:pt x="1527" y="122"/>
                  </a:cubicBezTo>
                  <a:cubicBezTo>
                    <a:pt x="1732" y="51"/>
                    <a:pt x="1943" y="11"/>
                    <a:pt x="2158" y="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4" name="Graphic 15">
              <a:extLst>
                <a:ext uri="{FF2B5EF4-FFF2-40B4-BE49-F238E27FC236}">
                  <a16:creationId xmlns:a16="http://schemas.microsoft.com/office/drawing/2014/main" id="{61B2E654-3726-7541-8BF3-7A6A41A2515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994367" y="2282468"/>
              <a:ext cx="2549557" cy="2532420"/>
            </a:xfrm>
            <a:custGeom>
              <a:avLst/>
              <a:gdLst>
                <a:gd name="connsiteX0" fmla="*/ 1898713 w 1898712"/>
                <a:gd name="connsiteY0" fmla="*/ 1885950 h 1885950"/>
                <a:gd name="connsiteX1" fmla="*/ 1898713 w 1898712"/>
                <a:gd name="connsiteY1" fmla="*/ 0 h 1885950"/>
                <a:gd name="connsiteX2" fmla="*/ 0 w 1898712"/>
                <a:gd name="connsiteY2" fmla="*/ 1885950 h 1885950"/>
                <a:gd name="connsiteX3" fmla="*/ 1898713 w 1898712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8712" h="1885950">
                  <a:moveTo>
                    <a:pt x="1898713" y="1885950"/>
                  </a:moveTo>
                  <a:lnTo>
                    <a:pt x="1898713" y="0"/>
                  </a:lnTo>
                  <a:lnTo>
                    <a:pt x="0" y="1885950"/>
                  </a:lnTo>
                  <a:lnTo>
                    <a:pt x="1898713" y="1885950"/>
                  </a:lnTo>
                  <a:close/>
                </a:path>
              </a:pathLst>
            </a:custGeom>
            <a:noFill/>
            <a:ln w="18956" cap="flat">
              <a:solidFill>
                <a:srgbClr val="6EBE4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FF7D66D-FD86-A149-A8F5-117A6B95054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alphaModFix amt="5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295635" y="2576064"/>
              <a:ext cx="1878266" cy="1876597"/>
            </a:xfrm>
            <a:prstGeom prst="ellipse">
              <a:avLst/>
            </a:prstGeom>
            <a:ln>
              <a:noFill/>
            </a:ln>
            <a:effectLst>
              <a:softEdge rad="0"/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EFFB74B-6D0F-2B4F-9D09-C30F4CF0324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84101" y="2003514"/>
              <a:ext cx="2459899" cy="3139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9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MIdnight 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5" y="3856736"/>
            <a:ext cx="5486400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5" y="4102749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5" y="4348762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5" y="3107661"/>
            <a:ext cx="5486400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1681655"/>
            <a:ext cx="5486400" cy="1435242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0E4963-CF0C-B441-AC49-182636025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46208" y="487542"/>
            <a:ext cx="1593916" cy="246013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D390E896-2761-D44B-9AA3-5AD05EAD2C91}"/>
              </a:ext>
            </a:extLst>
          </p:cNvPr>
          <p:cNvSpPr/>
          <p:nvPr userDrawn="1"/>
        </p:nvSpPr>
        <p:spPr>
          <a:xfrm>
            <a:off x="6551149" y="1842670"/>
            <a:ext cx="2596234" cy="2532920"/>
          </a:xfrm>
          <a:custGeom>
            <a:avLst/>
            <a:gdLst>
              <a:gd name="connsiteX0" fmla="*/ 89637 w 15773620"/>
              <a:gd name="connsiteY0" fmla="*/ 14306985 h 15388950"/>
              <a:gd name="connsiteX1" fmla="*/ 953458 w 15773620"/>
              <a:gd name="connsiteY1" fmla="*/ 14784072 h 15388950"/>
              <a:gd name="connsiteX2" fmla="*/ 1686885 w 15773620"/>
              <a:gd name="connsiteY2" fmla="*/ 15201525 h 15388950"/>
              <a:gd name="connsiteX3" fmla="*/ 2420311 w 15773620"/>
              <a:gd name="connsiteY3" fmla="*/ 14784072 h 15388950"/>
              <a:gd name="connsiteX4" fmla="*/ 3292267 w 15773620"/>
              <a:gd name="connsiteY4" fmla="*/ 14306985 h 15388950"/>
              <a:gd name="connsiteX5" fmla="*/ 4164234 w 15773620"/>
              <a:gd name="connsiteY5" fmla="*/ 14784072 h 15388950"/>
              <a:gd name="connsiteX6" fmla="*/ 4897660 w 15773620"/>
              <a:gd name="connsiteY6" fmla="*/ 15201525 h 15388950"/>
              <a:gd name="connsiteX7" fmla="*/ 5631086 w 15773620"/>
              <a:gd name="connsiteY7" fmla="*/ 14784072 h 15388950"/>
              <a:gd name="connsiteX8" fmla="*/ 6503044 w 15773620"/>
              <a:gd name="connsiteY8" fmla="*/ 14306985 h 15388950"/>
              <a:gd name="connsiteX9" fmla="*/ 7375010 w 15773620"/>
              <a:gd name="connsiteY9" fmla="*/ 14784072 h 15388950"/>
              <a:gd name="connsiteX10" fmla="*/ 8108437 w 15773620"/>
              <a:gd name="connsiteY10" fmla="*/ 15201525 h 15388950"/>
              <a:gd name="connsiteX11" fmla="*/ 8841862 w 15773620"/>
              <a:gd name="connsiteY11" fmla="*/ 14784072 h 15388950"/>
              <a:gd name="connsiteX12" fmla="*/ 9713820 w 15773620"/>
              <a:gd name="connsiteY12" fmla="*/ 14306985 h 15388950"/>
              <a:gd name="connsiteX13" fmla="*/ 10585787 w 15773620"/>
              <a:gd name="connsiteY13" fmla="*/ 14784072 h 15388950"/>
              <a:gd name="connsiteX14" fmla="*/ 11319213 w 15773620"/>
              <a:gd name="connsiteY14" fmla="*/ 15201525 h 15388950"/>
              <a:gd name="connsiteX15" fmla="*/ 12052639 w 15773620"/>
              <a:gd name="connsiteY15" fmla="*/ 14784072 h 15388950"/>
              <a:gd name="connsiteX16" fmla="*/ 12924597 w 15773620"/>
              <a:gd name="connsiteY16" fmla="*/ 14306985 h 15388950"/>
              <a:gd name="connsiteX17" fmla="*/ 13796563 w 15773620"/>
              <a:gd name="connsiteY17" fmla="*/ 14784072 h 15388950"/>
              <a:gd name="connsiteX18" fmla="*/ 14529989 w 15773620"/>
              <a:gd name="connsiteY18" fmla="*/ 15201525 h 15388950"/>
              <a:gd name="connsiteX19" fmla="*/ 15263415 w 15773620"/>
              <a:gd name="connsiteY19" fmla="*/ 14784072 h 15388950"/>
              <a:gd name="connsiteX20" fmla="*/ 15719813 w 15773620"/>
              <a:gd name="connsiteY20" fmla="*/ 14399533 h 15388950"/>
              <a:gd name="connsiteX21" fmla="*/ 15773620 w 15773620"/>
              <a:gd name="connsiteY21" fmla="*/ 14377911 h 15388950"/>
              <a:gd name="connsiteX22" fmla="*/ 15773620 w 15773620"/>
              <a:gd name="connsiteY22" fmla="*/ 14584304 h 15388950"/>
              <a:gd name="connsiteX23" fmla="*/ 15707541 w 15773620"/>
              <a:gd name="connsiteY23" fmla="*/ 14623267 h 15388950"/>
              <a:gd name="connsiteX24" fmla="*/ 15401947 w 15773620"/>
              <a:gd name="connsiteY24" fmla="*/ 14911863 h 15388950"/>
              <a:gd name="connsiteX25" fmla="*/ 14529989 w 15773620"/>
              <a:gd name="connsiteY25" fmla="*/ 15388950 h 15388950"/>
              <a:gd name="connsiteX26" fmla="*/ 13658023 w 15773620"/>
              <a:gd name="connsiteY26" fmla="*/ 14911863 h 15388950"/>
              <a:gd name="connsiteX27" fmla="*/ 12924597 w 15773620"/>
              <a:gd name="connsiteY27" fmla="*/ 14494410 h 15388950"/>
              <a:gd name="connsiteX28" fmla="*/ 12191171 w 15773620"/>
              <a:gd name="connsiteY28" fmla="*/ 14911863 h 15388950"/>
              <a:gd name="connsiteX29" fmla="*/ 11319213 w 15773620"/>
              <a:gd name="connsiteY29" fmla="*/ 15388950 h 15388950"/>
              <a:gd name="connsiteX30" fmla="*/ 10447246 w 15773620"/>
              <a:gd name="connsiteY30" fmla="*/ 14911863 h 15388950"/>
              <a:gd name="connsiteX31" fmla="*/ 9713820 w 15773620"/>
              <a:gd name="connsiteY31" fmla="*/ 14494410 h 15388950"/>
              <a:gd name="connsiteX32" fmla="*/ 8980395 w 15773620"/>
              <a:gd name="connsiteY32" fmla="*/ 14911863 h 15388950"/>
              <a:gd name="connsiteX33" fmla="*/ 8108437 w 15773620"/>
              <a:gd name="connsiteY33" fmla="*/ 15388950 h 15388950"/>
              <a:gd name="connsiteX34" fmla="*/ 7236470 w 15773620"/>
              <a:gd name="connsiteY34" fmla="*/ 14911863 h 15388950"/>
              <a:gd name="connsiteX35" fmla="*/ 6503044 w 15773620"/>
              <a:gd name="connsiteY35" fmla="*/ 14494410 h 15388950"/>
              <a:gd name="connsiteX36" fmla="*/ 5769618 w 15773620"/>
              <a:gd name="connsiteY36" fmla="*/ 14911863 h 15388950"/>
              <a:gd name="connsiteX37" fmla="*/ 4897660 w 15773620"/>
              <a:gd name="connsiteY37" fmla="*/ 15388950 h 15388950"/>
              <a:gd name="connsiteX38" fmla="*/ 4025694 w 15773620"/>
              <a:gd name="connsiteY38" fmla="*/ 14911863 h 15388950"/>
              <a:gd name="connsiteX39" fmla="*/ 3292267 w 15773620"/>
              <a:gd name="connsiteY39" fmla="*/ 14494410 h 15388950"/>
              <a:gd name="connsiteX40" fmla="*/ 2558842 w 15773620"/>
              <a:gd name="connsiteY40" fmla="*/ 14911863 h 15388950"/>
              <a:gd name="connsiteX41" fmla="*/ 1695029 w 15773620"/>
              <a:gd name="connsiteY41" fmla="*/ 15388950 h 15388950"/>
              <a:gd name="connsiteX42" fmla="*/ 823063 w 15773620"/>
              <a:gd name="connsiteY42" fmla="*/ 14911863 h 15388950"/>
              <a:gd name="connsiteX43" fmla="*/ 89637 w 15773620"/>
              <a:gd name="connsiteY43" fmla="*/ 14494410 h 15388950"/>
              <a:gd name="connsiteX44" fmla="*/ 0 w 15773620"/>
              <a:gd name="connsiteY44" fmla="*/ 14400702 h 15388950"/>
              <a:gd name="connsiteX45" fmla="*/ 89637 w 15773620"/>
              <a:gd name="connsiteY45" fmla="*/ 14306985 h 15388950"/>
              <a:gd name="connsiteX46" fmla="*/ 89638 w 15773620"/>
              <a:gd name="connsiteY46" fmla="*/ 11445584 h 15388950"/>
              <a:gd name="connsiteX47" fmla="*/ 953458 w 15773620"/>
              <a:gd name="connsiteY47" fmla="*/ 11922672 h 15388950"/>
              <a:gd name="connsiteX48" fmla="*/ 1686885 w 15773620"/>
              <a:gd name="connsiteY48" fmla="*/ 12340124 h 15388950"/>
              <a:gd name="connsiteX49" fmla="*/ 2420311 w 15773620"/>
              <a:gd name="connsiteY49" fmla="*/ 11922672 h 15388950"/>
              <a:gd name="connsiteX50" fmla="*/ 3292268 w 15773620"/>
              <a:gd name="connsiteY50" fmla="*/ 11445584 h 15388950"/>
              <a:gd name="connsiteX51" fmla="*/ 4164234 w 15773620"/>
              <a:gd name="connsiteY51" fmla="*/ 11922672 h 15388950"/>
              <a:gd name="connsiteX52" fmla="*/ 4897661 w 15773620"/>
              <a:gd name="connsiteY52" fmla="*/ 12340124 h 15388950"/>
              <a:gd name="connsiteX53" fmla="*/ 5631086 w 15773620"/>
              <a:gd name="connsiteY53" fmla="*/ 11922672 h 15388950"/>
              <a:gd name="connsiteX54" fmla="*/ 6503045 w 15773620"/>
              <a:gd name="connsiteY54" fmla="*/ 11445584 h 15388950"/>
              <a:gd name="connsiteX55" fmla="*/ 7375011 w 15773620"/>
              <a:gd name="connsiteY55" fmla="*/ 11922672 h 15388950"/>
              <a:gd name="connsiteX56" fmla="*/ 8108437 w 15773620"/>
              <a:gd name="connsiteY56" fmla="*/ 12340124 h 15388950"/>
              <a:gd name="connsiteX57" fmla="*/ 8841862 w 15773620"/>
              <a:gd name="connsiteY57" fmla="*/ 11922672 h 15388950"/>
              <a:gd name="connsiteX58" fmla="*/ 9713820 w 15773620"/>
              <a:gd name="connsiteY58" fmla="*/ 11445584 h 15388950"/>
              <a:gd name="connsiteX59" fmla="*/ 10585787 w 15773620"/>
              <a:gd name="connsiteY59" fmla="*/ 11922672 h 15388950"/>
              <a:gd name="connsiteX60" fmla="*/ 11319213 w 15773620"/>
              <a:gd name="connsiteY60" fmla="*/ 12340124 h 15388950"/>
              <a:gd name="connsiteX61" fmla="*/ 12052639 w 15773620"/>
              <a:gd name="connsiteY61" fmla="*/ 11922672 h 15388950"/>
              <a:gd name="connsiteX62" fmla="*/ 12924597 w 15773620"/>
              <a:gd name="connsiteY62" fmla="*/ 11445584 h 15388950"/>
              <a:gd name="connsiteX63" fmla="*/ 13796563 w 15773620"/>
              <a:gd name="connsiteY63" fmla="*/ 11922672 h 15388950"/>
              <a:gd name="connsiteX64" fmla="*/ 14529989 w 15773620"/>
              <a:gd name="connsiteY64" fmla="*/ 12340124 h 15388950"/>
              <a:gd name="connsiteX65" fmla="*/ 15263415 w 15773620"/>
              <a:gd name="connsiteY65" fmla="*/ 11922672 h 15388950"/>
              <a:gd name="connsiteX66" fmla="*/ 15719813 w 15773620"/>
              <a:gd name="connsiteY66" fmla="*/ 11538133 h 15388950"/>
              <a:gd name="connsiteX67" fmla="*/ 15773620 w 15773620"/>
              <a:gd name="connsiteY67" fmla="*/ 11516511 h 15388950"/>
              <a:gd name="connsiteX68" fmla="*/ 15773620 w 15773620"/>
              <a:gd name="connsiteY68" fmla="*/ 11722903 h 15388950"/>
              <a:gd name="connsiteX69" fmla="*/ 15707541 w 15773620"/>
              <a:gd name="connsiteY69" fmla="*/ 11761866 h 15388950"/>
              <a:gd name="connsiteX70" fmla="*/ 15401947 w 15773620"/>
              <a:gd name="connsiteY70" fmla="*/ 12050462 h 15388950"/>
              <a:gd name="connsiteX71" fmla="*/ 14529989 w 15773620"/>
              <a:gd name="connsiteY71" fmla="*/ 12527549 h 15388950"/>
              <a:gd name="connsiteX72" fmla="*/ 13658023 w 15773620"/>
              <a:gd name="connsiteY72" fmla="*/ 12050462 h 15388950"/>
              <a:gd name="connsiteX73" fmla="*/ 12924597 w 15773620"/>
              <a:gd name="connsiteY73" fmla="*/ 11633009 h 15388950"/>
              <a:gd name="connsiteX74" fmla="*/ 12191171 w 15773620"/>
              <a:gd name="connsiteY74" fmla="*/ 12050462 h 15388950"/>
              <a:gd name="connsiteX75" fmla="*/ 11319213 w 15773620"/>
              <a:gd name="connsiteY75" fmla="*/ 12527549 h 15388950"/>
              <a:gd name="connsiteX76" fmla="*/ 10447246 w 15773620"/>
              <a:gd name="connsiteY76" fmla="*/ 12050462 h 15388950"/>
              <a:gd name="connsiteX77" fmla="*/ 9713820 w 15773620"/>
              <a:gd name="connsiteY77" fmla="*/ 11633009 h 15388950"/>
              <a:gd name="connsiteX78" fmla="*/ 8980395 w 15773620"/>
              <a:gd name="connsiteY78" fmla="*/ 12050462 h 15388950"/>
              <a:gd name="connsiteX79" fmla="*/ 8108437 w 15773620"/>
              <a:gd name="connsiteY79" fmla="*/ 12527549 h 15388950"/>
              <a:gd name="connsiteX80" fmla="*/ 7236471 w 15773620"/>
              <a:gd name="connsiteY80" fmla="*/ 12050462 h 15388950"/>
              <a:gd name="connsiteX81" fmla="*/ 6503045 w 15773620"/>
              <a:gd name="connsiteY81" fmla="*/ 11633009 h 15388950"/>
              <a:gd name="connsiteX82" fmla="*/ 5769618 w 15773620"/>
              <a:gd name="connsiteY82" fmla="*/ 12050462 h 15388950"/>
              <a:gd name="connsiteX83" fmla="*/ 4897661 w 15773620"/>
              <a:gd name="connsiteY83" fmla="*/ 12527549 h 15388950"/>
              <a:gd name="connsiteX84" fmla="*/ 4025694 w 15773620"/>
              <a:gd name="connsiteY84" fmla="*/ 12050462 h 15388950"/>
              <a:gd name="connsiteX85" fmla="*/ 3292268 w 15773620"/>
              <a:gd name="connsiteY85" fmla="*/ 11633009 h 15388950"/>
              <a:gd name="connsiteX86" fmla="*/ 2558842 w 15773620"/>
              <a:gd name="connsiteY86" fmla="*/ 12050462 h 15388950"/>
              <a:gd name="connsiteX87" fmla="*/ 1695029 w 15773620"/>
              <a:gd name="connsiteY87" fmla="*/ 12527549 h 15388950"/>
              <a:gd name="connsiteX88" fmla="*/ 823063 w 15773620"/>
              <a:gd name="connsiteY88" fmla="*/ 12050462 h 15388950"/>
              <a:gd name="connsiteX89" fmla="*/ 89638 w 15773620"/>
              <a:gd name="connsiteY89" fmla="*/ 11633009 h 15388950"/>
              <a:gd name="connsiteX90" fmla="*/ 0 w 15773620"/>
              <a:gd name="connsiteY90" fmla="*/ 11539301 h 15388950"/>
              <a:gd name="connsiteX91" fmla="*/ 89638 w 15773620"/>
              <a:gd name="connsiteY91" fmla="*/ 11445584 h 15388950"/>
              <a:gd name="connsiteX92" fmla="*/ 89638 w 15773620"/>
              <a:gd name="connsiteY92" fmla="*/ 8584192 h 15388950"/>
              <a:gd name="connsiteX93" fmla="*/ 953458 w 15773620"/>
              <a:gd name="connsiteY93" fmla="*/ 9061280 h 15388950"/>
              <a:gd name="connsiteX94" fmla="*/ 1686885 w 15773620"/>
              <a:gd name="connsiteY94" fmla="*/ 9478732 h 15388950"/>
              <a:gd name="connsiteX95" fmla="*/ 2420311 w 15773620"/>
              <a:gd name="connsiteY95" fmla="*/ 9061280 h 15388950"/>
              <a:gd name="connsiteX96" fmla="*/ 3292268 w 15773620"/>
              <a:gd name="connsiteY96" fmla="*/ 8584192 h 15388950"/>
              <a:gd name="connsiteX97" fmla="*/ 4164235 w 15773620"/>
              <a:gd name="connsiteY97" fmla="*/ 9061280 h 15388950"/>
              <a:gd name="connsiteX98" fmla="*/ 4897661 w 15773620"/>
              <a:gd name="connsiteY98" fmla="*/ 9478732 h 15388950"/>
              <a:gd name="connsiteX99" fmla="*/ 5631087 w 15773620"/>
              <a:gd name="connsiteY99" fmla="*/ 9061280 h 15388950"/>
              <a:gd name="connsiteX100" fmla="*/ 6503045 w 15773620"/>
              <a:gd name="connsiteY100" fmla="*/ 8584192 h 15388950"/>
              <a:gd name="connsiteX101" fmla="*/ 7375011 w 15773620"/>
              <a:gd name="connsiteY101" fmla="*/ 9061280 h 15388950"/>
              <a:gd name="connsiteX102" fmla="*/ 8108437 w 15773620"/>
              <a:gd name="connsiteY102" fmla="*/ 9478732 h 15388950"/>
              <a:gd name="connsiteX103" fmla="*/ 8841862 w 15773620"/>
              <a:gd name="connsiteY103" fmla="*/ 9061280 h 15388950"/>
              <a:gd name="connsiteX104" fmla="*/ 9713820 w 15773620"/>
              <a:gd name="connsiteY104" fmla="*/ 8584192 h 15388950"/>
              <a:gd name="connsiteX105" fmla="*/ 10585787 w 15773620"/>
              <a:gd name="connsiteY105" fmla="*/ 9061280 h 15388950"/>
              <a:gd name="connsiteX106" fmla="*/ 11319213 w 15773620"/>
              <a:gd name="connsiteY106" fmla="*/ 9478732 h 15388950"/>
              <a:gd name="connsiteX107" fmla="*/ 12052639 w 15773620"/>
              <a:gd name="connsiteY107" fmla="*/ 9061280 h 15388950"/>
              <a:gd name="connsiteX108" fmla="*/ 12924597 w 15773620"/>
              <a:gd name="connsiteY108" fmla="*/ 8584192 h 15388950"/>
              <a:gd name="connsiteX109" fmla="*/ 13796563 w 15773620"/>
              <a:gd name="connsiteY109" fmla="*/ 9061280 h 15388950"/>
              <a:gd name="connsiteX110" fmla="*/ 14529989 w 15773620"/>
              <a:gd name="connsiteY110" fmla="*/ 9478732 h 15388950"/>
              <a:gd name="connsiteX111" fmla="*/ 15263415 w 15773620"/>
              <a:gd name="connsiteY111" fmla="*/ 9061280 h 15388950"/>
              <a:gd name="connsiteX112" fmla="*/ 15719813 w 15773620"/>
              <a:gd name="connsiteY112" fmla="*/ 8676741 h 15388950"/>
              <a:gd name="connsiteX113" fmla="*/ 15773620 w 15773620"/>
              <a:gd name="connsiteY113" fmla="*/ 8655118 h 15388950"/>
              <a:gd name="connsiteX114" fmla="*/ 15773620 w 15773620"/>
              <a:gd name="connsiteY114" fmla="*/ 8861511 h 15388950"/>
              <a:gd name="connsiteX115" fmla="*/ 15707541 w 15773620"/>
              <a:gd name="connsiteY115" fmla="*/ 8900473 h 15388950"/>
              <a:gd name="connsiteX116" fmla="*/ 15401947 w 15773620"/>
              <a:gd name="connsiteY116" fmla="*/ 9189070 h 15388950"/>
              <a:gd name="connsiteX117" fmla="*/ 14529989 w 15773620"/>
              <a:gd name="connsiteY117" fmla="*/ 9666157 h 15388950"/>
              <a:gd name="connsiteX118" fmla="*/ 13658023 w 15773620"/>
              <a:gd name="connsiteY118" fmla="*/ 9189070 h 15388950"/>
              <a:gd name="connsiteX119" fmla="*/ 12924597 w 15773620"/>
              <a:gd name="connsiteY119" fmla="*/ 8771617 h 15388950"/>
              <a:gd name="connsiteX120" fmla="*/ 12191171 w 15773620"/>
              <a:gd name="connsiteY120" fmla="*/ 9189070 h 15388950"/>
              <a:gd name="connsiteX121" fmla="*/ 11319213 w 15773620"/>
              <a:gd name="connsiteY121" fmla="*/ 9666157 h 15388950"/>
              <a:gd name="connsiteX122" fmla="*/ 10447246 w 15773620"/>
              <a:gd name="connsiteY122" fmla="*/ 9189070 h 15388950"/>
              <a:gd name="connsiteX123" fmla="*/ 9713820 w 15773620"/>
              <a:gd name="connsiteY123" fmla="*/ 8771617 h 15388950"/>
              <a:gd name="connsiteX124" fmla="*/ 8980395 w 15773620"/>
              <a:gd name="connsiteY124" fmla="*/ 9189070 h 15388950"/>
              <a:gd name="connsiteX125" fmla="*/ 8108437 w 15773620"/>
              <a:gd name="connsiteY125" fmla="*/ 9666157 h 15388950"/>
              <a:gd name="connsiteX126" fmla="*/ 7236471 w 15773620"/>
              <a:gd name="connsiteY126" fmla="*/ 9189070 h 15388950"/>
              <a:gd name="connsiteX127" fmla="*/ 6503045 w 15773620"/>
              <a:gd name="connsiteY127" fmla="*/ 8771617 h 15388950"/>
              <a:gd name="connsiteX128" fmla="*/ 5769618 w 15773620"/>
              <a:gd name="connsiteY128" fmla="*/ 9189070 h 15388950"/>
              <a:gd name="connsiteX129" fmla="*/ 4897661 w 15773620"/>
              <a:gd name="connsiteY129" fmla="*/ 9666157 h 15388950"/>
              <a:gd name="connsiteX130" fmla="*/ 4025694 w 15773620"/>
              <a:gd name="connsiteY130" fmla="*/ 9189070 h 15388950"/>
              <a:gd name="connsiteX131" fmla="*/ 3292268 w 15773620"/>
              <a:gd name="connsiteY131" fmla="*/ 8771617 h 15388950"/>
              <a:gd name="connsiteX132" fmla="*/ 2558842 w 15773620"/>
              <a:gd name="connsiteY132" fmla="*/ 9189070 h 15388950"/>
              <a:gd name="connsiteX133" fmla="*/ 1695029 w 15773620"/>
              <a:gd name="connsiteY133" fmla="*/ 9666157 h 15388950"/>
              <a:gd name="connsiteX134" fmla="*/ 823063 w 15773620"/>
              <a:gd name="connsiteY134" fmla="*/ 9189070 h 15388950"/>
              <a:gd name="connsiteX135" fmla="*/ 89638 w 15773620"/>
              <a:gd name="connsiteY135" fmla="*/ 8771617 h 15388950"/>
              <a:gd name="connsiteX136" fmla="*/ 0 w 15773620"/>
              <a:gd name="connsiteY136" fmla="*/ 8677909 h 15388950"/>
              <a:gd name="connsiteX137" fmla="*/ 89638 w 15773620"/>
              <a:gd name="connsiteY137" fmla="*/ 8584192 h 15388950"/>
              <a:gd name="connsiteX138" fmla="*/ 89638 w 15773620"/>
              <a:gd name="connsiteY138" fmla="*/ 5722791 h 15388950"/>
              <a:gd name="connsiteX139" fmla="*/ 953458 w 15773620"/>
              <a:gd name="connsiteY139" fmla="*/ 6199879 h 15388950"/>
              <a:gd name="connsiteX140" fmla="*/ 1686885 w 15773620"/>
              <a:gd name="connsiteY140" fmla="*/ 6617331 h 15388950"/>
              <a:gd name="connsiteX141" fmla="*/ 2420311 w 15773620"/>
              <a:gd name="connsiteY141" fmla="*/ 6199879 h 15388950"/>
              <a:gd name="connsiteX142" fmla="*/ 3292268 w 15773620"/>
              <a:gd name="connsiteY142" fmla="*/ 5722791 h 15388950"/>
              <a:gd name="connsiteX143" fmla="*/ 4164235 w 15773620"/>
              <a:gd name="connsiteY143" fmla="*/ 6199879 h 15388950"/>
              <a:gd name="connsiteX144" fmla="*/ 4897661 w 15773620"/>
              <a:gd name="connsiteY144" fmla="*/ 6617331 h 15388950"/>
              <a:gd name="connsiteX145" fmla="*/ 5631087 w 15773620"/>
              <a:gd name="connsiteY145" fmla="*/ 6199879 h 15388950"/>
              <a:gd name="connsiteX146" fmla="*/ 6503045 w 15773620"/>
              <a:gd name="connsiteY146" fmla="*/ 5722791 h 15388950"/>
              <a:gd name="connsiteX147" fmla="*/ 7375011 w 15773620"/>
              <a:gd name="connsiteY147" fmla="*/ 6199879 h 15388950"/>
              <a:gd name="connsiteX148" fmla="*/ 8108438 w 15773620"/>
              <a:gd name="connsiteY148" fmla="*/ 6617331 h 15388950"/>
              <a:gd name="connsiteX149" fmla="*/ 8841862 w 15773620"/>
              <a:gd name="connsiteY149" fmla="*/ 6199879 h 15388950"/>
              <a:gd name="connsiteX150" fmla="*/ 9713820 w 15773620"/>
              <a:gd name="connsiteY150" fmla="*/ 5722791 h 15388950"/>
              <a:gd name="connsiteX151" fmla="*/ 10585787 w 15773620"/>
              <a:gd name="connsiteY151" fmla="*/ 6199879 h 15388950"/>
              <a:gd name="connsiteX152" fmla="*/ 11319213 w 15773620"/>
              <a:gd name="connsiteY152" fmla="*/ 6617331 h 15388950"/>
              <a:gd name="connsiteX153" fmla="*/ 12052639 w 15773620"/>
              <a:gd name="connsiteY153" fmla="*/ 6199879 h 15388950"/>
              <a:gd name="connsiteX154" fmla="*/ 12924597 w 15773620"/>
              <a:gd name="connsiteY154" fmla="*/ 5722791 h 15388950"/>
              <a:gd name="connsiteX155" fmla="*/ 13796563 w 15773620"/>
              <a:gd name="connsiteY155" fmla="*/ 6199879 h 15388950"/>
              <a:gd name="connsiteX156" fmla="*/ 14529989 w 15773620"/>
              <a:gd name="connsiteY156" fmla="*/ 6617331 h 15388950"/>
              <a:gd name="connsiteX157" fmla="*/ 15263415 w 15773620"/>
              <a:gd name="connsiteY157" fmla="*/ 6199879 h 15388950"/>
              <a:gd name="connsiteX158" fmla="*/ 15719813 w 15773620"/>
              <a:gd name="connsiteY158" fmla="*/ 5815340 h 15388950"/>
              <a:gd name="connsiteX159" fmla="*/ 15773620 w 15773620"/>
              <a:gd name="connsiteY159" fmla="*/ 5793718 h 15388950"/>
              <a:gd name="connsiteX160" fmla="*/ 15773620 w 15773620"/>
              <a:gd name="connsiteY160" fmla="*/ 6000111 h 15388950"/>
              <a:gd name="connsiteX161" fmla="*/ 15707541 w 15773620"/>
              <a:gd name="connsiteY161" fmla="*/ 6039073 h 15388950"/>
              <a:gd name="connsiteX162" fmla="*/ 15401947 w 15773620"/>
              <a:gd name="connsiteY162" fmla="*/ 6327669 h 15388950"/>
              <a:gd name="connsiteX163" fmla="*/ 14529989 w 15773620"/>
              <a:gd name="connsiteY163" fmla="*/ 6804756 h 15388950"/>
              <a:gd name="connsiteX164" fmla="*/ 13658023 w 15773620"/>
              <a:gd name="connsiteY164" fmla="*/ 6327669 h 15388950"/>
              <a:gd name="connsiteX165" fmla="*/ 12924597 w 15773620"/>
              <a:gd name="connsiteY165" fmla="*/ 5910216 h 15388950"/>
              <a:gd name="connsiteX166" fmla="*/ 12191171 w 15773620"/>
              <a:gd name="connsiteY166" fmla="*/ 6327669 h 15388950"/>
              <a:gd name="connsiteX167" fmla="*/ 11319213 w 15773620"/>
              <a:gd name="connsiteY167" fmla="*/ 6804756 h 15388950"/>
              <a:gd name="connsiteX168" fmla="*/ 10447246 w 15773620"/>
              <a:gd name="connsiteY168" fmla="*/ 6327669 h 15388950"/>
              <a:gd name="connsiteX169" fmla="*/ 9713820 w 15773620"/>
              <a:gd name="connsiteY169" fmla="*/ 5910216 h 15388950"/>
              <a:gd name="connsiteX170" fmla="*/ 8980395 w 15773620"/>
              <a:gd name="connsiteY170" fmla="*/ 6327669 h 15388950"/>
              <a:gd name="connsiteX171" fmla="*/ 8108438 w 15773620"/>
              <a:gd name="connsiteY171" fmla="*/ 6804756 h 15388950"/>
              <a:gd name="connsiteX172" fmla="*/ 7236471 w 15773620"/>
              <a:gd name="connsiteY172" fmla="*/ 6327669 h 15388950"/>
              <a:gd name="connsiteX173" fmla="*/ 6503045 w 15773620"/>
              <a:gd name="connsiteY173" fmla="*/ 5910216 h 15388950"/>
              <a:gd name="connsiteX174" fmla="*/ 5769619 w 15773620"/>
              <a:gd name="connsiteY174" fmla="*/ 6327669 h 15388950"/>
              <a:gd name="connsiteX175" fmla="*/ 4897661 w 15773620"/>
              <a:gd name="connsiteY175" fmla="*/ 6804756 h 15388950"/>
              <a:gd name="connsiteX176" fmla="*/ 4025695 w 15773620"/>
              <a:gd name="connsiteY176" fmla="*/ 6327669 h 15388950"/>
              <a:gd name="connsiteX177" fmla="*/ 3292268 w 15773620"/>
              <a:gd name="connsiteY177" fmla="*/ 5910216 h 15388950"/>
              <a:gd name="connsiteX178" fmla="*/ 2558842 w 15773620"/>
              <a:gd name="connsiteY178" fmla="*/ 6327669 h 15388950"/>
              <a:gd name="connsiteX179" fmla="*/ 1695029 w 15773620"/>
              <a:gd name="connsiteY179" fmla="*/ 6804756 h 15388950"/>
              <a:gd name="connsiteX180" fmla="*/ 823063 w 15773620"/>
              <a:gd name="connsiteY180" fmla="*/ 6327669 h 15388950"/>
              <a:gd name="connsiteX181" fmla="*/ 89638 w 15773620"/>
              <a:gd name="connsiteY181" fmla="*/ 5910216 h 15388950"/>
              <a:gd name="connsiteX182" fmla="*/ 0 w 15773620"/>
              <a:gd name="connsiteY182" fmla="*/ 5816508 h 15388950"/>
              <a:gd name="connsiteX183" fmla="*/ 89638 w 15773620"/>
              <a:gd name="connsiteY183" fmla="*/ 5722791 h 15388950"/>
              <a:gd name="connsiteX184" fmla="*/ 89638 w 15773620"/>
              <a:gd name="connsiteY184" fmla="*/ 2861401 h 15388950"/>
              <a:gd name="connsiteX185" fmla="*/ 953459 w 15773620"/>
              <a:gd name="connsiteY185" fmla="*/ 3338489 h 15388950"/>
              <a:gd name="connsiteX186" fmla="*/ 1686885 w 15773620"/>
              <a:gd name="connsiteY186" fmla="*/ 3755941 h 15388950"/>
              <a:gd name="connsiteX187" fmla="*/ 2420311 w 15773620"/>
              <a:gd name="connsiteY187" fmla="*/ 3338489 h 15388950"/>
              <a:gd name="connsiteX188" fmla="*/ 3292268 w 15773620"/>
              <a:gd name="connsiteY188" fmla="*/ 2861401 h 15388950"/>
              <a:gd name="connsiteX189" fmla="*/ 4164235 w 15773620"/>
              <a:gd name="connsiteY189" fmla="*/ 3338489 h 15388950"/>
              <a:gd name="connsiteX190" fmla="*/ 4897661 w 15773620"/>
              <a:gd name="connsiteY190" fmla="*/ 3755941 h 15388950"/>
              <a:gd name="connsiteX191" fmla="*/ 5631087 w 15773620"/>
              <a:gd name="connsiteY191" fmla="*/ 3338489 h 15388950"/>
              <a:gd name="connsiteX192" fmla="*/ 6503045 w 15773620"/>
              <a:gd name="connsiteY192" fmla="*/ 2861401 h 15388950"/>
              <a:gd name="connsiteX193" fmla="*/ 7375011 w 15773620"/>
              <a:gd name="connsiteY193" fmla="*/ 3338489 h 15388950"/>
              <a:gd name="connsiteX194" fmla="*/ 8108438 w 15773620"/>
              <a:gd name="connsiteY194" fmla="*/ 3755941 h 15388950"/>
              <a:gd name="connsiteX195" fmla="*/ 8841862 w 15773620"/>
              <a:gd name="connsiteY195" fmla="*/ 3338489 h 15388950"/>
              <a:gd name="connsiteX196" fmla="*/ 9713820 w 15773620"/>
              <a:gd name="connsiteY196" fmla="*/ 2861401 h 15388950"/>
              <a:gd name="connsiteX197" fmla="*/ 10585787 w 15773620"/>
              <a:gd name="connsiteY197" fmla="*/ 3338489 h 15388950"/>
              <a:gd name="connsiteX198" fmla="*/ 11319213 w 15773620"/>
              <a:gd name="connsiteY198" fmla="*/ 3755941 h 15388950"/>
              <a:gd name="connsiteX199" fmla="*/ 12052639 w 15773620"/>
              <a:gd name="connsiteY199" fmla="*/ 3338489 h 15388950"/>
              <a:gd name="connsiteX200" fmla="*/ 12924597 w 15773620"/>
              <a:gd name="connsiteY200" fmla="*/ 2861401 h 15388950"/>
              <a:gd name="connsiteX201" fmla="*/ 13796563 w 15773620"/>
              <a:gd name="connsiteY201" fmla="*/ 3338489 h 15388950"/>
              <a:gd name="connsiteX202" fmla="*/ 14529989 w 15773620"/>
              <a:gd name="connsiteY202" fmla="*/ 3755941 h 15388950"/>
              <a:gd name="connsiteX203" fmla="*/ 15263415 w 15773620"/>
              <a:gd name="connsiteY203" fmla="*/ 3338489 h 15388950"/>
              <a:gd name="connsiteX204" fmla="*/ 15719813 w 15773620"/>
              <a:gd name="connsiteY204" fmla="*/ 2953949 h 15388950"/>
              <a:gd name="connsiteX205" fmla="*/ 15773620 w 15773620"/>
              <a:gd name="connsiteY205" fmla="*/ 2932327 h 15388950"/>
              <a:gd name="connsiteX206" fmla="*/ 15773620 w 15773620"/>
              <a:gd name="connsiteY206" fmla="*/ 3138720 h 15388950"/>
              <a:gd name="connsiteX207" fmla="*/ 15707541 w 15773620"/>
              <a:gd name="connsiteY207" fmla="*/ 3177683 h 15388950"/>
              <a:gd name="connsiteX208" fmla="*/ 15401947 w 15773620"/>
              <a:gd name="connsiteY208" fmla="*/ 3466278 h 15388950"/>
              <a:gd name="connsiteX209" fmla="*/ 14529989 w 15773620"/>
              <a:gd name="connsiteY209" fmla="*/ 3943366 h 15388950"/>
              <a:gd name="connsiteX210" fmla="*/ 13658023 w 15773620"/>
              <a:gd name="connsiteY210" fmla="*/ 3466278 h 15388950"/>
              <a:gd name="connsiteX211" fmla="*/ 12924597 w 15773620"/>
              <a:gd name="connsiteY211" fmla="*/ 3048827 h 15388950"/>
              <a:gd name="connsiteX212" fmla="*/ 12191171 w 15773620"/>
              <a:gd name="connsiteY212" fmla="*/ 3466278 h 15388950"/>
              <a:gd name="connsiteX213" fmla="*/ 11319213 w 15773620"/>
              <a:gd name="connsiteY213" fmla="*/ 3943366 h 15388950"/>
              <a:gd name="connsiteX214" fmla="*/ 10447246 w 15773620"/>
              <a:gd name="connsiteY214" fmla="*/ 3466278 h 15388950"/>
              <a:gd name="connsiteX215" fmla="*/ 9713820 w 15773620"/>
              <a:gd name="connsiteY215" fmla="*/ 3048827 h 15388950"/>
              <a:gd name="connsiteX216" fmla="*/ 8980395 w 15773620"/>
              <a:gd name="connsiteY216" fmla="*/ 3466278 h 15388950"/>
              <a:gd name="connsiteX217" fmla="*/ 8108438 w 15773620"/>
              <a:gd name="connsiteY217" fmla="*/ 3943366 h 15388950"/>
              <a:gd name="connsiteX218" fmla="*/ 7236471 w 15773620"/>
              <a:gd name="connsiteY218" fmla="*/ 3466278 h 15388950"/>
              <a:gd name="connsiteX219" fmla="*/ 6503045 w 15773620"/>
              <a:gd name="connsiteY219" fmla="*/ 3048827 h 15388950"/>
              <a:gd name="connsiteX220" fmla="*/ 5769619 w 15773620"/>
              <a:gd name="connsiteY220" fmla="*/ 3466278 h 15388950"/>
              <a:gd name="connsiteX221" fmla="*/ 4897661 w 15773620"/>
              <a:gd name="connsiteY221" fmla="*/ 3943366 h 15388950"/>
              <a:gd name="connsiteX222" fmla="*/ 4025695 w 15773620"/>
              <a:gd name="connsiteY222" fmla="*/ 3466278 h 15388950"/>
              <a:gd name="connsiteX223" fmla="*/ 3292268 w 15773620"/>
              <a:gd name="connsiteY223" fmla="*/ 3048827 h 15388950"/>
              <a:gd name="connsiteX224" fmla="*/ 2558843 w 15773620"/>
              <a:gd name="connsiteY224" fmla="*/ 3466278 h 15388950"/>
              <a:gd name="connsiteX225" fmla="*/ 1695030 w 15773620"/>
              <a:gd name="connsiteY225" fmla="*/ 3943366 h 15388950"/>
              <a:gd name="connsiteX226" fmla="*/ 823063 w 15773620"/>
              <a:gd name="connsiteY226" fmla="*/ 3466278 h 15388950"/>
              <a:gd name="connsiteX227" fmla="*/ 89638 w 15773620"/>
              <a:gd name="connsiteY227" fmla="*/ 3048827 h 15388950"/>
              <a:gd name="connsiteX228" fmla="*/ 0 w 15773620"/>
              <a:gd name="connsiteY228" fmla="*/ 2955118 h 15388950"/>
              <a:gd name="connsiteX229" fmla="*/ 89638 w 15773620"/>
              <a:gd name="connsiteY229" fmla="*/ 2861401 h 15388950"/>
              <a:gd name="connsiteX230" fmla="*/ 89638 w 15773620"/>
              <a:gd name="connsiteY230" fmla="*/ 0 h 15388950"/>
              <a:gd name="connsiteX231" fmla="*/ 953459 w 15773620"/>
              <a:gd name="connsiteY231" fmla="*/ 477088 h 15388950"/>
              <a:gd name="connsiteX232" fmla="*/ 1686885 w 15773620"/>
              <a:gd name="connsiteY232" fmla="*/ 894541 h 15388950"/>
              <a:gd name="connsiteX233" fmla="*/ 2420311 w 15773620"/>
              <a:gd name="connsiteY233" fmla="*/ 477088 h 15388950"/>
              <a:gd name="connsiteX234" fmla="*/ 3292268 w 15773620"/>
              <a:gd name="connsiteY234" fmla="*/ 0 h 15388950"/>
              <a:gd name="connsiteX235" fmla="*/ 4164235 w 15773620"/>
              <a:gd name="connsiteY235" fmla="*/ 477088 h 15388950"/>
              <a:gd name="connsiteX236" fmla="*/ 4897661 w 15773620"/>
              <a:gd name="connsiteY236" fmla="*/ 894541 h 15388950"/>
              <a:gd name="connsiteX237" fmla="*/ 5631087 w 15773620"/>
              <a:gd name="connsiteY237" fmla="*/ 477088 h 15388950"/>
              <a:gd name="connsiteX238" fmla="*/ 6503045 w 15773620"/>
              <a:gd name="connsiteY238" fmla="*/ 0 h 15388950"/>
              <a:gd name="connsiteX239" fmla="*/ 7375011 w 15773620"/>
              <a:gd name="connsiteY239" fmla="*/ 477088 h 15388950"/>
              <a:gd name="connsiteX240" fmla="*/ 8108438 w 15773620"/>
              <a:gd name="connsiteY240" fmla="*/ 894541 h 15388950"/>
              <a:gd name="connsiteX241" fmla="*/ 8841862 w 15773620"/>
              <a:gd name="connsiteY241" fmla="*/ 477088 h 15388950"/>
              <a:gd name="connsiteX242" fmla="*/ 9713820 w 15773620"/>
              <a:gd name="connsiteY242" fmla="*/ 0 h 15388950"/>
              <a:gd name="connsiteX243" fmla="*/ 10585787 w 15773620"/>
              <a:gd name="connsiteY243" fmla="*/ 477088 h 15388950"/>
              <a:gd name="connsiteX244" fmla="*/ 11319213 w 15773620"/>
              <a:gd name="connsiteY244" fmla="*/ 894541 h 15388950"/>
              <a:gd name="connsiteX245" fmla="*/ 12052639 w 15773620"/>
              <a:gd name="connsiteY245" fmla="*/ 477088 h 15388950"/>
              <a:gd name="connsiteX246" fmla="*/ 12924597 w 15773620"/>
              <a:gd name="connsiteY246" fmla="*/ 0 h 15388950"/>
              <a:gd name="connsiteX247" fmla="*/ 13796563 w 15773620"/>
              <a:gd name="connsiteY247" fmla="*/ 477088 h 15388950"/>
              <a:gd name="connsiteX248" fmla="*/ 14529989 w 15773620"/>
              <a:gd name="connsiteY248" fmla="*/ 894541 h 15388950"/>
              <a:gd name="connsiteX249" fmla="*/ 15263415 w 15773620"/>
              <a:gd name="connsiteY249" fmla="*/ 477088 h 15388950"/>
              <a:gd name="connsiteX250" fmla="*/ 15719813 w 15773620"/>
              <a:gd name="connsiteY250" fmla="*/ 92548 h 15388950"/>
              <a:gd name="connsiteX251" fmla="*/ 15773620 w 15773620"/>
              <a:gd name="connsiteY251" fmla="*/ 70926 h 15388950"/>
              <a:gd name="connsiteX252" fmla="*/ 15773620 w 15773620"/>
              <a:gd name="connsiteY252" fmla="*/ 277319 h 15388950"/>
              <a:gd name="connsiteX253" fmla="*/ 15707541 w 15773620"/>
              <a:gd name="connsiteY253" fmla="*/ 316281 h 15388950"/>
              <a:gd name="connsiteX254" fmla="*/ 15401947 w 15773620"/>
              <a:gd name="connsiteY254" fmla="*/ 604878 h 15388950"/>
              <a:gd name="connsiteX255" fmla="*/ 14529989 w 15773620"/>
              <a:gd name="connsiteY255" fmla="*/ 1081965 h 15388950"/>
              <a:gd name="connsiteX256" fmla="*/ 13658023 w 15773620"/>
              <a:gd name="connsiteY256" fmla="*/ 604878 h 15388950"/>
              <a:gd name="connsiteX257" fmla="*/ 12924597 w 15773620"/>
              <a:gd name="connsiteY257" fmla="*/ 187425 h 15388950"/>
              <a:gd name="connsiteX258" fmla="*/ 12191171 w 15773620"/>
              <a:gd name="connsiteY258" fmla="*/ 604878 h 15388950"/>
              <a:gd name="connsiteX259" fmla="*/ 11319213 w 15773620"/>
              <a:gd name="connsiteY259" fmla="*/ 1081965 h 15388950"/>
              <a:gd name="connsiteX260" fmla="*/ 10447246 w 15773620"/>
              <a:gd name="connsiteY260" fmla="*/ 604878 h 15388950"/>
              <a:gd name="connsiteX261" fmla="*/ 9713820 w 15773620"/>
              <a:gd name="connsiteY261" fmla="*/ 187425 h 15388950"/>
              <a:gd name="connsiteX262" fmla="*/ 8980395 w 15773620"/>
              <a:gd name="connsiteY262" fmla="*/ 604878 h 15388950"/>
              <a:gd name="connsiteX263" fmla="*/ 8108438 w 15773620"/>
              <a:gd name="connsiteY263" fmla="*/ 1081965 h 15388950"/>
              <a:gd name="connsiteX264" fmla="*/ 7236471 w 15773620"/>
              <a:gd name="connsiteY264" fmla="*/ 604878 h 15388950"/>
              <a:gd name="connsiteX265" fmla="*/ 6503045 w 15773620"/>
              <a:gd name="connsiteY265" fmla="*/ 187425 h 15388950"/>
              <a:gd name="connsiteX266" fmla="*/ 5769619 w 15773620"/>
              <a:gd name="connsiteY266" fmla="*/ 604878 h 15388950"/>
              <a:gd name="connsiteX267" fmla="*/ 4897661 w 15773620"/>
              <a:gd name="connsiteY267" fmla="*/ 1081965 h 15388950"/>
              <a:gd name="connsiteX268" fmla="*/ 4025695 w 15773620"/>
              <a:gd name="connsiteY268" fmla="*/ 604878 h 15388950"/>
              <a:gd name="connsiteX269" fmla="*/ 3292268 w 15773620"/>
              <a:gd name="connsiteY269" fmla="*/ 187425 h 15388950"/>
              <a:gd name="connsiteX270" fmla="*/ 2558843 w 15773620"/>
              <a:gd name="connsiteY270" fmla="*/ 604878 h 15388950"/>
              <a:gd name="connsiteX271" fmla="*/ 1695030 w 15773620"/>
              <a:gd name="connsiteY271" fmla="*/ 1081965 h 15388950"/>
              <a:gd name="connsiteX272" fmla="*/ 823063 w 15773620"/>
              <a:gd name="connsiteY272" fmla="*/ 604878 h 15388950"/>
              <a:gd name="connsiteX273" fmla="*/ 89638 w 15773620"/>
              <a:gd name="connsiteY273" fmla="*/ 187425 h 15388950"/>
              <a:gd name="connsiteX274" fmla="*/ 0 w 15773620"/>
              <a:gd name="connsiteY274" fmla="*/ 93717 h 15388950"/>
              <a:gd name="connsiteX275" fmla="*/ 89638 w 15773620"/>
              <a:gd name="connsiteY275" fmla="*/ 0 h 153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15773620" h="15388950">
                <a:moveTo>
                  <a:pt x="89637" y="14306985"/>
                </a:moveTo>
                <a:cubicBezTo>
                  <a:pt x="529702" y="14306985"/>
                  <a:pt x="757877" y="14562565"/>
                  <a:pt x="953458" y="14784072"/>
                </a:cubicBezTo>
                <a:cubicBezTo>
                  <a:pt x="1140884" y="14997059"/>
                  <a:pt x="1328321" y="15201525"/>
                  <a:pt x="1686885" y="15201525"/>
                </a:cubicBezTo>
                <a:cubicBezTo>
                  <a:pt x="2045448" y="15201525"/>
                  <a:pt x="2216576" y="15005580"/>
                  <a:pt x="2420311" y="14784072"/>
                </a:cubicBezTo>
                <a:cubicBezTo>
                  <a:pt x="2624035" y="14562565"/>
                  <a:pt x="2844067" y="14306985"/>
                  <a:pt x="3292267" y="14306985"/>
                </a:cubicBezTo>
                <a:cubicBezTo>
                  <a:pt x="3732323" y="14306985"/>
                  <a:pt x="3960500" y="14562565"/>
                  <a:pt x="4164234" y="14784072"/>
                </a:cubicBezTo>
                <a:cubicBezTo>
                  <a:pt x="4367959" y="15005580"/>
                  <a:pt x="4539096" y="15201525"/>
                  <a:pt x="4897660" y="15201525"/>
                </a:cubicBezTo>
                <a:cubicBezTo>
                  <a:pt x="5256224" y="15201525"/>
                  <a:pt x="5427352" y="15005580"/>
                  <a:pt x="5631086" y="14784072"/>
                </a:cubicBezTo>
                <a:cubicBezTo>
                  <a:pt x="5834811" y="14562565"/>
                  <a:pt x="6054843" y="14306985"/>
                  <a:pt x="6503044" y="14306985"/>
                </a:cubicBezTo>
                <a:cubicBezTo>
                  <a:pt x="6943100" y="14306985"/>
                  <a:pt x="7171277" y="14562565"/>
                  <a:pt x="7375010" y="14784072"/>
                </a:cubicBezTo>
                <a:cubicBezTo>
                  <a:pt x="7578736" y="15005580"/>
                  <a:pt x="7749873" y="15201525"/>
                  <a:pt x="8108437" y="15201525"/>
                </a:cubicBezTo>
                <a:cubicBezTo>
                  <a:pt x="8467000" y="15201525"/>
                  <a:pt x="8638129" y="15005580"/>
                  <a:pt x="8841862" y="14784072"/>
                </a:cubicBezTo>
                <a:cubicBezTo>
                  <a:pt x="9045588" y="14562565"/>
                  <a:pt x="9265620" y="14306985"/>
                  <a:pt x="9713820" y="14306985"/>
                </a:cubicBezTo>
                <a:cubicBezTo>
                  <a:pt x="10153876" y="14306985"/>
                  <a:pt x="10382053" y="14562565"/>
                  <a:pt x="10585787" y="14784072"/>
                </a:cubicBezTo>
                <a:cubicBezTo>
                  <a:pt x="10789512" y="15005580"/>
                  <a:pt x="10960649" y="15201525"/>
                  <a:pt x="11319213" y="15201525"/>
                </a:cubicBezTo>
                <a:cubicBezTo>
                  <a:pt x="11677777" y="15201525"/>
                  <a:pt x="11848905" y="15005580"/>
                  <a:pt x="12052639" y="14784072"/>
                </a:cubicBezTo>
                <a:cubicBezTo>
                  <a:pt x="12256364" y="14562565"/>
                  <a:pt x="12484541" y="14306985"/>
                  <a:pt x="12924597" y="14306985"/>
                </a:cubicBezTo>
                <a:cubicBezTo>
                  <a:pt x="13364652" y="14306985"/>
                  <a:pt x="13592829" y="14562565"/>
                  <a:pt x="13796563" y="14784072"/>
                </a:cubicBezTo>
                <a:cubicBezTo>
                  <a:pt x="13992144" y="14997059"/>
                  <a:pt x="14171425" y="15201525"/>
                  <a:pt x="14529989" y="15201525"/>
                </a:cubicBezTo>
                <a:cubicBezTo>
                  <a:pt x="14888553" y="15201525"/>
                  <a:pt x="15059682" y="15005580"/>
                  <a:pt x="15263415" y="14784072"/>
                </a:cubicBezTo>
                <a:cubicBezTo>
                  <a:pt x="15390744" y="14645630"/>
                  <a:pt x="15527624" y="14493879"/>
                  <a:pt x="15719813" y="14399533"/>
                </a:cubicBezTo>
                <a:lnTo>
                  <a:pt x="15773620" y="14377911"/>
                </a:lnTo>
                <a:lnTo>
                  <a:pt x="15773620" y="14584304"/>
                </a:lnTo>
                <a:lnTo>
                  <a:pt x="15707541" y="14623267"/>
                </a:lnTo>
                <a:cubicBezTo>
                  <a:pt x="15593453" y="14701006"/>
                  <a:pt x="15499737" y="14805369"/>
                  <a:pt x="15401947" y="14911863"/>
                </a:cubicBezTo>
                <a:cubicBezTo>
                  <a:pt x="15198222" y="15133370"/>
                  <a:pt x="14970045" y="15388950"/>
                  <a:pt x="14529989" y="15388950"/>
                </a:cubicBezTo>
                <a:cubicBezTo>
                  <a:pt x="14089934" y="15388950"/>
                  <a:pt x="13861757" y="15133370"/>
                  <a:pt x="13658023" y="14911863"/>
                </a:cubicBezTo>
                <a:cubicBezTo>
                  <a:pt x="13454298" y="14690355"/>
                  <a:pt x="13283161" y="14494410"/>
                  <a:pt x="12924597" y="14494410"/>
                </a:cubicBezTo>
                <a:cubicBezTo>
                  <a:pt x="12566033" y="14494410"/>
                  <a:pt x="12394904" y="14690355"/>
                  <a:pt x="12191171" y="14911863"/>
                </a:cubicBezTo>
                <a:cubicBezTo>
                  <a:pt x="11987446" y="15133370"/>
                  <a:pt x="11759268" y="15388950"/>
                  <a:pt x="11319213" y="15388950"/>
                </a:cubicBezTo>
                <a:cubicBezTo>
                  <a:pt x="10879157" y="15388950"/>
                  <a:pt x="10650980" y="15133370"/>
                  <a:pt x="10447246" y="14911863"/>
                </a:cubicBezTo>
                <a:cubicBezTo>
                  <a:pt x="10243521" y="14690355"/>
                  <a:pt x="10072384" y="14494410"/>
                  <a:pt x="9713820" y="14494410"/>
                </a:cubicBezTo>
                <a:cubicBezTo>
                  <a:pt x="9355256" y="14494410"/>
                  <a:pt x="9184128" y="14690355"/>
                  <a:pt x="8980395" y="14911863"/>
                </a:cubicBezTo>
                <a:cubicBezTo>
                  <a:pt x="8776669" y="15133370"/>
                  <a:pt x="8556638" y="15388950"/>
                  <a:pt x="8108437" y="15388950"/>
                </a:cubicBezTo>
                <a:cubicBezTo>
                  <a:pt x="7668381" y="15388950"/>
                  <a:pt x="7440204" y="15133370"/>
                  <a:pt x="7236470" y="14911863"/>
                </a:cubicBezTo>
                <a:cubicBezTo>
                  <a:pt x="7032745" y="14690355"/>
                  <a:pt x="6861608" y="14494410"/>
                  <a:pt x="6503044" y="14494410"/>
                </a:cubicBezTo>
                <a:cubicBezTo>
                  <a:pt x="6144480" y="14494410"/>
                  <a:pt x="5973352" y="14690355"/>
                  <a:pt x="5769618" y="14911863"/>
                </a:cubicBezTo>
                <a:cubicBezTo>
                  <a:pt x="5565893" y="15133370"/>
                  <a:pt x="5345861" y="15388950"/>
                  <a:pt x="4897660" y="15388950"/>
                </a:cubicBezTo>
                <a:cubicBezTo>
                  <a:pt x="4457604" y="15388950"/>
                  <a:pt x="4229427" y="15133370"/>
                  <a:pt x="4025694" y="14911863"/>
                </a:cubicBezTo>
                <a:cubicBezTo>
                  <a:pt x="3821969" y="14690355"/>
                  <a:pt x="3650832" y="14494410"/>
                  <a:pt x="3292267" y="14494410"/>
                </a:cubicBezTo>
                <a:cubicBezTo>
                  <a:pt x="2933704" y="14494410"/>
                  <a:pt x="2762575" y="14690355"/>
                  <a:pt x="2558842" y="14911863"/>
                </a:cubicBezTo>
                <a:cubicBezTo>
                  <a:pt x="2355116" y="15133370"/>
                  <a:pt x="2135084" y="15388950"/>
                  <a:pt x="1695029" y="15388950"/>
                </a:cubicBezTo>
                <a:cubicBezTo>
                  <a:pt x="1254973" y="15388950"/>
                  <a:pt x="1026797" y="15133370"/>
                  <a:pt x="823063" y="14911863"/>
                </a:cubicBezTo>
                <a:cubicBezTo>
                  <a:pt x="627490" y="14690355"/>
                  <a:pt x="448210" y="14494410"/>
                  <a:pt x="89637" y="14494410"/>
                </a:cubicBezTo>
                <a:cubicBezTo>
                  <a:pt x="40751" y="14494410"/>
                  <a:pt x="0" y="14451816"/>
                  <a:pt x="0" y="14400702"/>
                </a:cubicBezTo>
                <a:cubicBezTo>
                  <a:pt x="0" y="14349579"/>
                  <a:pt x="40751" y="14306985"/>
                  <a:pt x="89637" y="14306985"/>
                </a:cubicBezTo>
                <a:close/>
                <a:moveTo>
                  <a:pt x="89638" y="11445584"/>
                </a:moveTo>
                <a:cubicBezTo>
                  <a:pt x="529702" y="11445584"/>
                  <a:pt x="757877" y="11701165"/>
                  <a:pt x="953458" y="11922672"/>
                </a:cubicBezTo>
                <a:cubicBezTo>
                  <a:pt x="1140886" y="12135658"/>
                  <a:pt x="1328321" y="12340124"/>
                  <a:pt x="1686885" y="12340124"/>
                </a:cubicBezTo>
                <a:cubicBezTo>
                  <a:pt x="2045448" y="12340124"/>
                  <a:pt x="2216576" y="12144179"/>
                  <a:pt x="2420311" y="11922672"/>
                </a:cubicBezTo>
                <a:cubicBezTo>
                  <a:pt x="2624035" y="11701165"/>
                  <a:pt x="2844067" y="11445584"/>
                  <a:pt x="3292268" y="11445584"/>
                </a:cubicBezTo>
                <a:cubicBezTo>
                  <a:pt x="3732324" y="11445584"/>
                  <a:pt x="3960501" y="11701165"/>
                  <a:pt x="4164234" y="11922672"/>
                </a:cubicBezTo>
                <a:cubicBezTo>
                  <a:pt x="4367960" y="12144179"/>
                  <a:pt x="4539097" y="12340124"/>
                  <a:pt x="4897661" y="12340124"/>
                </a:cubicBezTo>
                <a:cubicBezTo>
                  <a:pt x="5256224" y="12340124"/>
                  <a:pt x="5427353" y="12144179"/>
                  <a:pt x="5631086" y="11922672"/>
                </a:cubicBezTo>
                <a:cubicBezTo>
                  <a:pt x="5834812" y="11701165"/>
                  <a:pt x="6054844" y="11445584"/>
                  <a:pt x="6503045" y="11445584"/>
                </a:cubicBezTo>
                <a:cubicBezTo>
                  <a:pt x="6943100" y="11445584"/>
                  <a:pt x="7171277" y="11701165"/>
                  <a:pt x="7375011" y="11922672"/>
                </a:cubicBezTo>
                <a:cubicBezTo>
                  <a:pt x="7578736" y="12144179"/>
                  <a:pt x="7749873" y="12340124"/>
                  <a:pt x="8108437" y="12340124"/>
                </a:cubicBezTo>
                <a:cubicBezTo>
                  <a:pt x="8467000" y="12340124"/>
                  <a:pt x="8638129" y="12144179"/>
                  <a:pt x="8841862" y="11922672"/>
                </a:cubicBezTo>
                <a:cubicBezTo>
                  <a:pt x="9045588" y="11701165"/>
                  <a:pt x="9265620" y="11445584"/>
                  <a:pt x="9713820" y="11445584"/>
                </a:cubicBezTo>
                <a:cubicBezTo>
                  <a:pt x="10153876" y="11445584"/>
                  <a:pt x="10382053" y="11701165"/>
                  <a:pt x="10585787" y="11922672"/>
                </a:cubicBezTo>
                <a:cubicBezTo>
                  <a:pt x="10789512" y="12144179"/>
                  <a:pt x="10960649" y="12340124"/>
                  <a:pt x="11319213" y="12340124"/>
                </a:cubicBezTo>
                <a:cubicBezTo>
                  <a:pt x="11677777" y="12340124"/>
                  <a:pt x="11848905" y="12144179"/>
                  <a:pt x="12052639" y="11922672"/>
                </a:cubicBezTo>
                <a:cubicBezTo>
                  <a:pt x="12256364" y="11701165"/>
                  <a:pt x="12484541" y="11445584"/>
                  <a:pt x="12924597" y="11445584"/>
                </a:cubicBezTo>
                <a:cubicBezTo>
                  <a:pt x="13364652" y="11445584"/>
                  <a:pt x="13592829" y="11701165"/>
                  <a:pt x="13796563" y="11922672"/>
                </a:cubicBezTo>
                <a:cubicBezTo>
                  <a:pt x="13992144" y="12135658"/>
                  <a:pt x="14171425" y="12340124"/>
                  <a:pt x="14529989" y="12340124"/>
                </a:cubicBezTo>
                <a:cubicBezTo>
                  <a:pt x="14888553" y="12340124"/>
                  <a:pt x="15059682" y="12144179"/>
                  <a:pt x="15263415" y="11922672"/>
                </a:cubicBezTo>
                <a:cubicBezTo>
                  <a:pt x="15390744" y="11784230"/>
                  <a:pt x="15527624" y="11632478"/>
                  <a:pt x="15719813" y="11538133"/>
                </a:cubicBezTo>
                <a:lnTo>
                  <a:pt x="15773620" y="11516511"/>
                </a:lnTo>
                <a:lnTo>
                  <a:pt x="15773620" y="11722903"/>
                </a:lnTo>
                <a:lnTo>
                  <a:pt x="15707541" y="11761866"/>
                </a:lnTo>
                <a:cubicBezTo>
                  <a:pt x="15593453" y="11839605"/>
                  <a:pt x="15499737" y="11943969"/>
                  <a:pt x="15401947" y="12050462"/>
                </a:cubicBezTo>
                <a:cubicBezTo>
                  <a:pt x="15198222" y="12271969"/>
                  <a:pt x="14970045" y="12527549"/>
                  <a:pt x="14529989" y="12527549"/>
                </a:cubicBezTo>
                <a:cubicBezTo>
                  <a:pt x="14089934" y="12527549"/>
                  <a:pt x="13861757" y="12271969"/>
                  <a:pt x="13658023" y="12050462"/>
                </a:cubicBezTo>
                <a:cubicBezTo>
                  <a:pt x="13454298" y="11828955"/>
                  <a:pt x="13283161" y="11633009"/>
                  <a:pt x="12924597" y="11633009"/>
                </a:cubicBezTo>
                <a:cubicBezTo>
                  <a:pt x="12566033" y="11633009"/>
                  <a:pt x="12394904" y="11828955"/>
                  <a:pt x="12191171" y="12050462"/>
                </a:cubicBezTo>
                <a:cubicBezTo>
                  <a:pt x="11987446" y="12271969"/>
                  <a:pt x="11759268" y="12527549"/>
                  <a:pt x="11319213" y="12527549"/>
                </a:cubicBezTo>
                <a:cubicBezTo>
                  <a:pt x="10879157" y="12527549"/>
                  <a:pt x="10650980" y="12271969"/>
                  <a:pt x="10447246" y="12050462"/>
                </a:cubicBezTo>
                <a:cubicBezTo>
                  <a:pt x="10243521" y="11828955"/>
                  <a:pt x="10072384" y="11633009"/>
                  <a:pt x="9713820" y="11633009"/>
                </a:cubicBezTo>
                <a:cubicBezTo>
                  <a:pt x="9355256" y="11633009"/>
                  <a:pt x="9184128" y="11828955"/>
                  <a:pt x="8980395" y="12050462"/>
                </a:cubicBezTo>
                <a:cubicBezTo>
                  <a:pt x="8776669" y="12271969"/>
                  <a:pt x="8556638" y="12527549"/>
                  <a:pt x="8108437" y="12527549"/>
                </a:cubicBezTo>
                <a:cubicBezTo>
                  <a:pt x="7668381" y="12527549"/>
                  <a:pt x="7440204" y="12271969"/>
                  <a:pt x="7236471" y="12050462"/>
                </a:cubicBezTo>
                <a:cubicBezTo>
                  <a:pt x="7032745" y="11828955"/>
                  <a:pt x="6861608" y="11633009"/>
                  <a:pt x="6503045" y="11633009"/>
                </a:cubicBezTo>
                <a:cubicBezTo>
                  <a:pt x="6144481" y="11633009"/>
                  <a:pt x="5973352" y="11828955"/>
                  <a:pt x="5769618" y="12050462"/>
                </a:cubicBezTo>
                <a:cubicBezTo>
                  <a:pt x="5565893" y="12271969"/>
                  <a:pt x="5345861" y="12527549"/>
                  <a:pt x="4897661" y="12527549"/>
                </a:cubicBezTo>
                <a:cubicBezTo>
                  <a:pt x="4457605" y="12527549"/>
                  <a:pt x="4229428" y="12271969"/>
                  <a:pt x="4025694" y="12050462"/>
                </a:cubicBezTo>
                <a:cubicBezTo>
                  <a:pt x="3821969" y="11828955"/>
                  <a:pt x="3650832" y="11633009"/>
                  <a:pt x="3292268" y="11633009"/>
                </a:cubicBezTo>
                <a:cubicBezTo>
                  <a:pt x="2933704" y="11633009"/>
                  <a:pt x="2762576" y="11828955"/>
                  <a:pt x="2558842" y="12050462"/>
                </a:cubicBezTo>
                <a:cubicBezTo>
                  <a:pt x="2355117" y="12271969"/>
                  <a:pt x="2135085" y="12527549"/>
                  <a:pt x="1695029" y="12527549"/>
                </a:cubicBezTo>
                <a:cubicBezTo>
                  <a:pt x="1254973" y="12527549"/>
                  <a:pt x="1026797" y="12271969"/>
                  <a:pt x="823063" y="12050462"/>
                </a:cubicBezTo>
                <a:cubicBezTo>
                  <a:pt x="627490" y="11828955"/>
                  <a:pt x="448210" y="11633009"/>
                  <a:pt x="89638" y="11633009"/>
                </a:cubicBezTo>
                <a:cubicBezTo>
                  <a:pt x="40751" y="11633009"/>
                  <a:pt x="0" y="11590415"/>
                  <a:pt x="0" y="11539301"/>
                </a:cubicBezTo>
                <a:cubicBezTo>
                  <a:pt x="0" y="11488178"/>
                  <a:pt x="40751" y="11445584"/>
                  <a:pt x="89638" y="11445584"/>
                </a:cubicBezTo>
                <a:close/>
                <a:moveTo>
                  <a:pt x="89638" y="8584192"/>
                </a:moveTo>
                <a:cubicBezTo>
                  <a:pt x="529702" y="8584192"/>
                  <a:pt x="757877" y="8839772"/>
                  <a:pt x="953458" y="9061280"/>
                </a:cubicBezTo>
                <a:cubicBezTo>
                  <a:pt x="1140886" y="9274266"/>
                  <a:pt x="1328321" y="9478732"/>
                  <a:pt x="1686885" y="9478732"/>
                </a:cubicBezTo>
                <a:cubicBezTo>
                  <a:pt x="2045448" y="9478732"/>
                  <a:pt x="2216577" y="9282787"/>
                  <a:pt x="2420311" y="9061280"/>
                </a:cubicBezTo>
                <a:cubicBezTo>
                  <a:pt x="2624035" y="8839772"/>
                  <a:pt x="2844068" y="8584192"/>
                  <a:pt x="3292268" y="8584192"/>
                </a:cubicBezTo>
                <a:cubicBezTo>
                  <a:pt x="3732324" y="8584192"/>
                  <a:pt x="3960501" y="8839772"/>
                  <a:pt x="4164235" y="9061280"/>
                </a:cubicBezTo>
                <a:cubicBezTo>
                  <a:pt x="4367960" y="9282787"/>
                  <a:pt x="4539097" y="9478732"/>
                  <a:pt x="4897661" y="9478732"/>
                </a:cubicBezTo>
                <a:cubicBezTo>
                  <a:pt x="5256224" y="9478732"/>
                  <a:pt x="5427353" y="9282787"/>
                  <a:pt x="5631087" y="9061280"/>
                </a:cubicBezTo>
                <a:cubicBezTo>
                  <a:pt x="5834812" y="8839772"/>
                  <a:pt x="6054844" y="8584192"/>
                  <a:pt x="6503045" y="8584192"/>
                </a:cubicBezTo>
                <a:cubicBezTo>
                  <a:pt x="6943100" y="8584192"/>
                  <a:pt x="7171277" y="8839772"/>
                  <a:pt x="7375011" y="9061280"/>
                </a:cubicBezTo>
                <a:cubicBezTo>
                  <a:pt x="7578736" y="9282787"/>
                  <a:pt x="7749873" y="9478732"/>
                  <a:pt x="8108437" y="9478732"/>
                </a:cubicBezTo>
                <a:cubicBezTo>
                  <a:pt x="8467000" y="9478732"/>
                  <a:pt x="8638129" y="9282787"/>
                  <a:pt x="8841862" y="9061280"/>
                </a:cubicBezTo>
                <a:cubicBezTo>
                  <a:pt x="9045588" y="8839772"/>
                  <a:pt x="9265620" y="8584192"/>
                  <a:pt x="9713820" y="8584192"/>
                </a:cubicBezTo>
                <a:cubicBezTo>
                  <a:pt x="10153876" y="8584192"/>
                  <a:pt x="10382053" y="8839772"/>
                  <a:pt x="10585787" y="9061280"/>
                </a:cubicBezTo>
                <a:cubicBezTo>
                  <a:pt x="10789512" y="9282787"/>
                  <a:pt x="10960649" y="9478732"/>
                  <a:pt x="11319213" y="9478732"/>
                </a:cubicBezTo>
                <a:cubicBezTo>
                  <a:pt x="11677777" y="9478732"/>
                  <a:pt x="11848905" y="9282787"/>
                  <a:pt x="12052639" y="9061280"/>
                </a:cubicBezTo>
                <a:cubicBezTo>
                  <a:pt x="12256364" y="8839772"/>
                  <a:pt x="12484541" y="8584192"/>
                  <a:pt x="12924597" y="8584192"/>
                </a:cubicBezTo>
                <a:cubicBezTo>
                  <a:pt x="13364652" y="8584192"/>
                  <a:pt x="13592829" y="8839772"/>
                  <a:pt x="13796563" y="9061280"/>
                </a:cubicBezTo>
                <a:cubicBezTo>
                  <a:pt x="13992144" y="9274266"/>
                  <a:pt x="14171425" y="9478732"/>
                  <a:pt x="14529989" y="9478732"/>
                </a:cubicBezTo>
                <a:cubicBezTo>
                  <a:pt x="14888553" y="9478732"/>
                  <a:pt x="15059682" y="9282787"/>
                  <a:pt x="15263415" y="9061280"/>
                </a:cubicBezTo>
                <a:cubicBezTo>
                  <a:pt x="15390744" y="8922838"/>
                  <a:pt x="15527624" y="8771086"/>
                  <a:pt x="15719813" y="8676741"/>
                </a:cubicBezTo>
                <a:lnTo>
                  <a:pt x="15773620" y="8655118"/>
                </a:lnTo>
                <a:lnTo>
                  <a:pt x="15773620" y="8861511"/>
                </a:lnTo>
                <a:lnTo>
                  <a:pt x="15707541" y="8900473"/>
                </a:lnTo>
                <a:cubicBezTo>
                  <a:pt x="15593453" y="8978213"/>
                  <a:pt x="15499737" y="9082577"/>
                  <a:pt x="15401947" y="9189070"/>
                </a:cubicBezTo>
                <a:cubicBezTo>
                  <a:pt x="15198222" y="9410577"/>
                  <a:pt x="14970045" y="9666157"/>
                  <a:pt x="14529989" y="9666157"/>
                </a:cubicBezTo>
                <a:cubicBezTo>
                  <a:pt x="14089934" y="9666157"/>
                  <a:pt x="13861757" y="9410577"/>
                  <a:pt x="13658023" y="9189070"/>
                </a:cubicBezTo>
                <a:cubicBezTo>
                  <a:pt x="13454298" y="8967563"/>
                  <a:pt x="13283161" y="8771617"/>
                  <a:pt x="12924597" y="8771617"/>
                </a:cubicBezTo>
                <a:cubicBezTo>
                  <a:pt x="12566033" y="8771617"/>
                  <a:pt x="12394904" y="8967563"/>
                  <a:pt x="12191171" y="9189070"/>
                </a:cubicBezTo>
                <a:cubicBezTo>
                  <a:pt x="11987446" y="9410577"/>
                  <a:pt x="11759268" y="9666157"/>
                  <a:pt x="11319213" y="9666157"/>
                </a:cubicBezTo>
                <a:cubicBezTo>
                  <a:pt x="10879157" y="9666157"/>
                  <a:pt x="10650980" y="9410577"/>
                  <a:pt x="10447246" y="9189070"/>
                </a:cubicBezTo>
                <a:cubicBezTo>
                  <a:pt x="10243521" y="8967563"/>
                  <a:pt x="10072384" y="8771617"/>
                  <a:pt x="9713820" y="8771617"/>
                </a:cubicBezTo>
                <a:cubicBezTo>
                  <a:pt x="9355256" y="8771617"/>
                  <a:pt x="9184128" y="8967563"/>
                  <a:pt x="8980395" y="9189070"/>
                </a:cubicBezTo>
                <a:cubicBezTo>
                  <a:pt x="8776669" y="9410577"/>
                  <a:pt x="8556638" y="9666157"/>
                  <a:pt x="8108437" y="9666157"/>
                </a:cubicBezTo>
                <a:cubicBezTo>
                  <a:pt x="7668381" y="9666157"/>
                  <a:pt x="7440204" y="9410577"/>
                  <a:pt x="7236471" y="9189070"/>
                </a:cubicBezTo>
                <a:cubicBezTo>
                  <a:pt x="7032745" y="8967563"/>
                  <a:pt x="6861608" y="8771617"/>
                  <a:pt x="6503045" y="8771617"/>
                </a:cubicBezTo>
                <a:cubicBezTo>
                  <a:pt x="6144481" y="8771617"/>
                  <a:pt x="5973352" y="8967563"/>
                  <a:pt x="5769618" y="9189070"/>
                </a:cubicBezTo>
                <a:cubicBezTo>
                  <a:pt x="5565893" y="9410577"/>
                  <a:pt x="5345861" y="9666157"/>
                  <a:pt x="4897661" y="9666157"/>
                </a:cubicBezTo>
                <a:cubicBezTo>
                  <a:pt x="4457605" y="9666157"/>
                  <a:pt x="4229428" y="9410577"/>
                  <a:pt x="4025694" y="9189070"/>
                </a:cubicBezTo>
                <a:cubicBezTo>
                  <a:pt x="3821969" y="8967563"/>
                  <a:pt x="3650832" y="8771617"/>
                  <a:pt x="3292268" y="8771617"/>
                </a:cubicBezTo>
                <a:cubicBezTo>
                  <a:pt x="2933704" y="8771617"/>
                  <a:pt x="2762576" y="8967563"/>
                  <a:pt x="2558842" y="9189070"/>
                </a:cubicBezTo>
                <a:cubicBezTo>
                  <a:pt x="2355117" y="9410577"/>
                  <a:pt x="2135085" y="9666157"/>
                  <a:pt x="1695029" y="9666157"/>
                </a:cubicBezTo>
                <a:cubicBezTo>
                  <a:pt x="1254973" y="9666157"/>
                  <a:pt x="1026797" y="9410577"/>
                  <a:pt x="823063" y="9189070"/>
                </a:cubicBezTo>
                <a:cubicBezTo>
                  <a:pt x="627490" y="8967563"/>
                  <a:pt x="448210" y="8771617"/>
                  <a:pt x="89638" y="8771617"/>
                </a:cubicBezTo>
                <a:cubicBezTo>
                  <a:pt x="40751" y="8771617"/>
                  <a:pt x="0" y="8729023"/>
                  <a:pt x="0" y="8677909"/>
                </a:cubicBezTo>
                <a:cubicBezTo>
                  <a:pt x="0" y="8626786"/>
                  <a:pt x="40751" y="8584192"/>
                  <a:pt x="89638" y="8584192"/>
                </a:cubicBezTo>
                <a:close/>
                <a:moveTo>
                  <a:pt x="89638" y="5722791"/>
                </a:moveTo>
                <a:cubicBezTo>
                  <a:pt x="529702" y="5722791"/>
                  <a:pt x="757877" y="5978372"/>
                  <a:pt x="953458" y="6199879"/>
                </a:cubicBezTo>
                <a:cubicBezTo>
                  <a:pt x="1140886" y="6412865"/>
                  <a:pt x="1328321" y="6617331"/>
                  <a:pt x="1686885" y="6617331"/>
                </a:cubicBezTo>
                <a:cubicBezTo>
                  <a:pt x="2045448" y="6617331"/>
                  <a:pt x="2216577" y="6421386"/>
                  <a:pt x="2420311" y="6199879"/>
                </a:cubicBezTo>
                <a:cubicBezTo>
                  <a:pt x="2624036" y="5978372"/>
                  <a:pt x="2844068" y="5722791"/>
                  <a:pt x="3292268" y="5722791"/>
                </a:cubicBezTo>
                <a:cubicBezTo>
                  <a:pt x="3732324" y="5722791"/>
                  <a:pt x="3960501" y="5978372"/>
                  <a:pt x="4164235" y="6199879"/>
                </a:cubicBezTo>
                <a:cubicBezTo>
                  <a:pt x="4367960" y="6421386"/>
                  <a:pt x="4539097" y="6617331"/>
                  <a:pt x="4897661" y="6617331"/>
                </a:cubicBezTo>
                <a:cubicBezTo>
                  <a:pt x="5256224" y="6617331"/>
                  <a:pt x="5427353" y="6421386"/>
                  <a:pt x="5631087" y="6199879"/>
                </a:cubicBezTo>
                <a:cubicBezTo>
                  <a:pt x="5834812" y="5978372"/>
                  <a:pt x="6054844" y="5722791"/>
                  <a:pt x="6503045" y="5722791"/>
                </a:cubicBezTo>
                <a:cubicBezTo>
                  <a:pt x="6943100" y="5722791"/>
                  <a:pt x="7171278" y="5978372"/>
                  <a:pt x="7375011" y="6199879"/>
                </a:cubicBezTo>
                <a:cubicBezTo>
                  <a:pt x="7578737" y="6421386"/>
                  <a:pt x="7749874" y="6617331"/>
                  <a:pt x="8108438" y="6617331"/>
                </a:cubicBezTo>
                <a:cubicBezTo>
                  <a:pt x="8467000" y="6617331"/>
                  <a:pt x="8638129" y="6421386"/>
                  <a:pt x="8841862" y="6199879"/>
                </a:cubicBezTo>
                <a:cubicBezTo>
                  <a:pt x="9045588" y="5978372"/>
                  <a:pt x="9265620" y="5722791"/>
                  <a:pt x="9713820" y="5722791"/>
                </a:cubicBezTo>
                <a:cubicBezTo>
                  <a:pt x="10153876" y="5722791"/>
                  <a:pt x="10382053" y="5978372"/>
                  <a:pt x="10585787" y="6199879"/>
                </a:cubicBezTo>
                <a:cubicBezTo>
                  <a:pt x="10789512" y="6421386"/>
                  <a:pt x="10960649" y="6617331"/>
                  <a:pt x="11319213" y="6617331"/>
                </a:cubicBezTo>
                <a:cubicBezTo>
                  <a:pt x="11677777" y="6617331"/>
                  <a:pt x="11848905" y="6421386"/>
                  <a:pt x="12052639" y="6199879"/>
                </a:cubicBezTo>
                <a:cubicBezTo>
                  <a:pt x="12256364" y="5978372"/>
                  <a:pt x="12484541" y="5722791"/>
                  <a:pt x="12924597" y="5722791"/>
                </a:cubicBezTo>
                <a:cubicBezTo>
                  <a:pt x="13364652" y="5722791"/>
                  <a:pt x="13592829" y="5978372"/>
                  <a:pt x="13796563" y="6199879"/>
                </a:cubicBezTo>
                <a:cubicBezTo>
                  <a:pt x="13992144" y="6412865"/>
                  <a:pt x="14171425" y="6617331"/>
                  <a:pt x="14529989" y="6617331"/>
                </a:cubicBezTo>
                <a:cubicBezTo>
                  <a:pt x="14888553" y="6617331"/>
                  <a:pt x="15059682" y="6421386"/>
                  <a:pt x="15263415" y="6199879"/>
                </a:cubicBezTo>
                <a:cubicBezTo>
                  <a:pt x="15390744" y="6061437"/>
                  <a:pt x="15527624" y="5909685"/>
                  <a:pt x="15719813" y="5815340"/>
                </a:cubicBezTo>
                <a:lnTo>
                  <a:pt x="15773620" y="5793718"/>
                </a:lnTo>
                <a:lnTo>
                  <a:pt x="15773620" y="6000111"/>
                </a:lnTo>
                <a:lnTo>
                  <a:pt x="15707541" y="6039073"/>
                </a:lnTo>
                <a:cubicBezTo>
                  <a:pt x="15593453" y="6116813"/>
                  <a:pt x="15499737" y="6221176"/>
                  <a:pt x="15401947" y="6327669"/>
                </a:cubicBezTo>
                <a:cubicBezTo>
                  <a:pt x="15198222" y="6549176"/>
                  <a:pt x="14970045" y="6804756"/>
                  <a:pt x="14529989" y="6804756"/>
                </a:cubicBezTo>
                <a:cubicBezTo>
                  <a:pt x="14089934" y="6804756"/>
                  <a:pt x="13861757" y="6549176"/>
                  <a:pt x="13658023" y="6327669"/>
                </a:cubicBezTo>
                <a:cubicBezTo>
                  <a:pt x="13454298" y="6106162"/>
                  <a:pt x="13283161" y="5910216"/>
                  <a:pt x="12924597" y="5910216"/>
                </a:cubicBezTo>
                <a:cubicBezTo>
                  <a:pt x="12566033" y="5910216"/>
                  <a:pt x="12394904" y="6106162"/>
                  <a:pt x="12191171" y="6327669"/>
                </a:cubicBezTo>
                <a:cubicBezTo>
                  <a:pt x="11987446" y="6549176"/>
                  <a:pt x="11759268" y="6804756"/>
                  <a:pt x="11319213" y="6804756"/>
                </a:cubicBezTo>
                <a:cubicBezTo>
                  <a:pt x="10879157" y="6804756"/>
                  <a:pt x="10650980" y="6549176"/>
                  <a:pt x="10447246" y="6327669"/>
                </a:cubicBezTo>
                <a:cubicBezTo>
                  <a:pt x="10243521" y="6106162"/>
                  <a:pt x="10072384" y="5910216"/>
                  <a:pt x="9713820" y="5910216"/>
                </a:cubicBezTo>
                <a:cubicBezTo>
                  <a:pt x="9355256" y="5910216"/>
                  <a:pt x="9184128" y="6106162"/>
                  <a:pt x="8980395" y="6327669"/>
                </a:cubicBezTo>
                <a:cubicBezTo>
                  <a:pt x="8776669" y="6549176"/>
                  <a:pt x="8556638" y="6804756"/>
                  <a:pt x="8108438" y="6804756"/>
                </a:cubicBezTo>
                <a:cubicBezTo>
                  <a:pt x="7668382" y="6804756"/>
                  <a:pt x="7440205" y="6549176"/>
                  <a:pt x="7236471" y="6327669"/>
                </a:cubicBezTo>
                <a:cubicBezTo>
                  <a:pt x="7032746" y="6106162"/>
                  <a:pt x="6861608" y="5910216"/>
                  <a:pt x="6503045" y="5910216"/>
                </a:cubicBezTo>
                <a:cubicBezTo>
                  <a:pt x="6144481" y="5910216"/>
                  <a:pt x="5973352" y="6106162"/>
                  <a:pt x="5769619" y="6327669"/>
                </a:cubicBezTo>
                <a:cubicBezTo>
                  <a:pt x="5565893" y="6549176"/>
                  <a:pt x="5345861" y="6804756"/>
                  <a:pt x="4897661" y="6804756"/>
                </a:cubicBezTo>
                <a:cubicBezTo>
                  <a:pt x="4457605" y="6804756"/>
                  <a:pt x="4229428" y="6549176"/>
                  <a:pt x="4025695" y="6327669"/>
                </a:cubicBezTo>
                <a:cubicBezTo>
                  <a:pt x="3821969" y="6106162"/>
                  <a:pt x="3650832" y="5910216"/>
                  <a:pt x="3292268" y="5910216"/>
                </a:cubicBezTo>
                <a:cubicBezTo>
                  <a:pt x="2933705" y="5910216"/>
                  <a:pt x="2762576" y="6106162"/>
                  <a:pt x="2558842" y="6327669"/>
                </a:cubicBezTo>
                <a:cubicBezTo>
                  <a:pt x="2355117" y="6549176"/>
                  <a:pt x="2135085" y="6804756"/>
                  <a:pt x="1695029" y="6804756"/>
                </a:cubicBezTo>
                <a:cubicBezTo>
                  <a:pt x="1254974" y="6804756"/>
                  <a:pt x="1026797" y="6549176"/>
                  <a:pt x="823063" y="6327669"/>
                </a:cubicBezTo>
                <a:cubicBezTo>
                  <a:pt x="627490" y="6106162"/>
                  <a:pt x="448210" y="5910216"/>
                  <a:pt x="89638" y="5910216"/>
                </a:cubicBezTo>
                <a:cubicBezTo>
                  <a:pt x="40751" y="5910216"/>
                  <a:pt x="0" y="5867623"/>
                  <a:pt x="0" y="5816508"/>
                </a:cubicBezTo>
                <a:cubicBezTo>
                  <a:pt x="0" y="5765385"/>
                  <a:pt x="40751" y="5722791"/>
                  <a:pt x="89638" y="5722791"/>
                </a:cubicBezTo>
                <a:close/>
                <a:moveTo>
                  <a:pt x="89638" y="2861401"/>
                </a:moveTo>
                <a:cubicBezTo>
                  <a:pt x="529702" y="2861401"/>
                  <a:pt x="757877" y="3116981"/>
                  <a:pt x="953459" y="3338489"/>
                </a:cubicBezTo>
                <a:cubicBezTo>
                  <a:pt x="1140886" y="3551475"/>
                  <a:pt x="1328321" y="3755941"/>
                  <a:pt x="1686885" y="3755941"/>
                </a:cubicBezTo>
                <a:cubicBezTo>
                  <a:pt x="2045449" y="3755941"/>
                  <a:pt x="2216577" y="3559995"/>
                  <a:pt x="2420311" y="3338489"/>
                </a:cubicBezTo>
                <a:cubicBezTo>
                  <a:pt x="2624036" y="3116981"/>
                  <a:pt x="2844068" y="2861401"/>
                  <a:pt x="3292268" y="2861401"/>
                </a:cubicBezTo>
                <a:cubicBezTo>
                  <a:pt x="3732324" y="2861401"/>
                  <a:pt x="3960501" y="3116981"/>
                  <a:pt x="4164235" y="3338489"/>
                </a:cubicBezTo>
                <a:cubicBezTo>
                  <a:pt x="4367960" y="3559995"/>
                  <a:pt x="4539097" y="3755941"/>
                  <a:pt x="4897661" y="3755941"/>
                </a:cubicBezTo>
                <a:cubicBezTo>
                  <a:pt x="5256225" y="3755941"/>
                  <a:pt x="5427353" y="3559995"/>
                  <a:pt x="5631087" y="3338489"/>
                </a:cubicBezTo>
                <a:cubicBezTo>
                  <a:pt x="5834812" y="3116981"/>
                  <a:pt x="6054844" y="2861401"/>
                  <a:pt x="6503045" y="2861401"/>
                </a:cubicBezTo>
                <a:cubicBezTo>
                  <a:pt x="6943101" y="2861401"/>
                  <a:pt x="7171278" y="3116981"/>
                  <a:pt x="7375011" y="3338489"/>
                </a:cubicBezTo>
                <a:cubicBezTo>
                  <a:pt x="7578737" y="3559995"/>
                  <a:pt x="7749874" y="3755941"/>
                  <a:pt x="8108438" y="3755941"/>
                </a:cubicBezTo>
                <a:cubicBezTo>
                  <a:pt x="8467000" y="3755941"/>
                  <a:pt x="8638129" y="3559995"/>
                  <a:pt x="8841862" y="3338489"/>
                </a:cubicBezTo>
                <a:cubicBezTo>
                  <a:pt x="9045588" y="3116981"/>
                  <a:pt x="9265620" y="2861401"/>
                  <a:pt x="9713820" y="2861401"/>
                </a:cubicBezTo>
                <a:cubicBezTo>
                  <a:pt x="10153876" y="2861401"/>
                  <a:pt x="10382053" y="3116981"/>
                  <a:pt x="10585787" y="3338489"/>
                </a:cubicBezTo>
                <a:cubicBezTo>
                  <a:pt x="10789512" y="3559995"/>
                  <a:pt x="10960649" y="3755941"/>
                  <a:pt x="11319213" y="3755941"/>
                </a:cubicBezTo>
                <a:cubicBezTo>
                  <a:pt x="11677777" y="3755941"/>
                  <a:pt x="11848905" y="3559995"/>
                  <a:pt x="12052639" y="3338489"/>
                </a:cubicBezTo>
                <a:cubicBezTo>
                  <a:pt x="12256364" y="3116981"/>
                  <a:pt x="12484541" y="2861401"/>
                  <a:pt x="12924597" y="2861401"/>
                </a:cubicBezTo>
                <a:cubicBezTo>
                  <a:pt x="13364652" y="2861401"/>
                  <a:pt x="13592829" y="3116981"/>
                  <a:pt x="13796563" y="3338489"/>
                </a:cubicBezTo>
                <a:cubicBezTo>
                  <a:pt x="13992144" y="3551475"/>
                  <a:pt x="14171425" y="3755941"/>
                  <a:pt x="14529989" y="3755941"/>
                </a:cubicBezTo>
                <a:cubicBezTo>
                  <a:pt x="14888553" y="3755941"/>
                  <a:pt x="15059682" y="3559995"/>
                  <a:pt x="15263415" y="3338489"/>
                </a:cubicBezTo>
                <a:cubicBezTo>
                  <a:pt x="15390744" y="3200047"/>
                  <a:pt x="15527624" y="3048295"/>
                  <a:pt x="15719813" y="2953949"/>
                </a:cubicBezTo>
                <a:lnTo>
                  <a:pt x="15773620" y="2932327"/>
                </a:lnTo>
                <a:lnTo>
                  <a:pt x="15773620" y="3138720"/>
                </a:lnTo>
                <a:lnTo>
                  <a:pt x="15707541" y="3177683"/>
                </a:lnTo>
                <a:cubicBezTo>
                  <a:pt x="15593453" y="3255422"/>
                  <a:pt x="15499737" y="3359785"/>
                  <a:pt x="15401947" y="3466278"/>
                </a:cubicBezTo>
                <a:cubicBezTo>
                  <a:pt x="15198222" y="3687785"/>
                  <a:pt x="14970045" y="3943366"/>
                  <a:pt x="14529989" y="3943366"/>
                </a:cubicBezTo>
                <a:cubicBezTo>
                  <a:pt x="14089934" y="3943366"/>
                  <a:pt x="13861757" y="3687785"/>
                  <a:pt x="13658023" y="3466278"/>
                </a:cubicBezTo>
                <a:cubicBezTo>
                  <a:pt x="13454298" y="3244772"/>
                  <a:pt x="13283161" y="3048827"/>
                  <a:pt x="12924597" y="3048827"/>
                </a:cubicBezTo>
                <a:cubicBezTo>
                  <a:pt x="12566033" y="3048827"/>
                  <a:pt x="12394904" y="3244772"/>
                  <a:pt x="12191171" y="3466278"/>
                </a:cubicBezTo>
                <a:cubicBezTo>
                  <a:pt x="11987446" y="3687785"/>
                  <a:pt x="11759268" y="3943366"/>
                  <a:pt x="11319213" y="3943366"/>
                </a:cubicBezTo>
                <a:cubicBezTo>
                  <a:pt x="10879157" y="3943366"/>
                  <a:pt x="10650980" y="3687785"/>
                  <a:pt x="10447246" y="3466278"/>
                </a:cubicBezTo>
                <a:cubicBezTo>
                  <a:pt x="10243521" y="3244772"/>
                  <a:pt x="10072384" y="3048827"/>
                  <a:pt x="9713820" y="3048827"/>
                </a:cubicBezTo>
                <a:cubicBezTo>
                  <a:pt x="9355256" y="3048827"/>
                  <a:pt x="9184128" y="3244772"/>
                  <a:pt x="8980395" y="3466278"/>
                </a:cubicBezTo>
                <a:cubicBezTo>
                  <a:pt x="8776669" y="3687785"/>
                  <a:pt x="8556638" y="3943366"/>
                  <a:pt x="8108438" y="3943366"/>
                </a:cubicBezTo>
                <a:cubicBezTo>
                  <a:pt x="7668382" y="3943366"/>
                  <a:pt x="7440205" y="3687785"/>
                  <a:pt x="7236471" y="3466278"/>
                </a:cubicBezTo>
                <a:cubicBezTo>
                  <a:pt x="7032746" y="3244772"/>
                  <a:pt x="6861609" y="3048827"/>
                  <a:pt x="6503045" y="3048827"/>
                </a:cubicBezTo>
                <a:cubicBezTo>
                  <a:pt x="6144481" y="3048827"/>
                  <a:pt x="5973353" y="3244772"/>
                  <a:pt x="5769619" y="3466278"/>
                </a:cubicBezTo>
                <a:cubicBezTo>
                  <a:pt x="5565894" y="3687785"/>
                  <a:pt x="5345862" y="3943366"/>
                  <a:pt x="4897661" y="3943366"/>
                </a:cubicBezTo>
                <a:cubicBezTo>
                  <a:pt x="4457605" y="3943366"/>
                  <a:pt x="4229428" y="3687785"/>
                  <a:pt x="4025695" y="3466278"/>
                </a:cubicBezTo>
                <a:cubicBezTo>
                  <a:pt x="3821970" y="3244772"/>
                  <a:pt x="3650832" y="3048827"/>
                  <a:pt x="3292268" y="3048827"/>
                </a:cubicBezTo>
                <a:cubicBezTo>
                  <a:pt x="2933705" y="3048827"/>
                  <a:pt x="2762576" y="3244772"/>
                  <a:pt x="2558843" y="3466278"/>
                </a:cubicBezTo>
                <a:cubicBezTo>
                  <a:pt x="2355117" y="3687785"/>
                  <a:pt x="2135085" y="3943366"/>
                  <a:pt x="1695030" y="3943366"/>
                </a:cubicBezTo>
                <a:cubicBezTo>
                  <a:pt x="1254974" y="3943366"/>
                  <a:pt x="1026797" y="3687785"/>
                  <a:pt x="823063" y="3466278"/>
                </a:cubicBezTo>
                <a:cubicBezTo>
                  <a:pt x="627490" y="3244772"/>
                  <a:pt x="448210" y="3048827"/>
                  <a:pt x="89638" y="3048827"/>
                </a:cubicBezTo>
                <a:cubicBezTo>
                  <a:pt x="40753" y="3048827"/>
                  <a:pt x="0" y="3006233"/>
                  <a:pt x="0" y="2955118"/>
                </a:cubicBezTo>
                <a:cubicBezTo>
                  <a:pt x="0" y="2903995"/>
                  <a:pt x="40753" y="2861401"/>
                  <a:pt x="89638" y="2861401"/>
                </a:cubicBezTo>
                <a:close/>
                <a:moveTo>
                  <a:pt x="89638" y="0"/>
                </a:moveTo>
                <a:cubicBezTo>
                  <a:pt x="529702" y="0"/>
                  <a:pt x="757877" y="255580"/>
                  <a:pt x="953459" y="477088"/>
                </a:cubicBezTo>
                <a:cubicBezTo>
                  <a:pt x="1140886" y="690074"/>
                  <a:pt x="1328321" y="894541"/>
                  <a:pt x="1686885" y="894541"/>
                </a:cubicBezTo>
                <a:cubicBezTo>
                  <a:pt x="2045449" y="894541"/>
                  <a:pt x="2216577" y="698595"/>
                  <a:pt x="2420311" y="477088"/>
                </a:cubicBezTo>
                <a:cubicBezTo>
                  <a:pt x="2624036" y="255580"/>
                  <a:pt x="2844068" y="0"/>
                  <a:pt x="3292268" y="0"/>
                </a:cubicBezTo>
                <a:cubicBezTo>
                  <a:pt x="3732324" y="0"/>
                  <a:pt x="3960501" y="255580"/>
                  <a:pt x="4164235" y="477088"/>
                </a:cubicBezTo>
                <a:cubicBezTo>
                  <a:pt x="4367960" y="698595"/>
                  <a:pt x="4539097" y="894541"/>
                  <a:pt x="4897661" y="894541"/>
                </a:cubicBezTo>
                <a:cubicBezTo>
                  <a:pt x="5256225" y="894541"/>
                  <a:pt x="5427353" y="698595"/>
                  <a:pt x="5631087" y="477088"/>
                </a:cubicBezTo>
                <a:cubicBezTo>
                  <a:pt x="5834812" y="255580"/>
                  <a:pt x="6054844" y="0"/>
                  <a:pt x="6503045" y="0"/>
                </a:cubicBezTo>
                <a:cubicBezTo>
                  <a:pt x="6943101" y="0"/>
                  <a:pt x="7171278" y="255580"/>
                  <a:pt x="7375011" y="477088"/>
                </a:cubicBezTo>
                <a:cubicBezTo>
                  <a:pt x="7578737" y="698595"/>
                  <a:pt x="7749874" y="894541"/>
                  <a:pt x="8108438" y="894541"/>
                </a:cubicBezTo>
                <a:cubicBezTo>
                  <a:pt x="8467000" y="894541"/>
                  <a:pt x="8638129" y="698595"/>
                  <a:pt x="8841862" y="477088"/>
                </a:cubicBezTo>
                <a:cubicBezTo>
                  <a:pt x="9045588" y="255580"/>
                  <a:pt x="9265620" y="0"/>
                  <a:pt x="9713820" y="0"/>
                </a:cubicBezTo>
                <a:cubicBezTo>
                  <a:pt x="10153876" y="0"/>
                  <a:pt x="10382053" y="255580"/>
                  <a:pt x="10585787" y="477088"/>
                </a:cubicBezTo>
                <a:cubicBezTo>
                  <a:pt x="10789512" y="698595"/>
                  <a:pt x="10960649" y="894541"/>
                  <a:pt x="11319213" y="894541"/>
                </a:cubicBezTo>
                <a:cubicBezTo>
                  <a:pt x="11677777" y="894541"/>
                  <a:pt x="11848905" y="698595"/>
                  <a:pt x="12052639" y="477088"/>
                </a:cubicBezTo>
                <a:cubicBezTo>
                  <a:pt x="12256364" y="255580"/>
                  <a:pt x="12484541" y="0"/>
                  <a:pt x="12924597" y="0"/>
                </a:cubicBezTo>
                <a:cubicBezTo>
                  <a:pt x="13364652" y="0"/>
                  <a:pt x="13592829" y="255580"/>
                  <a:pt x="13796563" y="477088"/>
                </a:cubicBezTo>
                <a:cubicBezTo>
                  <a:pt x="13992144" y="690074"/>
                  <a:pt x="14171425" y="894541"/>
                  <a:pt x="14529989" y="894541"/>
                </a:cubicBezTo>
                <a:cubicBezTo>
                  <a:pt x="14888553" y="894541"/>
                  <a:pt x="15059682" y="698595"/>
                  <a:pt x="15263415" y="477088"/>
                </a:cubicBezTo>
                <a:cubicBezTo>
                  <a:pt x="15390744" y="338646"/>
                  <a:pt x="15527624" y="186894"/>
                  <a:pt x="15719813" y="92548"/>
                </a:cubicBezTo>
                <a:lnTo>
                  <a:pt x="15773620" y="70926"/>
                </a:lnTo>
                <a:lnTo>
                  <a:pt x="15773620" y="277319"/>
                </a:lnTo>
                <a:lnTo>
                  <a:pt x="15707541" y="316281"/>
                </a:lnTo>
                <a:cubicBezTo>
                  <a:pt x="15593453" y="394021"/>
                  <a:pt x="15499737" y="498384"/>
                  <a:pt x="15401947" y="604878"/>
                </a:cubicBezTo>
                <a:cubicBezTo>
                  <a:pt x="15198222" y="826385"/>
                  <a:pt x="14970045" y="1081965"/>
                  <a:pt x="14529989" y="1081965"/>
                </a:cubicBezTo>
                <a:cubicBezTo>
                  <a:pt x="14089934" y="1081965"/>
                  <a:pt x="13861757" y="826385"/>
                  <a:pt x="13658023" y="604878"/>
                </a:cubicBezTo>
                <a:cubicBezTo>
                  <a:pt x="13454298" y="383371"/>
                  <a:pt x="13283161" y="187425"/>
                  <a:pt x="12924597" y="187425"/>
                </a:cubicBezTo>
                <a:cubicBezTo>
                  <a:pt x="12566033" y="187425"/>
                  <a:pt x="12394904" y="383371"/>
                  <a:pt x="12191171" y="604878"/>
                </a:cubicBezTo>
                <a:cubicBezTo>
                  <a:pt x="11987446" y="826385"/>
                  <a:pt x="11759268" y="1081965"/>
                  <a:pt x="11319213" y="1081965"/>
                </a:cubicBezTo>
                <a:cubicBezTo>
                  <a:pt x="10879157" y="1081965"/>
                  <a:pt x="10650980" y="826385"/>
                  <a:pt x="10447246" y="604878"/>
                </a:cubicBezTo>
                <a:cubicBezTo>
                  <a:pt x="10243521" y="383371"/>
                  <a:pt x="10072384" y="187425"/>
                  <a:pt x="9713820" y="187425"/>
                </a:cubicBezTo>
                <a:cubicBezTo>
                  <a:pt x="9355256" y="187425"/>
                  <a:pt x="9184128" y="383371"/>
                  <a:pt x="8980395" y="604878"/>
                </a:cubicBezTo>
                <a:cubicBezTo>
                  <a:pt x="8776669" y="826385"/>
                  <a:pt x="8556638" y="1081965"/>
                  <a:pt x="8108438" y="1081965"/>
                </a:cubicBezTo>
                <a:cubicBezTo>
                  <a:pt x="7668382" y="1081965"/>
                  <a:pt x="7440205" y="826385"/>
                  <a:pt x="7236471" y="604878"/>
                </a:cubicBezTo>
                <a:cubicBezTo>
                  <a:pt x="7032746" y="383371"/>
                  <a:pt x="6861609" y="187425"/>
                  <a:pt x="6503045" y="187425"/>
                </a:cubicBezTo>
                <a:cubicBezTo>
                  <a:pt x="6144481" y="187425"/>
                  <a:pt x="5973353" y="383371"/>
                  <a:pt x="5769619" y="604878"/>
                </a:cubicBezTo>
                <a:cubicBezTo>
                  <a:pt x="5565894" y="826385"/>
                  <a:pt x="5345862" y="1081965"/>
                  <a:pt x="4897661" y="1081965"/>
                </a:cubicBezTo>
                <a:cubicBezTo>
                  <a:pt x="4457605" y="1081965"/>
                  <a:pt x="4229428" y="826385"/>
                  <a:pt x="4025695" y="604878"/>
                </a:cubicBezTo>
                <a:cubicBezTo>
                  <a:pt x="3821970" y="383371"/>
                  <a:pt x="3650832" y="187425"/>
                  <a:pt x="3292268" y="187425"/>
                </a:cubicBezTo>
                <a:cubicBezTo>
                  <a:pt x="2933705" y="187425"/>
                  <a:pt x="2762576" y="383371"/>
                  <a:pt x="2558843" y="604878"/>
                </a:cubicBezTo>
                <a:cubicBezTo>
                  <a:pt x="2355117" y="826385"/>
                  <a:pt x="2135085" y="1081965"/>
                  <a:pt x="1695030" y="1081965"/>
                </a:cubicBezTo>
                <a:cubicBezTo>
                  <a:pt x="1254974" y="1081965"/>
                  <a:pt x="1026797" y="826385"/>
                  <a:pt x="823063" y="604878"/>
                </a:cubicBezTo>
                <a:cubicBezTo>
                  <a:pt x="627490" y="383371"/>
                  <a:pt x="448210" y="187425"/>
                  <a:pt x="89638" y="187425"/>
                </a:cubicBezTo>
                <a:cubicBezTo>
                  <a:pt x="40753" y="187425"/>
                  <a:pt x="0" y="144831"/>
                  <a:pt x="0" y="93717"/>
                </a:cubicBezTo>
                <a:cubicBezTo>
                  <a:pt x="0" y="42593"/>
                  <a:pt x="40753" y="0"/>
                  <a:pt x="8963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Picture 10" descr="A picture containing plate&#10;&#10;Description automatically generated">
            <a:extLst>
              <a:ext uri="{FF2B5EF4-FFF2-40B4-BE49-F238E27FC236}">
                <a16:creationId xmlns:a16="http://schemas.microsoft.com/office/drawing/2014/main" id="{8DF15E44-2C3F-E249-B5E7-261A37B80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220" y="221305"/>
            <a:ext cx="1493772" cy="7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16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Image –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79EBDCC7-8ACA-DA4A-AA3E-D9FC70FCEB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838" y="1204180"/>
            <a:ext cx="3328416" cy="3328416"/>
          </a:xfrm>
          <a:prstGeom prst="rect">
            <a:avLst/>
          </a:prstGeom>
          <a:noFill/>
        </p:spPr>
        <p:txBody>
          <a:bodyPr vert="horz" lIns="91424" tIns="45712" rIns="91424" bIns="45712" anchor="ctr"/>
          <a:lstStyle>
            <a:lvl1pPr marL="0" indent="0" algn="ctr">
              <a:buNone/>
              <a:defRPr sz="1500" baseline="0">
                <a:solidFill>
                  <a:schemeClr val="bg1">
                    <a:lumMod val="75000"/>
                    <a:alpha val="50000"/>
                  </a:schemeClr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EBEA73-D3C7-B247-9EC2-7F44EC0A3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204180"/>
            <a:ext cx="4846320" cy="3324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(use “Indent More” to format)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72639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67ECF8-36E4-1543-8AE4-B4CA62CB48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4023360" cy="3324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(use “Indent More”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604A25-F4D0-BF42-BB68-74C618E650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59894" y="1204180"/>
            <a:ext cx="4023360" cy="33242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(use “Indent More”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5627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87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9490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out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450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4000" cy="2843212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220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31029" y="3054518"/>
            <a:ext cx="8364236" cy="564257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6493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 anchor="ctr"/>
          <a:lstStyle>
            <a:lvl1pPr marL="0" indent="0" algn="ctr">
              <a:buNone/>
              <a:defRPr sz="220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4018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195136"/>
            <a:ext cx="8115300" cy="2834640"/>
          </a:xfrm>
          <a:prstGeom prst="rect">
            <a:avLst/>
          </a:prstGeom>
        </p:spPr>
        <p:txBody>
          <a:bodyPr lIns="91420" tIns="45710" rIns="91420" bIns="45710"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92D2533-5FB4-AD42-B121-FD71B68AF1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4038153"/>
            <a:ext cx="8210933" cy="326233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7403183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194243"/>
            <a:ext cx="8115300" cy="2834640"/>
          </a:xfrm>
          <a:prstGeom prst="rect">
            <a:avLst/>
          </a:prstGeom>
        </p:spPr>
        <p:txBody>
          <a:bodyPr vert="horz" lIns="91420" tIns="45710" rIns="91420" bIns="45710"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72E1AAE4-B921-5B4D-A9EB-F575EB38B9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4038154"/>
            <a:ext cx="8210933" cy="326233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51868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ulle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416821"/>
            <a:ext cx="368655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 Here (28pt)  Limit Two Lines</a:t>
            </a:r>
            <a:endParaRPr lang="en-GB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C87BC8F3-531D-B143-A0AC-A9C39E31B0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1"/>
            <a:ext cx="4572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F07495A3-9545-E44B-AF9C-8F264AFB8ECE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Cisco Confidential   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5DFCE68-AC05-4B44-8313-C09DF7E1BF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665182"/>
            <a:ext cx="3662024" cy="28496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19456">
              <a:buClr>
                <a:schemeClr val="accent1"/>
              </a:buClr>
              <a:defRPr lang="en-GB" dirty="0">
                <a:solidFill>
                  <a:schemeClr val="bg2"/>
                </a:solidFill>
              </a:defRPr>
            </a:lvl1pPr>
            <a:lvl2pPr marL="448056" indent="-210312">
              <a:buClr>
                <a:schemeClr val="accent1"/>
              </a:buClr>
              <a:tabLst>
                <a:tab pos="171450" algn="l"/>
              </a:tabLst>
              <a:defRPr lang="en-GB" dirty="0">
                <a:solidFill>
                  <a:schemeClr val="bg2"/>
                </a:solidFill>
              </a:defRPr>
            </a:lvl2pPr>
            <a:lvl3pPr marL="621792" indent="-173736">
              <a:buClr>
                <a:schemeClr val="accent1"/>
              </a:buClr>
              <a:defRPr lang="en-GB" dirty="0">
                <a:solidFill>
                  <a:schemeClr val="bg2"/>
                </a:solidFill>
              </a:defRPr>
            </a:lvl3pPr>
            <a:lvl4pPr marL="804672" indent="-201168">
              <a:buClr>
                <a:schemeClr val="accent1"/>
              </a:buClr>
              <a:defRPr lang="en-GB" dirty="0">
                <a:solidFill>
                  <a:schemeClr val="bg2"/>
                </a:solidFill>
              </a:defRPr>
            </a:lvl4pPr>
            <a:lvl5pPr marL="969264" indent="-173736">
              <a:buClr>
                <a:schemeClr val="accent1"/>
              </a:buClr>
              <a:defRPr lang="en-US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First level (use “Indent More” to format sub-bullets)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4B64B2-2AAE-0544-97BB-CF8FAEF006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4880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5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Midnigh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5" y="3856736"/>
            <a:ext cx="5486400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5" y="4102749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5" y="4348762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5" y="3107661"/>
            <a:ext cx="5486400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1681655"/>
            <a:ext cx="5486400" cy="1435242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7CF473-1AFC-724D-BBF2-09C9E3ABEC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2506" y="1083243"/>
            <a:ext cx="3561494" cy="4070648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30AEE-2CCC-1C4F-AAC7-4D22CB713D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6208" y="487542"/>
            <a:ext cx="1593916" cy="246013"/>
          </a:xfrm>
          <a:prstGeom prst="rect">
            <a:avLst/>
          </a:prstGeom>
        </p:spPr>
      </p:pic>
      <p:pic>
        <p:nvPicPr>
          <p:cNvPr id="10" name="Picture 9" descr="A picture containing plate&#10;&#10;Description automatically generated">
            <a:extLst>
              <a:ext uri="{FF2B5EF4-FFF2-40B4-BE49-F238E27FC236}">
                <a16:creationId xmlns:a16="http://schemas.microsoft.com/office/drawing/2014/main" id="{6D1EB3FF-7696-804E-86E4-97F958A34D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45220" y="221305"/>
            <a:ext cx="1493772" cy="7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364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9235" y="1657350"/>
            <a:ext cx="3813048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64A0111B-C8A2-DC46-9EC2-88A0731DAE3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Cisco Confidential  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5BECF40-332B-7245-9C28-01DE7BED6B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516" y="416820"/>
            <a:ext cx="3749040" cy="420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19456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1pPr>
            <a:lvl2pPr marL="448056" indent="-210312">
              <a:buClr>
                <a:schemeClr val="accent1"/>
              </a:buClr>
              <a:tabLst>
                <a:tab pos="171450" algn="l"/>
              </a:tabLst>
              <a:defRPr lang="en-GB" dirty="0">
                <a:solidFill>
                  <a:schemeClr val="tx1"/>
                </a:solidFill>
              </a:defRPr>
            </a:lvl2pPr>
            <a:lvl3pPr marL="621792" indent="-173736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3pPr>
            <a:lvl4pPr marL="804672" indent="-201168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4pPr>
            <a:lvl5pPr marL="969264" indent="-173736">
              <a:buClr>
                <a:schemeClr val="accent1"/>
              </a:buCl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First level (use “Indent More” to format sub-bullets)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D88771-3A4B-FA4B-A6A2-73144B112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4880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8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8888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74920" y="498360"/>
            <a:ext cx="3566160" cy="35661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078413" y="4377076"/>
            <a:ext cx="3559175" cy="4572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Image caption here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D95B4E91-CEC4-0944-A6C9-08007178E168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Cisco Confidential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5AF067-E270-6340-8783-D8B22136B8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0592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98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alf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8888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F7469B34-86CF-9F4A-A86F-E8F8299881E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Cisco Confidential 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F346CA-4563-484A-B1A2-44A580D07D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0592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65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8888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578F5E2B-EE70-684C-B6AC-59B67028992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Cisco Confidential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71D0A8-1E05-8948-84F4-22AE9FE0FA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0592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75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8888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86B33472-5C28-7143-95C2-FEBA7F383AB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Cisco Confidential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E1B27-FCF0-2441-B9C7-FFF2B79572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0592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8888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83B86DEA-D456-EC43-B9E1-DAED43092C2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Cisco Confidential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6F5EFF-AEF1-F748-9770-793417251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0592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4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– Midn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8E85C6-4576-1542-A88E-558C57D060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2974" y="2222615"/>
            <a:ext cx="4149590" cy="6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354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–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232801-7386-0C44-9230-013FBE1560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2974" y="2222615"/>
            <a:ext cx="4149590" cy="6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832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6D49DD-7341-6C49-988B-89AC853B38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2974" y="2222615"/>
            <a:ext cx="4149590" cy="6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13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77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4" y="3856736"/>
            <a:ext cx="8339328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4" y="4102749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4" y="4348762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4" y="3107661"/>
            <a:ext cx="8339328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6D6FB3-9295-324F-89E7-D6A34001EF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5220" y="221305"/>
            <a:ext cx="1493771" cy="769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F16324-BEBB-574A-8093-3AC648E1A3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104" t="18926" r="5724" b="17001"/>
          <a:stretch/>
        </p:blipFill>
        <p:spPr>
          <a:xfrm>
            <a:off x="7014162" y="455376"/>
            <a:ext cx="1645920" cy="3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140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4" y="3856736"/>
            <a:ext cx="8339328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4" y="4102749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4" y="4348762"/>
            <a:ext cx="8339328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4" y="3107661"/>
            <a:ext cx="8339328" cy="29900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pic>
        <p:nvPicPr>
          <p:cNvPr id="8" name="Picture 7" descr="A picture containing plate&#10;&#10;Description automatically generated">
            <a:extLst>
              <a:ext uri="{FF2B5EF4-FFF2-40B4-BE49-F238E27FC236}">
                <a16:creationId xmlns:a16="http://schemas.microsoft.com/office/drawing/2014/main" id="{2A1BE8A1-5F9F-9944-B6C5-216306D2B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20" y="221305"/>
            <a:ext cx="1493772" cy="769644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7252698-AB31-3744-8C34-3913AF928F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6208" y="487542"/>
            <a:ext cx="1593916" cy="246013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8C6D33E2-927D-499A-8539-A90705F4CE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374073" y="3915398"/>
            <a:ext cx="2329946" cy="964598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75A3447-2338-4A92-9377-D3BE1EBB1A0F}"/>
              </a:ext>
            </a:extLst>
          </p:cNvPr>
          <p:cNvGrpSpPr/>
          <p:nvPr userDrawn="1"/>
        </p:nvGrpSpPr>
        <p:grpSpPr>
          <a:xfrm>
            <a:off x="7178889" y="869605"/>
            <a:ext cx="1328554" cy="1333082"/>
            <a:chOff x="4417824" y="3124606"/>
            <a:chExt cx="1323422" cy="1327932"/>
          </a:xfrm>
        </p:grpSpPr>
        <p:sp>
          <p:nvSpPr>
            <p:cNvPr id="103" name="Freeform 43">
              <a:extLst>
                <a:ext uri="{FF2B5EF4-FFF2-40B4-BE49-F238E27FC236}">
                  <a16:creationId xmlns:a16="http://schemas.microsoft.com/office/drawing/2014/main" id="{86557486-AE65-4F50-A10E-68B4585EB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824" y="3124606"/>
              <a:ext cx="1323422" cy="1324678"/>
            </a:xfrm>
            <a:custGeom>
              <a:avLst/>
              <a:gdLst>
                <a:gd name="T0" fmla="*/ 597 w 1193"/>
                <a:gd name="T1" fmla="*/ 0 h 1193"/>
                <a:gd name="T2" fmla="*/ 0 w 1193"/>
                <a:gd name="T3" fmla="*/ 596 h 1193"/>
                <a:gd name="T4" fmla="*/ 584 w 1193"/>
                <a:gd name="T5" fmla="*/ 1192 h 1193"/>
                <a:gd name="T6" fmla="*/ 597 w 1193"/>
                <a:gd name="T7" fmla="*/ 1193 h 1193"/>
                <a:gd name="T8" fmla="*/ 1192 w 1193"/>
                <a:gd name="T9" fmla="*/ 631 h 1193"/>
                <a:gd name="T10" fmla="*/ 1193 w 1193"/>
                <a:gd name="T11" fmla="*/ 596 h 1193"/>
                <a:gd name="T12" fmla="*/ 597 w 1193"/>
                <a:gd name="T13" fmla="*/ 0 h 1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3" h="1193">
                  <a:moveTo>
                    <a:pt x="597" y="0"/>
                  </a:moveTo>
                  <a:cubicBezTo>
                    <a:pt x="267" y="0"/>
                    <a:pt x="0" y="267"/>
                    <a:pt x="0" y="596"/>
                  </a:cubicBezTo>
                  <a:cubicBezTo>
                    <a:pt x="0" y="921"/>
                    <a:pt x="261" y="1185"/>
                    <a:pt x="584" y="1192"/>
                  </a:cubicBezTo>
                  <a:cubicBezTo>
                    <a:pt x="588" y="1192"/>
                    <a:pt x="593" y="1193"/>
                    <a:pt x="597" y="1193"/>
                  </a:cubicBezTo>
                  <a:cubicBezTo>
                    <a:pt x="915" y="1193"/>
                    <a:pt x="1174" y="944"/>
                    <a:pt x="1192" y="631"/>
                  </a:cubicBezTo>
                  <a:cubicBezTo>
                    <a:pt x="1193" y="619"/>
                    <a:pt x="1193" y="608"/>
                    <a:pt x="1193" y="596"/>
                  </a:cubicBezTo>
                  <a:cubicBezTo>
                    <a:pt x="1193" y="267"/>
                    <a:pt x="926" y="0"/>
                    <a:pt x="597" y="0"/>
                  </a:cubicBezTo>
                  <a:close/>
                </a:path>
              </a:pathLst>
            </a:custGeom>
            <a:solidFill>
              <a:srgbClr val="1E4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4" name="Group 20">
              <a:extLst>
                <a:ext uri="{FF2B5EF4-FFF2-40B4-BE49-F238E27FC236}">
                  <a16:creationId xmlns:a16="http://schemas.microsoft.com/office/drawing/2014/main" id="{2565AEA9-7162-48E6-AB79-C3E66C13F2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96021" y="3759002"/>
              <a:ext cx="754487" cy="693536"/>
              <a:chOff x="2674" y="1089"/>
              <a:chExt cx="458" cy="421"/>
            </a:xfrm>
            <a:solidFill>
              <a:schemeClr val="accent5"/>
            </a:solidFill>
          </p:grpSpPr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AB73F997-4588-4751-9543-BE2F965ED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4" y="1304"/>
                <a:ext cx="269" cy="206"/>
              </a:xfrm>
              <a:custGeom>
                <a:avLst/>
                <a:gdLst>
                  <a:gd name="T0" fmla="*/ 11 w 539"/>
                  <a:gd name="T1" fmla="*/ 266 h 413"/>
                  <a:gd name="T2" fmla="*/ 54 w 539"/>
                  <a:gd name="T3" fmla="*/ 295 h 413"/>
                  <a:gd name="T4" fmla="*/ 58 w 539"/>
                  <a:gd name="T5" fmla="*/ 297 h 413"/>
                  <a:gd name="T6" fmla="*/ 66 w 539"/>
                  <a:gd name="T7" fmla="*/ 301 h 413"/>
                  <a:gd name="T8" fmla="*/ 85 w 539"/>
                  <a:gd name="T9" fmla="*/ 313 h 413"/>
                  <a:gd name="T10" fmla="*/ 101 w 539"/>
                  <a:gd name="T11" fmla="*/ 321 h 413"/>
                  <a:gd name="T12" fmla="*/ 157 w 539"/>
                  <a:gd name="T13" fmla="*/ 348 h 413"/>
                  <a:gd name="T14" fmla="*/ 212 w 539"/>
                  <a:gd name="T15" fmla="*/ 368 h 413"/>
                  <a:gd name="T16" fmla="*/ 318 w 539"/>
                  <a:gd name="T17" fmla="*/ 397 h 413"/>
                  <a:gd name="T18" fmla="*/ 356 w 539"/>
                  <a:gd name="T19" fmla="*/ 403 h 413"/>
                  <a:gd name="T20" fmla="*/ 436 w 539"/>
                  <a:gd name="T21" fmla="*/ 411 h 413"/>
                  <a:gd name="T22" fmla="*/ 477 w 539"/>
                  <a:gd name="T23" fmla="*/ 413 h 413"/>
                  <a:gd name="T24" fmla="*/ 539 w 539"/>
                  <a:gd name="T25" fmla="*/ 410 h 413"/>
                  <a:gd name="T26" fmla="*/ 539 w 539"/>
                  <a:gd name="T27" fmla="*/ 273 h 413"/>
                  <a:gd name="T28" fmla="*/ 539 w 539"/>
                  <a:gd name="T29" fmla="*/ 134 h 413"/>
                  <a:gd name="T30" fmla="*/ 539 w 539"/>
                  <a:gd name="T31" fmla="*/ 134 h 413"/>
                  <a:gd name="T32" fmla="*/ 539 w 539"/>
                  <a:gd name="T33" fmla="*/ 120 h 413"/>
                  <a:gd name="T34" fmla="*/ 533 w 539"/>
                  <a:gd name="T35" fmla="*/ 93 h 413"/>
                  <a:gd name="T36" fmla="*/ 526 w 539"/>
                  <a:gd name="T37" fmla="*/ 78 h 413"/>
                  <a:gd name="T38" fmla="*/ 499 w 539"/>
                  <a:gd name="T39" fmla="*/ 40 h 413"/>
                  <a:gd name="T40" fmla="*/ 499 w 539"/>
                  <a:gd name="T41" fmla="*/ 40 h 413"/>
                  <a:gd name="T42" fmla="*/ 491 w 539"/>
                  <a:gd name="T43" fmla="*/ 32 h 413"/>
                  <a:gd name="T44" fmla="*/ 482 w 539"/>
                  <a:gd name="T45" fmla="*/ 24 h 413"/>
                  <a:gd name="T46" fmla="*/ 442 w 539"/>
                  <a:gd name="T47" fmla="*/ 6 h 413"/>
                  <a:gd name="T48" fmla="*/ 418 w 539"/>
                  <a:gd name="T49" fmla="*/ 0 h 413"/>
                  <a:gd name="T50" fmla="*/ 416 w 539"/>
                  <a:gd name="T51" fmla="*/ 0 h 413"/>
                  <a:gd name="T52" fmla="*/ 125 w 539"/>
                  <a:gd name="T53" fmla="*/ 0 h 413"/>
                  <a:gd name="T54" fmla="*/ 125 w 539"/>
                  <a:gd name="T55" fmla="*/ 0 h 413"/>
                  <a:gd name="T56" fmla="*/ 117 w 539"/>
                  <a:gd name="T57" fmla="*/ 2 h 413"/>
                  <a:gd name="T58" fmla="*/ 113 w 539"/>
                  <a:gd name="T59" fmla="*/ 2 h 413"/>
                  <a:gd name="T60" fmla="*/ 107 w 539"/>
                  <a:gd name="T61" fmla="*/ 3 h 413"/>
                  <a:gd name="T62" fmla="*/ 105 w 539"/>
                  <a:gd name="T63" fmla="*/ 3 h 413"/>
                  <a:gd name="T64" fmla="*/ 98 w 539"/>
                  <a:gd name="T65" fmla="*/ 5 h 413"/>
                  <a:gd name="T66" fmla="*/ 96 w 539"/>
                  <a:gd name="T67" fmla="*/ 6 h 413"/>
                  <a:gd name="T68" fmla="*/ 90 w 539"/>
                  <a:gd name="T69" fmla="*/ 8 h 413"/>
                  <a:gd name="T70" fmla="*/ 86 w 539"/>
                  <a:gd name="T71" fmla="*/ 10 h 413"/>
                  <a:gd name="T72" fmla="*/ 80 w 539"/>
                  <a:gd name="T73" fmla="*/ 13 h 413"/>
                  <a:gd name="T74" fmla="*/ 80 w 539"/>
                  <a:gd name="T75" fmla="*/ 13 h 413"/>
                  <a:gd name="T76" fmla="*/ 72 w 539"/>
                  <a:gd name="T77" fmla="*/ 16 h 413"/>
                  <a:gd name="T78" fmla="*/ 70 w 539"/>
                  <a:gd name="T79" fmla="*/ 18 h 413"/>
                  <a:gd name="T80" fmla="*/ 64 w 539"/>
                  <a:gd name="T81" fmla="*/ 21 h 413"/>
                  <a:gd name="T82" fmla="*/ 62 w 539"/>
                  <a:gd name="T83" fmla="*/ 22 h 413"/>
                  <a:gd name="T84" fmla="*/ 56 w 539"/>
                  <a:gd name="T85" fmla="*/ 27 h 413"/>
                  <a:gd name="T86" fmla="*/ 56 w 539"/>
                  <a:gd name="T87" fmla="*/ 27 h 413"/>
                  <a:gd name="T88" fmla="*/ 46 w 539"/>
                  <a:gd name="T89" fmla="*/ 35 h 413"/>
                  <a:gd name="T90" fmla="*/ 26 w 539"/>
                  <a:gd name="T91" fmla="*/ 57 h 413"/>
                  <a:gd name="T92" fmla="*/ 24 w 539"/>
                  <a:gd name="T93" fmla="*/ 61 h 413"/>
                  <a:gd name="T94" fmla="*/ 24 w 539"/>
                  <a:gd name="T95" fmla="*/ 61 h 413"/>
                  <a:gd name="T96" fmla="*/ 18 w 539"/>
                  <a:gd name="T97" fmla="*/ 72 h 413"/>
                  <a:gd name="T98" fmla="*/ 18 w 539"/>
                  <a:gd name="T99" fmla="*/ 72 h 413"/>
                  <a:gd name="T100" fmla="*/ 11 w 539"/>
                  <a:gd name="T101" fmla="*/ 83 h 413"/>
                  <a:gd name="T102" fmla="*/ 7 w 539"/>
                  <a:gd name="T103" fmla="*/ 102 h 413"/>
                  <a:gd name="T104" fmla="*/ 0 w 539"/>
                  <a:gd name="T105" fmla="*/ 137 h 413"/>
                  <a:gd name="T106" fmla="*/ 0 w 539"/>
                  <a:gd name="T107" fmla="*/ 258 h 413"/>
                  <a:gd name="T108" fmla="*/ 5 w 539"/>
                  <a:gd name="T109" fmla="*/ 262 h 413"/>
                  <a:gd name="T110" fmla="*/ 11 w 539"/>
                  <a:gd name="T111" fmla="*/ 266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39" h="413">
                    <a:moveTo>
                      <a:pt x="11" y="266"/>
                    </a:moveTo>
                    <a:lnTo>
                      <a:pt x="11" y="266"/>
                    </a:lnTo>
                    <a:lnTo>
                      <a:pt x="54" y="295"/>
                    </a:lnTo>
                    <a:lnTo>
                      <a:pt x="54" y="295"/>
                    </a:lnTo>
                    <a:lnTo>
                      <a:pt x="58" y="297"/>
                    </a:lnTo>
                    <a:lnTo>
                      <a:pt x="58" y="297"/>
                    </a:lnTo>
                    <a:lnTo>
                      <a:pt x="66" y="301"/>
                    </a:lnTo>
                    <a:lnTo>
                      <a:pt x="66" y="301"/>
                    </a:lnTo>
                    <a:lnTo>
                      <a:pt x="85" y="313"/>
                    </a:lnTo>
                    <a:lnTo>
                      <a:pt x="85" y="313"/>
                    </a:lnTo>
                    <a:lnTo>
                      <a:pt x="101" y="321"/>
                    </a:lnTo>
                    <a:lnTo>
                      <a:pt x="101" y="321"/>
                    </a:lnTo>
                    <a:lnTo>
                      <a:pt x="129" y="335"/>
                    </a:lnTo>
                    <a:lnTo>
                      <a:pt x="157" y="348"/>
                    </a:lnTo>
                    <a:lnTo>
                      <a:pt x="185" y="359"/>
                    </a:lnTo>
                    <a:lnTo>
                      <a:pt x="212" y="368"/>
                    </a:lnTo>
                    <a:lnTo>
                      <a:pt x="267" y="384"/>
                    </a:lnTo>
                    <a:lnTo>
                      <a:pt x="318" y="397"/>
                    </a:lnTo>
                    <a:lnTo>
                      <a:pt x="318" y="397"/>
                    </a:lnTo>
                    <a:lnTo>
                      <a:pt x="356" y="403"/>
                    </a:lnTo>
                    <a:lnTo>
                      <a:pt x="396" y="408"/>
                    </a:lnTo>
                    <a:lnTo>
                      <a:pt x="436" y="411"/>
                    </a:lnTo>
                    <a:lnTo>
                      <a:pt x="477" y="413"/>
                    </a:lnTo>
                    <a:lnTo>
                      <a:pt x="477" y="413"/>
                    </a:lnTo>
                    <a:lnTo>
                      <a:pt x="509" y="413"/>
                    </a:lnTo>
                    <a:lnTo>
                      <a:pt x="539" y="410"/>
                    </a:lnTo>
                    <a:lnTo>
                      <a:pt x="539" y="410"/>
                    </a:lnTo>
                    <a:lnTo>
                      <a:pt x="539" y="273"/>
                    </a:lnTo>
                    <a:lnTo>
                      <a:pt x="539" y="185"/>
                    </a:lnTo>
                    <a:lnTo>
                      <a:pt x="539" y="134"/>
                    </a:lnTo>
                    <a:lnTo>
                      <a:pt x="539" y="134"/>
                    </a:lnTo>
                    <a:lnTo>
                      <a:pt x="539" y="134"/>
                    </a:lnTo>
                    <a:lnTo>
                      <a:pt x="539" y="134"/>
                    </a:lnTo>
                    <a:lnTo>
                      <a:pt x="539" y="120"/>
                    </a:lnTo>
                    <a:lnTo>
                      <a:pt x="536" y="105"/>
                    </a:lnTo>
                    <a:lnTo>
                      <a:pt x="533" y="93"/>
                    </a:lnTo>
                    <a:lnTo>
                      <a:pt x="526" y="78"/>
                    </a:lnTo>
                    <a:lnTo>
                      <a:pt x="526" y="78"/>
                    </a:lnTo>
                    <a:lnTo>
                      <a:pt x="515" y="61"/>
                    </a:lnTo>
                    <a:lnTo>
                      <a:pt x="499" y="40"/>
                    </a:lnTo>
                    <a:lnTo>
                      <a:pt x="499" y="40"/>
                    </a:lnTo>
                    <a:lnTo>
                      <a:pt x="499" y="40"/>
                    </a:lnTo>
                    <a:lnTo>
                      <a:pt x="499" y="40"/>
                    </a:lnTo>
                    <a:lnTo>
                      <a:pt x="491" y="32"/>
                    </a:lnTo>
                    <a:lnTo>
                      <a:pt x="482" y="24"/>
                    </a:lnTo>
                    <a:lnTo>
                      <a:pt x="482" y="24"/>
                    </a:lnTo>
                    <a:lnTo>
                      <a:pt x="463" y="14"/>
                    </a:lnTo>
                    <a:lnTo>
                      <a:pt x="442" y="6"/>
                    </a:lnTo>
                    <a:lnTo>
                      <a:pt x="428" y="2"/>
                    </a:lnTo>
                    <a:lnTo>
                      <a:pt x="418" y="0"/>
                    </a:lnTo>
                    <a:lnTo>
                      <a:pt x="418" y="0"/>
                    </a:lnTo>
                    <a:lnTo>
                      <a:pt x="416" y="0"/>
                    </a:lnTo>
                    <a:lnTo>
                      <a:pt x="416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17" y="2"/>
                    </a:lnTo>
                    <a:lnTo>
                      <a:pt x="117" y="2"/>
                    </a:lnTo>
                    <a:lnTo>
                      <a:pt x="113" y="2"/>
                    </a:lnTo>
                    <a:lnTo>
                      <a:pt x="113" y="2"/>
                    </a:lnTo>
                    <a:lnTo>
                      <a:pt x="107" y="3"/>
                    </a:lnTo>
                    <a:lnTo>
                      <a:pt x="107" y="3"/>
                    </a:lnTo>
                    <a:lnTo>
                      <a:pt x="105" y="3"/>
                    </a:lnTo>
                    <a:lnTo>
                      <a:pt x="105" y="3"/>
                    </a:lnTo>
                    <a:lnTo>
                      <a:pt x="98" y="5"/>
                    </a:lnTo>
                    <a:lnTo>
                      <a:pt x="98" y="5"/>
                    </a:lnTo>
                    <a:lnTo>
                      <a:pt x="96" y="6"/>
                    </a:lnTo>
                    <a:lnTo>
                      <a:pt x="96" y="6"/>
                    </a:lnTo>
                    <a:lnTo>
                      <a:pt x="90" y="8"/>
                    </a:lnTo>
                    <a:lnTo>
                      <a:pt x="90" y="8"/>
                    </a:lnTo>
                    <a:lnTo>
                      <a:pt x="86" y="10"/>
                    </a:lnTo>
                    <a:lnTo>
                      <a:pt x="86" y="10"/>
                    </a:lnTo>
                    <a:lnTo>
                      <a:pt x="80" y="13"/>
                    </a:lnTo>
                    <a:lnTo>
                      <a:pt x="80" y="13"/>
                    </a:lnTo>
                    <a:lnTo>
                      <a:pt x="80" y="13"/>
                    </a:lnTo>
                    <a:lnTo>
                      <a:pt x="80" y="13"/>
                    </a:lnTo>
                    <a:lnTo>
                      <a:pt x="72" y="16"/>
                    </a:lnTo>
                    <a:lnTo>
                      <a:pt x="72" y="16"/>
                    </a:lnTo>
                    <a:lnTo>
                      <a:pt x="70" y="18"/>
                    </a:lnTo>
                    <a:lnTo>
                      <a:pt x="70" y="18"/>
                    </a:lnTo>
                    <a:lnTo>
                      <a:pt x="64" y="21"/>
                    </a:lnTo>
                    <a:lnTo>
                      <a:pt x="64" y="21"/>
                    </a:lnTo>
                    <a:lnTo>
                      <a:pt x="62" y="22"/>
                    </a:lnTo>
                    <a:lnTo>
                      <a:pt x="62" y="22"/>
                    </a:lnTo>
                    <a:lnTo>
                      <a:pt x="56" y="27"/>
                    </a:lnTo>
                    <a:lnTo>
                      <a:pt x="56" y="27"/>
                    </a:lnTo>
                    <a:lnTo>
                      <a:pt x="56" y="27"/>
                    </a:lnTo>
                    <a:lnTo>
                      <a:pt x="56" y="27"/>
                    </a:lnTo>
                    <a:lnTo>
                      <a:pt x="46" y="35"/>
                    </a:lnTo>
                    <a:lnTo>
                      <a:pt x="37" y="45"/>
                    </a:lnTo>
                    <a:lnTo>
                      <a:pt x="26" y="57"/>
                    </a:lnTo>
                    <a:lnTo>
                      <a:pt x="26" y="57"/>
                    </a:lnTo>
                    <a:lnTo>
                      <a:pt x="24" y="61"/>
                    </a:lnTo>
                    <a:lnTo>
                      <a:pt x="24" y="61"/>
                    </a:lnTo>
                    <a:lnTo>
                      <a:pt x="24" y="61"/>
                    </a:lnTo>
                    <a:lnTo>
                      <a:pt x="24" y="61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8" y="72"/>
                    </a:lnTo>
                    <a:lnTo>
                      <a:pt x="11" y="83"/>
                    </a:lnTo>
                    <a:lnTo>
                      <a:pt x="11" y="83"/>
                    </a:lnTo>
                    <a:lnTo>
                      <a:pt x="7" y="102"/>
                    </a:lnTo>
                    <a:lnTo>
                      <a:pt x="3" y="120"/>
                    </a:lnTo>
                    <a:lnTo>
                      <a:pt x="0" y="137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5" y="262"/>
                    </a:lnTo>
                    <a:lnTo>
                      <a:pt x="5" y="262"/>
                    </a:lnTo>
                    <a:lnTo>
                      <a:pt x="11" y="266"/>
                    </a:lnTo>
                    <a:lnTo>
                      <a:pt x="11" y="2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E20891E7-BB02-4ACE-ADD8-129874D69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2" y="1118"/>
                <a:ext cx="250" cy="252"/>
              </a:xfrm>
              <a:custGeom>
                <a:avLst/>
                <a:gdLst>
                  <a:gd name="T0" fmla="*/ 66 w 501"/>
                  <a:gd name="T1" fmla="*/ 395 h 505"/>
                  <a:gd name="T2" fmla="*/ 66 w 501"/>
                  <a:gd name="T3" fmla="*/ 395 h 505"/>
                  <a:gd name="T4" fmla="*/ 75 w 501"/>
                  <a:gd name="T5" fmla="*/ 403 h 505"/>
                  <a:gd name="T6" fmla="*/ 83 w 501"/>
                  <a:gd name="T7" fmla="*/ 411 h 505"/>
                  <a:gd name="T8" fmla="*/ 83 w 501"/>
                  <a:gd name="T9" fmla="*/ 411 h 505"/>
                  <a:gd name="T10" fmla="*/ 83 w 501"/>
                  <a:gd name="T11" fmla="*/ 411 h 505"/>
                  <a:gd name="T12" fmla="*/ 83 w 501"/>
                  <a:gd name="T13" fmla="*/ 411 h 505"/>
                  <a:gd name="T14" fmla="*/ 83 w 501"/>
                  <a:gd name="T15" fmla="*/ 411 h 505"/>
                  <a:gd name="T16" fmla="*/ 83 w 501"/>
                  <a:gd name="T17" fmla="*/ 411 h 505"/>
                  <a:gd name="T18" fmla="*/ 91 w 501"/>
                  <a:gd name="T19" fmla="*/ 419 h 505"/>
                  <a:gd name="T20" fmla="*/ 99 w 501"/>
                  <a:gd name="T21" fmla="*/ 428 h 505"/>
                  <a:gd name="T22" fmla="*/ 106 w 501"/>
                  <a:gd name="T23" fmla="*/ 440 h 505"/>
                  <a:gd name="T24" fmla="*/ 110 w 501"/>
                  <a:gd name="T25" fmla="*/ 449 h 505"/>
                  <a:gd name="T26" fmla="*/ 110 w 501"/>
                  <a:gd name="T27" fmla="*/ 449 h 505"/>
                  <a:gd name="T28" fmla="*/ 118 w 501"/>
                  <a:gd name="T29" fmla="*/ 465 h 505"/>
                  <a:gd name="T30" fmla="*/ 122 w 501"/>
                  <a:gd name="T31" fmla="*/ 479 h 505"/>
                  <a:gd name="T32" fmla="*/ 123 w 501"/>
                  <a:gd name="T33" fmla="*/ 492 h 505"/>
                  <a:gd name="T34" fmla="*/ 123 w 501"/>
                  <a:gd name="T35" fmla="*/ 505 h 505"/>
                  <a:gd name="T36" fmla="*/ 123 w 501"/>
                  <a:gd name="T37" fmla="*/ 505 h 505"/>
                  <a:gd name="T38" fmla="*/ 123 w 501"/>
                  <a:gd name="T39" fmla="*/ 505 h 505"/>
                  <a:gd name="T40" fmla="*/ 315 w 501"/>
                  <a:gd name="T41" fmla="*/ 314 h 505"/>
                  <a:gd name="T42" fmla="*/ 315 w 501"/>
                  <a:gd name="T43" fmla="*/ 314 h 505"/>
                  <a:gd name="T44" fmla="*/ 326 w 501"/>
                  <a:gd name="T45" fmla="*/ 302 h 505"/>
                  <a:gd name="T46" fmla="*/ 334 w 501"/>
                  <a:gd name="T47" fmla="*/ 288 h 505"/>
                  <a:gd name="T48" fmla="*/ 338 w 501"/>
                  <a:gd name="T49" fmla="*/ 274 h 505"/>
                  <a:gd name="T50" fmla="*/ 342 w 501"/>
                  <a:gd name="T51" fmla="*/ 259 h 505"/>
                  <a:gd name="T52" fmla="*/ 342 w 501"/>
                  <a:gd name="T53" fmla="*/ 243 h 505"/>
                  <a:gd name="T54" fmla="*/ 340 w 501"/>
                  <a:gd name="T55" fmla="*/ 229 h 505"/>
                  <a:gd name="T56" fmla="*/ 335 w 501"/>
                  <a:gd name="T57" fmla="*/ 215 h 505"/>
                  <a:gd name="T58" fmla="*/ 327 w 501"/>
                  <a:gd name="T59" fmla="*/ 200 h 505"/>
                  <a:gd name="T60" fmla="*/ 495 w 501"/>
                  <a:gd name="T61" fmla="*/ 33 h 505"/>
                  <a:gd name="T62" fmla="*/ 495 w 501"/>
                  <a:gd name="T63" fmla="*/ 33 h 505"/>
                  <a:gd name="T64" fmla="*/ 499 w 501"/>
                  <a:gd name="T65" fmla="*/ 27 h 505"/>
                  <a:gd name="T66" fmla="*/ 501 w 501"/>
                  <a:gd name="T67" fmla="*/ 19 h 505"/>
                  <a:gd name="T68" fmla="*/ 499 w 501"/>
                  <a:gd name="T69" fmla="*/ 12 h 505"/>
                  <a:gd name="T70" fmla="*/ 495 w 501"/>
                  <a:gd name="T71" fmla="*/ 4 h 505"/>
                  <a:gd name="T72" fmla="*/ 495 w 501"/>
                  <a:gd name="T73" fmla="*/ 4 h 505"/>
                  <a:gd name="T74" fmla="*/ 488 w 501"/>
                  <a:gd name="T75" fmla="*/ 1 h 505"/>
                  <a:gd name="T76" fmla="*/ 480 w 501"/>
                  <a:gd name="T77" fmla="*/ 0 h 505"/>
                  <a:gd name="T78" fmla="*/ 472 w 501"/>
                  <a:gd name="T79" fmla="*/ 1 h 505"/>
                  <a:gd name="T80" fmla="*/ 466 w 501"/>
                  <a:gd name="T81" fmla="*/ 4 h 505"/>
                  <a:gd name="T82" fmla="*/ 299 w 501"/>
                  <a:gd name="T83" fmla="*/ 172 h 505"/>
                  <a:gd name="T84" fmla="*/ 299 w 501"/>
                  <a:gd name="T85" fmla="*/ 172 h 505"/>
                  <a:gd name="T86" fmla="*/ 286 w 501"/>
                  <a:gd name="T87" fmla="*/ 165 h 505"/>
                  <a:gd name="T88" fmla="*/ 271 w 501"/>
                  <a:gd name="T89" fmla="*/ 161 h 505"/>
                  <a:gd name="T90" fmla="*/ 256 w 501"/>
                  <a:gd name="T91" fmla="*/ 159 h 505"/>
                  <a:gd name="T92" fmla="*/ 241 w 501"/>
                  <a:gd name="T93" fmla="*/ 159 h 505"/>
                  <a:gd name="T94" fmla="*/ 227 w 501"/>
                  <a:gd name="T95" fmla="*/ 162 h 505"/>
                  <a:gd name="T96" fmla="*/ 212 w 501"/>
                  <a:gd name="T97" fmla="*/ 167 h 505"/>
                  <a:gd name="T98" fmla="*/ 198 w 501"/>
                  <a:gd name="T99" fmla="*/ 175 h 505"/>
                  <a:gd name="T100" fmla="*/ 185 w 501"/>
                  <a:gd name="T101" fmla="*/ 184 h 505"/>
                  <a:gd name="T102" fmla="*/ 0 w 501"/>
                  <a:gd name="T103" fmla="*/ 371 h 505"/>
                  <a:gd name="T104" fmla="*/ 0 w 501"/>
                  <a:gd name="T105" fmla="*/ 371 h 505"/>
                  <a:gd name="T106" fmla="*/ 2 w 501"/>
                  <a:gd name="T107" fmla="*/ 371 h 505"/>
                  <a:gd name="T108" fmla="*/ 2 w 501"/>
                  <a:gd name="T109" fmla="*/ 371 h 505"/>
                  <a:gd name="T110" fmla="*/ 20 w 501"/>
                  <a:gd name="T111" fmla="*/ 374 h 505"/>
                  <a:gd name="T112" fmla="*/ 35 w 501"/>
                  <a:gd name="T113" fmla="*/ 379 h 505"/>
                  <a:gd name="T114" fmla="*/ 51 w 501"/>
                  <a:gd name="T115" fmla="*/ 387 h 505"/>
                  <a:gd name="T116" fmla="*/ 66 w 501"/>
                  <a:gd name="T117" fmla="*/ 395 h 505"/>
                  <a:gd name="T118" fmla="*/ 66 w 501"/>
                  <a:gd name="T119" fmla="*/ 39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01" h="505">
                    <a:moveTo>
                      <a:pt x="66" y="395"/>
                    </a:moveTo>
                    <a:lnTo>
                      <a:pt x="66" y="395"/>
                    </a:lnTo>
                    <a:lnTo>
                      <a:pt x="75" y="403"/>
                    </a:lnTo>
                    <a:lnTo>
                      <a:pt x="83" y="411"/>
                    </a:lnTo>
                    <a:lnTo>
                      <a:pt x="83" y="411"/>
                    </a:lnTo>
                    <a:lnTo>
                      <a:pt x="83" y="411"/>
                    </a:lnTo>
                    <a:lnTo>
                      <a:pt x="83" y="411"/>
                    </a:lnTo>
                    <a:lnTo>
                      <a:pt x="83" y="411"/>
                    </a:lnTo>
                    <a:lnTo>
                      <a:pt x="83" y="411"/>
                    </a:lnTo>
                    <a:lnTo>
                      <a:pt x="91" y="419"/>
                    </a:lnTo>
                    <a:lnTo>
                      <a:pt x="99" y="428"/>
                    </a:lnTo>
                    <a:lnTo>
                      <a:pt x="106" y="440"/>
                    </a:lnTo>
                    <a:lnTo>
                      <a:pt x="110" y="449"/>
                    </a:lnTo>
                    <a:lnTo>
                      <a:pt x="110" y="449"/>
                    </a:lnTo>
                    <a:lnTo>
                      <a:pt x="118" y="465"/>
                    </a:lnTo>
                    <a:lnTo>
                      <a:pt x="122" y="479"/>
                    </a:lnTo>
                    <a:lnTo>
                      <a:pt x="123" y="492"/>
                    </a:lnTo>
                    <a:lnTo>
                      <a:pt x="123" y="505"/>
                    </a:lnTo>
                    <a:lnTo>
                      <a:pt x="123" y="505"/>
                    </a:lnTo>
                    <a:lnTo>
                      <a:pt x="123" y="505"/>
                    </a:lnTo>
                    <a:lnTo>
                      <a:pt x="315" y="314"/>
                    </a:lnTo>
                    <a:lnTo>
                      <a:pt x="315" y="314"/>
                    </a:lnTo>
                    <a:lnTo>
                      <a:pt x="326" y="302"/>
                    </a:lnTo>
                    <a:lnTo>
                      <a:pt x="334" y="288"/>
                    </a:lnTo>
                    <a:lnTo>
                      <a:pt x="338" y="274"/>
                    </a:lnTo>
                    <a:lnTo>
                      <a:pt x="342" y="259"/>
                    </a:lnTo>
                    <a:lnTo>
                      <a:pt x="342" y="243"/>
                    </a:lnTo>
                    <a:lnTo>
                      <a:pt x="340" y="229"/>
                    </a:lnTo>
                    <a:lnTo>
                      <a:pt x="335" y="215"/>
                    </a:lnTo>
                    <a:lnTo>
                      <a:pt x="327" y="200"/>
                    </a:lnTo>
                    <a:lnTo>
                      <a:pt x="495" y="33"/>
                    </a:lnTo>
                    <a:lnTo>
                      <a:pt x="495" y="33"/>
                    </a:lnTo>
                    <a:lnTo>
                      <a:pt x="499" y="27"/>
                    </a:lnTo>
                    <a:lnTo>
                      <a:pt x="501" y="19"/>
                    </a:lnTo>
                    <a:lnTo>
                      <a:pt x="499" y="12"/>
                    </a:lnTo>
                    <a:lnTo>
                      <a:pt x="495" y="4"/>
                    </a:lnTo>
                    <a:lnTo>
                      <a:pt x="495" y="4"/>
                    </a:lnTo>
                    <a:lnTo>
                      <a:pt x="488" y="1"/>
                    </a:lnTo>
                    <a:lnTo>
                      <a:pt x="480" y="0"/>
                    </a:lnTo>
                    <a:lnTo>
                      <a:pt x="472" y="1"/>
                    </a:lnTo>
                    <a:lnTo>
                      <a:pt x="466" y="4"/>
                    </a:lnTo>
                    <a:lnTo>
                      <a:pt x="299" y="172"/>
                    </a:lnTo>
                    <a:lnTo>
                      <a:pt x="299" y="172"/>
                    </a:lnTo>
                    <a:lnTo>
                      <a:pt x="286" y="165"/>
                    </a:lnTo>
                    <a:lnTo>
                      <a:pt x="271" y="161"/>
                    </a:lnTo>
                    <a:lnTo>
                      <a:pt x="256" y="159"/>
                    </a:lnTo>
                    <a:lnTo>
                      <a:pt x="241" y="159"/>
                    </a:lnTo>
                    <a:lnTo>
                      <a:pt x="227" y="162"/>
                    </a:lnTo>
                    <a:lnTo>
                      <a:pt x="212" y="167"/>
                    </a:lnTo>
                    <a:lnTo>
                      <a:pt x="198" y="175"/>
                    </a:lnTo>
                    <a:lnTo>
                      <a:pt x="185" y="184"/>
                    </a:lnTo>
                    <a:lnTo>
                      <a:pt x="0" y="371"/>
                    </a:lnTo>
                    <a:lnTo>
                      <a:pt x="0" y="371"/>
                    </a:lnTo>
                    <a:lnTo>
                      <a:pt x="2" y="371"/>
                    </a:lnTo>
                    <a:lnTo>
                      <a:pt x="2" y="371"/>
                    </a:lnTo>
                    <a:lnTo>
                      <a:pt x="20" y="374"/>
                    </a:lnTo>
                    <a:lnTo>
                      <a:pt x="35" y="379"/>
                    </a:lnTo>
                    <a:lnTo>
                      <a:pt x="51" y="387"/>
                    </a:lnTo>
                    <a:lnTo>
                      <a:pt x="66" y="395"/>
                    </a:lnTo>
                    <a:lnTo>
                      <a:pt x="66" y="3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6F2A156C-D2F4-4BB8-BA35-A7F2B5A91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6" y="1089"/>
                <a:ext cx="165" cy="164"/>
              </a:xfrm>
              <a:custGeom>
                <a:avLst/>
                <a:gdLst>
                  <a:gd name="T0" fmla="*/ 0 w 331"/>
                  <a:gd name="T1" fmla="*/ 164 h 329"/>
                  <a:gd name="T2" fmla="*/ 4 w 331"/>
                  <a:gd name="T3" fmla="*/ 131 h 329"/>
                  <a:gd name="T4" fmla="*/ 13 w 331"/>
                  <a:gd name="T5" fmla="*/ 101 h 329"/>
                  <a:gd name="T6" fmla="*/ 29 w 331"/>
                  <a:gd name="T7" fmla="*/ 72 h 329"/>
                  <a:gd name="T8" fmla="*/ 50 w 331"/>
                  <a:gd name="T9" fmla="*/ 48 h 329"/>
                  <a:gd name="T10" fmla="*/ 74 w 331"/>
                  <a:gd name="T11" fmla="*/ 27 h 329"/>
                  <a:gd name="T12" fmla="*/ 101 w 331"/>
                  <a:gd name="T13" fmla="*/ 13 h 329"/>
                  <a:gd name="T14" fmla="*/ 133 w 331"/>
                  <a:gd name="T15" fmla="*/ 3 h 329"/>
                  <a:gd name="T16" fmla="*/ 165 w 331"/>
                  <a:gd name="T17" fmla="*/ 0 h 329"/>
                  <a:gd name="T18" fmla="*/ 182 w 331"/>
                  <a:gd name="T19" fmla="*/ 0 h 329"/>
                  <a:gd name="T20" fmla="*/ 214 w 331"/>
                  <a:gd name="T21" fmla="*/ 6 h 329"/>
                  <a:gd name="T22" fmla="*/ 244 w 331"/>
                  <a:gd name="T23" fmla="*/ 19 h 329"/>
                  <a:gd name="T24" fmla="*/ 270 w 331"/>
                  <a:gd name="T25" fmla="*/ 37 h 329"/>
                  <a:gd name="T26" fmla="*/ 292 w 331"/>
                  <a:gd name="T27" fmla="*/ 59 h 329"/>
                  <a:gd name="T28" fmla="*/ 310 w 331"/>
                  <a:gd name="T29" fmla="*/ 86 h 329"/>
                  <a:gd name="T30" fmla="*/ 323 w 331"/>
                  <a:gd name="T31" fmla="*/ 115 h 329"/>
                  <a:gd name="T32" fmla="*/ 329 w 331"/>
                  <a:gd name="T33" fmla="*/ 147 h 329"/>
                  <a:gd name="T34" fmla="*/ 331 w 331"/>
                  <a:gd name="T35" fmla="*/ 164 h 329"/>
                  <a:gd name="T36" fmla="*/ 326 w 331"/>
                  <a:gd name="T37" fmla="*/ 198 h 329"/>
                  <a:gd name="T38" fmla="*/ 316 w 331"/>
                  <a:gd name="T39" fmla="*/ 228 h 329"/>
                  <a:gd name="T40" fmla="*/ 302 w 331"/>
                  <a:gd name="T41" fmla="*/ 257 h 329"/>
                  <a:gd name="T42" fmla="*/ 281 w 331"/>
                  <a:gd name="T43" fmla="*/ 281 h 329"/>
                  <a:gd name="T44" fmla="*/ 257 w 331"/>
                  <a:gd name="T45" fmla="*/ 301 h 329"/>
                  <a:gd name="T46" fmla="*/ 230 w 331"/>
                  <a:gd name="T47" fmla="*/ 316 h 329"/>
                  <a:gd name="T48" fmla="*/ 198 w 331"/>
                  <a:gd name="T49" fmla="*/ 325 h 329"/>
                  <a:gd name="T50" fmla="*/ 165 w 331"/>
                  <a:gd name="T51" fmla="*/ 329 h 329"/>
                  <a:gd name="T52" fmla="*/ 149 w 331"/>
                  <a:gd name="T53" fmla="*/ 329 h 329"/>
                  <a:gd name="T54" fmla="*/ 117 w 331"/>
                  <a:gd name="T55" fmla="*/ 321 h 329"/>
                  <a:gd name="T56" fmla="*/ 87 w 331"/>
                  <a:gd name="T57" fmla="*/ 309 h 329"/>
                  <a:gd name="T58" fmla="*/ 61 w 331"/>
                  <a:gd name="T59" fmla="*/ 292 h 329"/>
                  <a:gd name="T60" fmla="*/ 39 w 331"/>
                  <a:gd name="T61" fmla="*/ 270 h 329"/>
                  <a:gd name="T62" fmla="*/ 21 w 331"/>
                  <a:gd name="T63" fmla="*/ 242 h 329"/>
                  <a:gd name="T64" fmla="*/ 8 w 331"/>
                  <a:gd name="T65" fmla="*/ 214 h 329"/>
                  <a:gd name="T66" fmla="*/ 2 w 331"/>
                  <a:gd name="T67" fmla="*/ 182 h 329"/>
                  <a:gd name="T68" fmla="*/ 0 w 331"/>
                  <a:gd name="T69" fmla="*/ 164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1" h="329">
                    <a:moveTo>
                      <a:pt x="0" y="164"/>
                    </a:moveTo>
                    <a:lnTo>
                      <a:pt x="0" y="164"/>
                    </a:lnTo>
                    <a:lnTo>
                      <a:pt x="2" y="147"/>
                    </a:lnTo>
                    <a:lnTo>
                      <a:pt x="4" y="131"/>
                    </a:lnTo>
                    <a:lnTo>
                      <a:pt x="8" y="115"/>
                    </a:lnTo>
                    <a:lnTo>
                      <a:pt x="13" y="101"/>
                    </a:lnTo>
                    <a:lnTo>
                      <a:pt x="21" y="86"/>
                    </a:lnTo>
                    <a:lnTo>
                      <a:pt x="29" y="72"/>
                    </a:lnTo>
                    <a:lnTo>
                      <a:pt x="39" y="59"/>
                    </a:lnTo>
                    <a:lnTo>
                      <a:pt x="50" y="48"/>
                    </a:lnTo>
                    <a:lnTo>
                      <a:pt x="61" y="37"/>
                    </a:lnTo>
                    <a:lnTo>
                      <a:pt x="74" y="27"/>
                    </a:lnTo>
                    <a:lnTo>
                      <a:pt x="87" y="19"/>
                    </a:lnTo>
                    <a:lnTo>
                      <a:pt x="101" y="13"/>
                    </a:lnTo>
                    <a:lnTo>
                      <a:pt x="117" y="6"/>
                    </a:lnTo>
                    <a:lnTo>
                      <a:pt x="133" y="3"/>
                    </a:lnTo>
                    <a:lnTo>
                      <a:pt x="149" y="0"/>
                    </a:lnTo>
                    <a:lnTo>
                      <a:pt x="165" y="0"/>
                    </a:lnTo>
                    <a:lnTo>
                      <a:pt x="165" y="0"/>
                    </a:lnTo>
                    <a:lnTo>
                      <a:pt x="182" y="0"/>
                    </a:lnTo>
                    <a:lnTo>
                      <a:pt x="198" y="3"/>
                    </a:lnTo>
                    <a:lnTo>
                      <a:pt x="214" y="6"/>
                    </a:lnTo>
                    <a:lnTo>
                      <a:pt x="230" y="13"/>
                    </a:lnTo>
                    <a:lnTo>
                      <a:pt x="244" y="19"/>
                    </a:lnTo>
                    <a:lnTo>
                      <a:pt x="257" y="27"/>
                    </a:lnTo>
                    <a:lnTo>
                      <a:pt x="270" y="37"/>
                    </a:lnTo>
                    <a:lnTo>
                      <a:pt x="281" y="48"/>
                    </a:lnTo>
                    <a:lnTo>
                      <a:pt x="292" y="59"/>
                    </a:lnTo>
                    <a:lnTo>
                      <a:pt x="302" y="72"/>
                    </a:lnTo>
                    <a:lnTo>
                      <a:pt x="310" y="86"/>
                    </a:lnTo>
                    <a:lnTo>
                      <a:pt x="316" y="101"/>
                    </a:lnTo>
                    <a:lnTo>
                      <a:pt x="323" y="115"/>
                    </a:lnTo>
                    <a:lnTo>
                      <a:pt x="326" y="131"/>
                    </a:lnTo>
                    <a:lnTo>
                      <a:pt x="329" y="147"/>
                    </a:lnTo>
                    <a:lnTo>
                      <a:pt x="331" y="164"/>
                    </a:lnTo>
                    <a:lnTo>
                      <a:pt x="331" y="164"/>
                    </a:lnTo>
                    <a:lnTo>
                      <a:pt x="329" y="182"/>
                    </a:lnTo>
                    <a:lnTo>
                      <a:pt x="326" y="198"/>
                    </a:lnTo>
                    <a:lnTo>
                      <a:pt x="323" y="214"/>
                    </a:lnTo>
                    <a:lnTo>
                      <a:pt x="316" y="228"/>
                    </a:lnTo>
                    <a:lnTo>
                      <a:pt x="310" y="242"/>
                    </a:lnTo>
                    <a:lnTo>
                      <a:pt x="302" y="257"/>
                    </a:lnTo>
                    <a:lnTo>
                      <a:pt x="292" y="270"/>
                    </a:lnTo>
                    <a:lnTo>
                      <a:pt x="281" y="281"/>
                    </a:lnTo>
                    <a:lnTo>
                      <a:pt x="270" y="292"/>
                    </a:lnTo>
                    <a:lnTo>
                      <a:pt x="257" y="301"/>
                    </a:lnTo>
                    <a:lnTo>
                      <a:pt x="244" y="309"/>
                    </a:lnTo>
                    <a:lnTo>
                      <a:pt x="230" y="316"/>
                    </a:lnTo>
                    <a:lnTo>
                      <a:pt x="214" y="321"/>
                    </a:lnTo>
                    <a:lnTo>
                      <a:pt x="198" y="325"/>
                    </a:lnTo>
                    <a:lnTo>
                      <a:pt x="182" y="329"/>
                    </a:lnTo>
                    <a:lnTo>
                      <a:pt x="165" y="329"/>
                    </a:lnTo>
                    <a:lnTo>
                      <a:pt x="165" y="329"/>
                    </a:lnTo>
                    <a:lnTo>
                      <a:pt x="149" y="329"/>
                    </a:lnTo>
                    <a:lnTo>
                      <a:pt x="133" y="325"/>
                    </a:lnTo>
                    <a:lnTo>
                      <a:pt x="117" y="321"/>
                    </a:lnTo>
                    <a:lnTo>
                      <a:pt x="101" y="316"/>
                    </a:lnTo>
                    <a:lnTo>
                      <a:pt x="87" y="309"/>
                    </a:lnTo>
                    <a:lnTo>
                      <a:pt x="74" y="301"/>
                    </a:lnTo>
                    <a:lnTo>
                      <a:pt x="61" y="292"/>
                    </a:lnTo>
                    <a:lnTo>
                      <a:pt x="50" y="281"/>
                    </a:lnTo>
                    <a:lnTo>
                      <a:pt x="39" y="270"/>
                    </a:lnTo>
                    <a:lnTo>
                      <a:pt x="29" y="257"/>
                    </a:lnTo>
                    <a:lnTo>
                      <a:pt x="21" y="242"/>
                    </a:lnTo>
                    <a:lnTo>
                      <a:pt x="13" y="228"/>
                    </a:lnTo>
                    <a:lnTo>
                      <a:pt x="8" y="214"/>
                    </a:lnTo>
                    <a:lnTo>
                      <a:pt x="4" y="198"/>
                    </a:lnTo>
                    <a:lnTo>
                      <a:pt x="2" y="182"/>
                    </a:lnTo>
                    <a:lnTo>
                      <a:pt x="0" y="164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  <p:sp>
            <p:nvSpPr>
              <p:cNvPr id="140" name="Freeform 27">
                <a:extLst>
                  <a:ext uri="{FF2B5EF4-FFF2-40B4-BE49-F238E27FC236}">
                    <a16:creationId xmlns:a16="http://schemas.microsoft.com/office/drawing/2014/main" id="{1C7DF42E-D777-4BE4-BBB0-8256FAF97B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25" y="1304"/>
                <a:ext cx="119" cy="121"/>
              </a:xfrm>
              <a:custGeom>
                <a:avLst/>
                <a:gdLst>
                  <a:gd name="T0" fmla="*/ 113 w 238"/>
                  <a:gd name="T1" fmla="*/ 0 h 242"/>
                  <a:gd name="T2" fmla="*/ 23 w 238"/>
                  <a:gd name="T3" fmla="*/ 89 h 242"/>
                  <a:gd name="T4" fmla="*/ 23 w 238"/>
                  <a:gd name="T5" fmla="*/ 89 h 242"/>
                  <a:gd name="T6" fmla="*/ 19 w 238"/>
                  <a:gd name="T7" fmla="*/ 94 h 242"/>
                  <a:gd name="T8" fmla="*/ 11 w 238"/>
                  <a:gd name="T9" fmla="*/ 107 h 242"/>
                  <a:gd name="T10" fmla="*/ 7 w 238"/>
                  <a:gd name="T11" fmla="*/ 115 h 242"/>
                  <a:gd name="T12" fmla="*/ 3 w 238"/>
                  <a:gd name="T13" fmla="*/ 126 h 242"/>
                  <a:gd name="T14" fmla="*/ 0 w 238"/>
                  <a:gd name="T15" fmla="*/ 137 h 242"/>
                  <a:gd name="T16" fmla="*/ 0 w 238"/>
                  <a:gd name="T17" fmla="*/ 150 h 242"/>
                  <a:gd name="T18" fmla="*/ 0 w 238"/>
                  <a:gd name="T19" fmla="*/ 150 h 242"/>
                  <a:gd name="T20" fmla="*/ 0 w 238"/>
                  <a:gd name="T21" fmla="*/ 163 h 242"/>
                  <a:gd name="T22" fmla="*/ 2 w 238"/>
                  <a:gd name="T23" fmla="*/ 175 h 242"/>
                  <a:gd name="T24" fmla="*/ 5 w 238"/>
                  <a:gd name="T25" fmla="*/ 185 h 242"/>
                  <a:gd name="T26" fmla="*/ 10 w 238"/>
                  <a:gd name="T27" fmla="*/ 193 h 242"/>
                  <a:gd name="T28" fmla="*/ 16 w 238"/>
                  <a:gd name="T29" fmla="*/ 204 h 242"/>
                  <a:gd name="T30" fmla="*/ 19 w 238"/>
                  <a:gd name="T31" fmla="*/ 207 h 242"/>
                  <a:gd name="T32" fmla="*/ 19 w 238"/>
                  <a:gd name="T33" fmla="*/ 207 h 242"/>
                  <a:gd name="T34" fmla="*/ 21 w 238"/>
                  <a:gd name="T35" fmla="*/ 212 h 242"/>
                  <a:gd name="T36" fmla="*/ 32 w 238"/>
                  <a:gd name="T37" fmla="*/ 222 h 242"/>
                  <a:gd name="T38" fmla="*/ 38 w 238"/>
                  <a:gd name="T39" fmla="*/ 226 h 242"/>
                  <a:gd name="T40" fmla="*/ 48 w 238"/>
                  <a:gd name="T41" fmla="*/ 231 h 242"/>
                  <a:gd name="T42" fmla="*/ 59 w 238"/>
                  <a:gd name="T43" fmla="*/ 238 h 242"/>
                  <a:gd name="T44" fmla="*/ 72 w 238"/>
                  <a:gd name="T45" fmla="*/ 241 h 242"/>
                  <a:gd name="T46" fmla="*/ 72 w 238"/>
                  <a:gd name="T47" fmla="*/ 241 h 242"/>
                  <a:gd name="T48" fmla="*/ 83 w 238"/>
                  <a:gd name="T49" fmla="*/ 242 h 242"/>
                  <a:gd name="T50" fmla="*/ 93 w 238"/>
                  <a:gd name="T51" fmla="*/ 242 h 242"/>
                  <a:gd name="T52" fmla="*/ 102 w 238"/>
                  <a:gd name="T53" fmla="*/ 242 h 242"/>
                  <a:gd name="T54" fmla="*/ 110 w 238"/>
                  <a:gd name="T55" fmla="*/ 241 h 242"/>
                  <a:gd name="T56" fmla="*/ 121 w 238"/>
                  <a:gd name="T57" fmla="*/ 238 h 242"/>
                  <a:gd name="T58" fmla="*/ 126 w 238"/>
                  <a:gd name="T59" fmla="*/ 236 h 242"/>
                  <a:gd name="T60" fmla="*/ 126 w 238"/>
                  <a:gd name="T61" fmla="*/ 236 h 242"/>
                  <a:gd name="T62" fmla="*/ 136 w 238"/>
                  <a:gd name="T63" fmla="*/ 230 h 242"/>
                  <a:gd name="T64" fmla="*/ 145 w 238"/>
                  <a:gd name="T65" fmla="*/ 223 h 242"/>
                  <a:gd name="T66" fmla="*/ 155 w 238"/>
                  <a:gd name="T67" fmla="*/ 215 h 242"/>
                  <a:gd name="T68" fmla="*/ 155 w 238"/>
                  <a:gd name="T69" fmla="*/ 215 h 242"/>
                  <a:gd name="T70" fmla="*/ 236 w 238"/>
                  <a:gd name="T71" fmla="*/ 134 h 242"/>
                  <a:gd name="T72" fmla="*/ 236 w 238"/>
                  <a:gd name="T73" fmla="*/ 134 h 242"/>
                  <a:gd name="T74" fmla="*/ 238 w 238"/>
                  <a:gd name="T75" fmla="*/ 129 h 242"/>
                  <a:gd name="T76" fmla="*/ 236 w 238"/>
                  <a:gd name="T77" fmla="*/ 116 h 242"/>
                  <a:gd name="T78" fmla="*/ 235 w 238"/>
                  <a:gd name="T79" fmla="*/ 107 h 242"/>
                  <a:gd name="T80" fmla="*/ 231 w 238"/>
                  <a:gd name="T81" fmla="*/ 96 h 242"/>
                  <a:gd name="T82" fmla="*/ 227 w 238"/>
                  <a:gd name="T83" fmla="*/ 83 h 242"/>
                  <a:gd name="T84" fmla="*/ 220 w 238"/>
                  <a:gd name="T85" fmla="*/ 70 h 242"/>
                  <a:gd name="T86" fmla="*/ 220 w 238"/>
                  <a:gd name="T87" fmla="*/ 70 h 242"/>
                  <a:gd name="T88" fmla="*/ 206 w 238"/>
                  <a:gd name="T89" fmla="*/ 51 h 242"/>
                  <a:gd name="T90" fmla="*/ 195 w 238"/>
                  <a:gd name="T91" fmla="*/ 37 h 242"/>
                  <a:gd name="T92" fmla="*/ 185 w 238"/>
                  <a:gd name="T93" fmla="*/ 29 h 242"/>
                  <a:gd name="T94" fmla="*/ 182 w 238"/>
                  <a:gd name="T95" fmla="*/ 27 h 242"/>
                  <a:gd name="T96" fmla="*/ 182 w 238"/>
                  <a:gd name="T97" fmla="*/ 27 h 242"/>
                  <a:gd name="T98" fmla="*/ 169 w 238"/>
                  <a:gd name="T99" fmla="*/ 19 h 242"/>
                  <a:gd name="T100" fmla="*/ 158 w 238"/>
                  <a:gd name="T101" fmla="*/ 11 h 242"/>
                  <a:gd name="T102" fmla="*/ 144 w 238"/>
                  <a:gd name="T103" fmla="*/ 6 h 242"/>
                  <a:gd name="T104" fmla="*/ 144 w 238"/>
                  <a:gd name="T105" fmla="*/ 6 h 242"/>
                  <a:gd name="T106" fmla="*/ 121 w 238"/>
                  <a:gd name="T107" fmla="*/ 2 h 242"/>
                  <a:gd name="T108" fmla="*/ 113 w 238"/>
                  <a:gd name="T109" fmla="*/ 0 h 242"/>
                  <a:gd name="T110" fmla="*/ 113 w 238"/>
                  <a:gd name="T1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8" h="242">
                    <a:moveTo>
                      <a:pt x="113" y="0"/>
                    </a:moveTo>
                    <a:lnTo>
                      <a:pt x="23" y="89"/>
                    </a:lnTo>
                    <a:lnTo>
                      <a:pt x="23" y="89"/>
                    </a:lnTo>
                    <a:lnTo>
                      <a:pt x="19" y="94"/>
                    </a:lnTo>
                    <a:lnTo>
                      <a:pt x="11" y="107"/>
                    </a:lnTo>
                    <a:lnTo>
                      <a:pt x="7" y="115"/>
                    </a:lnTo>
                    <a:lnTo>
                      <a:pt x="3" y="126"/>
                    </a:lnTo>
                    <a:lnTo>
                      <a:pt x="0" y="137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0" y="163"/>
                    </a:lnTo>
                    <a:lnTo>
                      <a:pt x="2" y="175"/>
                    </a:lnTo>
                    <a:lnTo>
                      <a:pt x="5" y="185"/>
                    </a:lnTo>
                    <a:lnTo>
                      <a:pt x="10" y="193"/>
                    </a:lnTo>
                    <a:lnTo>
                      <a:pt x="16" y="204"/>
                    </a:lnTo>
                    <a:lnTo>
                      <a:pt x="19" y="207"/>
                    </a:lnTo>
                    <a:lnTo>
                      <a:pt x="19" y="207"/>
                    </a:lnTo>
                    <a:lnTo>
                      <a:pt x="21" y="212"/>
                    </a:lnTo>
                    <a:lnTo>
                      <a:pt x="32" y="222"/>
                    </a:lnTo>
                    <a:lnTo>
                      <a:pt x="38" y="226"/>
                    </a:lnTo>
                    <a:lnTo>
                      <a:pt x="48" y="231"/>
                    </a:lnTo>
                    <a:lnTo>
                      <a:pt x="59" y="238"/>
                    </a:lnTo>
                    <a:lnTo>
                      <a:pt x="72" y="241"/>
                    </a:lnTo>
                    <a:lnTo>
                      <a:pt x="72" y="241"/>
                    </a:lnTo>
                    <a:lnTo>
                      <a:pt x="83" y="242"/>
                    </a:lnTo>
                    <a:lnTo>
                      <a:pt x="93" y="242"/>
                    </a:lnTo>
                    <a:lnTo>
                      <a:pt x="102" y="242"/>
                    </a:lnTo>
                    <a:lnTo>
                      <a:pt x="110" y="241"/>
                    </a:lnTo>
                    <a:lnTo>
                      <a:pt x="121" y="238"/>
                    </a:lnTo>
                    <a:lnTo>
                      <a:pt x="126" y="236"/>
                    </a:lnTo>
                    <a:lnTo>
                      <a:pt x="126" y="236"/>
                    </a:lnTo>
                    <a:lnTo>
                      <a:pt x="136" y="230"/>
                    </a:lnTo>
                    <a:lnTo>
                      <a:pt x="145" y="223"/>
                    </a:lnTo>
                    <a:lnTo>
                      <a:pt x="155" y="215"/>
                    </a:lnTo>
                    <a:lnTo>
                      <a:pt x="155" y="215"/>
                    </a:lnTo>
                    <a:lnTo>
                      <a:pt x="236" y="134"/>
                    </a:lnTo>
                    <a:lnTo>
                      <a:pt x="236" y="134"/>
                    </a:lnTo>
                    <a:lnTo>
                      <a:pt x="238" y="129"/>
                    </a:lnTo>
                    <a:lnTo>
                      <a:pt x="236" y="116"/>
                    </a:lnTo>
                    <a:lnTo>
                      <a:pt x="235" y="107"/>
                    </a:lnTo>
                    <a:lnTo>
                      <a:pt x="231" y="96"/>
                    </a:lnTo>
                    <a:lnTo>
                      <a:pt x="227" y="83"/>
                    </a:lnTo>
                    <a:lnTo>
                      <a:pt x="220" y="70"/>
                    </a:lnTo>
                    <a:lnTo>
                      <a:pt x="220" y="70"/>
                    </a:lnTo>
                    <a:lnTo>
                      <a:pt x="206" y="51"/>
                    </a:lnTo>
                    <a:lnTo>
                      <a:pt x="195" y="37"/>
                    </a:lnTo>
                    <a:lnTo>
                      <a:pt x="185" y="29"/>
                    </a:lnTo>
                    <a:lnTo>
                      <a:pt x="182" y="27"/>
                    </a:lnTo>
                    <a:lnTo>
                      <a:pt x="182" y="27"/>
                    </a:lnTo>
                    <a:lnTo>
                      <a:pt x="169" y="19"/>
                    </a:lnTo>
                    <a:lnTo>
                      <a:pt x="158" y="11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21" y="2"/>
                    </a:lnTo>
                    <a:lnTo>
                      <a:pt x="113" y="0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aseline="-2500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8E55ABA-0545-4240-9806-897AECF7D2FD}"/>
                </a:ext>
              </a:extLst>
            </p:cNvPr>
            <p:cNvGrpSpPr/>
            <p:nvPr/>
          </p:nvGrpSpPr>
          <p:grpSpPr>
            <a:xfrm>
              <a:off x="4593735" y="3271137"/>
              <a:ext cx="971600" cy="407839"/>
              <a:chOff x="4604406" y="3271137"/>
              <a:chExt cx="971600" cy="407839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0397F876-0B1D-4C13-AA56-0F5D5FA7DF37}"/>
                  </a:ext>
                </a:extLst>
              </p:cNvPr>
              <p:cNvGrpSpPr/>
              <p:nvPr/>
            </p:nvGrpSpPr>
            <p:grpSpPr>
              <a:xfrm>
                <a:off x="4604406" y="3271137"/>
                <a:ext cx="186681" cy="407839"/>
                <a:chOff x="2480596" y="1399139"/>
                <a:chExt cx="286978" cy="626957"/>
              </a:xfrm>
            </p:grpSpPr>
            <p:sp>
              <p:nvSpPr>
                <p:cNvPr id="119" name="Freeform 597">
                  <a:extLst>
                    <a:ext uri="{FF2B5EF4-FFF2-40B4-BE49-F238E27FC236}">
                      <a16:creationId xmlns:a16="http://schemas.microsoft.com/office/drawing/2014/main" id="{2FB916B7-EC98-47AD-BF64-3F19BE71B1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80596" y="1399139"/>
                  <a:ext cx="286978" cy="626957"/>
                </a:xfrm>
                <a:custGeom>
                  <a:avLst/>
                  <a:gdLst>
                    <a:gd name="T0" fmla="*/ 69 w 94"/>
                    <a:gd name="T1" fmla="*/ 0 h 205"/>
                    <a:gd name="T2" fmla="*/ 47 w 94"/>
                    <a:gd name="T3" fmla="*/ 11 h 205"/>
                    <a:gd name="T4" fmla="*/ 22 w 94"/>
                    <a:gd name="T5" fmla="*/ 38 h 205"/>
                    <a:gd name="T6" fmla="*/ 10 w 94"/>
                    <a:gd name="T7" fmla="*/ 67 h 205"/>
                    <a:gd name="T8" fmla="*/ 0 w 94"/>
                    <a:gd name="T9" fmla="*/ 90 h 205"/>
                    <a:gd name="T10" fmla="*/ 0 w 94"/>
                    <a:gd name="T11" fmla="*/ 91 h 205"/>
                    <a:gd name="T12" fmla="*/ 2 w 94"/>
                    <a:gd name="T13" fmla="*/ 99 h 205"/>
                    <a:gd name="T14" fmla="*/ 4 w 94"/>
                    <a:gd name="T15" fmla="*/ 105 h 205"/>
                    <a:gd name="T16" fmla="*/ 7 w 94"/>
                    <a:gd name="T17" fmla="*/ 137 h 205"/>
                    <a:gd name="T18" fmla="*/ 21 w 94"/>
                    <a:gd name="T19" fmla="*/ 171 h 205"/>
                    <a:gd name="T20" fmla="*/ 23 w 94"/>
                    <a:gd name="T21" fmla="*/ 179 h 205"/>
                    <a:gd name="T22" fmla="*/ 53 w 94"/>
                    <a:gd name="T23" fmla="*/ 194 h 205"/>
                    <a:gd name="T24" fmla="*/ 88 w 94"/>
                    <a:gd name="T25" fmla="*/ 199 h 205"/>
                    <a:gd name="T26" fmla="*/ 94 w 94"/>
                    <a:gd name="T27" fmla="*/ 27 h 205"/>
                    <a:gd name="T28" fmla="*/ 70 w 94"/>
                    <a:gd name="T29" fmla="*/ 48 h 205"/>
                    <a:gd name="T30" fmla="*/ 86 w 94"/>
                    <a:gd name="T31" fmla="*/ 53 h 205"/>
                    <a:gd name="T32" fmla="*/ 47 w 94"/>
                    <a:gd name="T33" fmla="*/ 103 h 205"/>
                    <a:gd name="T34" fmla="*/ 29 w 94"/>
                    <a:gd name="T35" fmla="*/ 84 h 205"/>
                    <a:gd name="T36" fmla="*/ 46 w 94"/>
                    <a:gd name="T37" fmla="*/ 112 h 205"/>
                    <a:gd name="T38" fmla="*/ 86 w 94"/>
                    <a:gd name="T39" fmla="*/ 137 h 205"/>
                    <a:gd name="T40" fmla="*/ 39 w 94"/>
                    <a:gd name="T41" fmla="*/ 160 h 205"/>
                    <a:gd name="T42" fmla="*/ 48 w 94"/>
                    <a:gd name="T43" fmla="*/ 160 h 205"/>
                    <a:gd name="T44" fmla="*/ 86 w 94"/>
                    <a:gd name="T45" fmla="*/ 146 h 205"/>
                    <a:gd name="T46" fmla="*/ 74 w 94"/>
                    <a:gd name="T47" fmla="*/ 197 h 205"/>
                    <a:gd name="T48" fmla="*/ 72 w 94"/>
                    <a:gd name="T49" fmla="*/ 169 h 205"/>
                    <a:gd name="T50" fmla="*/ 64 w 94"/>
                    <a:gd name="T51" fmla="*/ 157 h 205"/>
                    <a:gd name="T52" fmla="*/ 62 w 94"/>
                    <a:gd name="T53" fmla="*/ 162 h 205"/>
                    <a:gd name="T54" fmla="*/ 54 w 94"/>
                    <a:gd name="T55" fmla="*/ 184 h 205"/>
                    <a:gd name="T56" fmla="*/ 46 w 94"/>
                    <a:gd name="T57" fmla="*/ 185 h 205"/>
                    <a:gd name="T58" fmla="*/ 30 w 94"/>
                    <a:gd name="T59" fmla="*/ 168 h 205"/>
                    <a:gd name="T60" fmla="*/ 13 w 94"/>
                    <a:gd name="T61" fmla="*/ 147 h 205"/>
                    <a:gd name="T62" fmla="*/ 15 w 94"/>
                    <a:gd name="T63" fmla="*/ 132 h 205"/>
                    <a:gd name="T64" fmla="*/ 13 w 94"/>
                    <a:gd name="T65" fmla="*/ 108 h 205"/>
                    <a:gd name="T66" fmla="*/ 8 w 94"/>
                    <a:gd name="T67" fmla="*/ 89 h 205"/>
                    <a:gd name="T68" fmla="*/ 48 w 94"/>
                    <a:gd name="T69" fmla="*/ 88 h 205"/>
                    <a:gd name="T70" fmla="*/ 56 w 94"/>
                    <a:gd name="T71" fmla="*/ 91 h 205"/>
                    <a:gd name="T72" fmla="*/ 28 w 94"/>
                    <a:gd name="T73" fmla="*/ 61 h 205"/>
                    <a:gd name="T74" fmla="*/ 17 w 94"/>
                    <a:gd name="T75" fmla="*/ 59 h 205"/>
                    <a:gd name="T76" fmla="*/ 31 w 94"/>
                    <a:gd name="T77" fmla="*/ 40 h 205"/>
                    <a:gd name="T78" fmla="*/ 31 w 94"/>
                    <a:gd name="T79" fmla="*/ 34 h 205"/>
                    <a:gd name="T80" fmla="*/ 47 w 94"/>
                    <a:gd name="T81" fmla="*/ 20 h 205"/>
                    <a:gd name="T82" fmla="*/ 68 w 94"/>
                    <a:gd name="T83" fmla="*/ 31 h 205"/>
                    <a:gd name="T84" fmla="*/ 57 w 94"/>
                    <a:gd name="T85" fmla="*/ 13 h 205"/>
                    <a:gd name="T86" fmla="*/ 86 w 94"/>
                    <a:gd name="T87" fmla="*/ 27 h 205"/>
                    <a:gd name="T88" fmla="*/ 75 w 94"/>
                    <a:gd name="T89" fmla="*/ 44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4" h="205">
                      <a:moveTo>
                        <a:pt x="87" y="7"/>
                      </a:moveTo>
                      <a:cubicBezTo>
                        <a:pt x="82" y="2"/>
                        <a:pt x="76" y="0"/>
                        <a:pt x="69" y="0"/>
                      </a:cubicBezTo>
                      <a:cubicBezTo>
                        <a:pt x="60" y="0"/>
                        <a:pt x="52" y="4"/>
                        <a:pt x="47" y="11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33" y="11"/>
                        <a:pt x="22" y="22"/>
                        <a:pt x="22" y="36"/>
                      </a:cubicBezTo>
                      <a:cubicBezTo>
                        <a:pt x="22" y="37"/>
                        <a:pt x="22" y="37"/>
                        <a:pt x="22" y="38"/>
                      </a:cubicBezTo>
                      <a:cubicBezTo>
                        <a:pt x="14" y="41"/>
                        <a:pt x="8" y="50"/>
                        <a:pt x="8" y="59"/>
                      </a:cubicBezTo>
                      <a:cubicBezTo>
                        <a:pt x="8" y="62"/>
                        <a:pt x="9" y="64"/>
                        <a:pt x="10" y="67"/>
                      </a:cubicBezTo>
                      <a:cubicBezTo>
                        <a:pt x="3" y="73"/>
                        <a:pt x="0" y="81"/>
                        <a:pt x="0" y="89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0" y="94"/>
                        <a:pt x="1" y="97"/>
                        <a:pt x="2" y="99"/>
                      </a:cubicBezTo>
                      <a:cubicBezTo>
                        <a:pt x="2" y="100"/>
                        <a:pt x="2" y="100"/>
                        <a:pt x="2" y="100"/>
                      </a:cubicBezTo>
                      <a:cubicBezTo>
                        <a:pt x="3" y="102"/>
                        <a:pt x="3" y="103"/>
                        <a:pt x="4" y="105"/>
                      </a:cubicBezTo>
                      <a:cubicBezTo>
                        <a:pt x="1" y="109"/>
                        <a:pt x="0" y="114"/>
                        <a:pt x="0" y="120"/>
                      </a:cubicBezTo>
                      <a:cubicBezTo>
                        <a:pt x="0" y="126"/>
                        <a:pt x="2" y="132"/>
                        <a:pt x="7" y="137"/>
                      </a:cubicBezTo>
                      <a:cubicBezTo>
                        <a:pt x="5" y="140"/>
                        <a:pt x="5" y="143"/>
                        <a:pt x="5" y="147"/>
                      </a:cubicBezTo>
                      <a:cubicBezTo>
                        <a:pt x="5" y="157"/>
                        <a:pt x="11" y="167"/>
                        <a:pt x="21" y="171"/>
                      </a:cubicBezTo>
                      <a:cubicBezTo>
                        <a:pt x="21" y="174"/>
                        <a:pt x="22" y="176"/>
                        <a:pt x="23" y="178"/>
                      </a:cubicBezTo>
                      <a:cubicBezTo>
                        <a:pt x="23" y="179"/>
                        <a:pt x="23" y="179"/>
                        <a:pt x="23" y="179"/>
                      </a:cubicBezTo>
                      <a:cubicBezTo>
                        <a:pt x="27" y="188"/>
                        <a:pt x="36" y="194"/>
                        <a:pt x="46" y="194"/>
                      </a:cubicBezTo>
                      <a:cubicBezTo>
                        <a:pt x="48" y="194"/>
                        <a:pt x="51" y="194"/>
                        <a:pt x="53" y="194"/>
                      </a:cubicBezTo>
                      <a:cubicBezTo>
                        <a:pt x="58" y="201"/>
                        <a:pt x="65" y="205"/>
                        <a:pt x="74" y="205"/>
                      </a:cubicBezTo>
                      <a:cubicBezTo>
                        <a:pt x="80" y="205"/>
                        <a:pt x="84" y="203"/>
                        <a:pt x="88" y="199"/>
                      </a:cubicBezTo>
                      <a:cubicBezTo>
                        <a:pt x="93" y="195"/>
                        <a:pt x="94" y="189"/>
                        <a:pt x="94" y="183"/>
                      </a:cubicBezTo>
                      <a:cubicBezTo>
                        <a:pt x="94" y="27"/>
                        <a:pt x="94" y="27"/>
                        <a:pt x="94" y="27"/>
                      </a:cubicBezTo>
                      <a:cubicBezTo>
                        <a:pt x="94" y="19"/>
                        <a:pt x="92" y="12"/>
                        <a:pt x="87" y="7"/>
                      </a:cubicBezTo>
                      <a:close/>
                      <a:moveTo>
                        <a:pt x="70" y="48"/>
                      </a:moveTo>
                      <a:cubicBezTo>
                        <a:pt x="70" y="51"/>
                        <a:pt x="72" y="53"/>
                        <a:pt x="75" y="53"/>
                      </a:cubicBezTo>
                      <a:cubicBezTo>
                        <a:pt x="86" y="53"/>
                        <a:pt x="86" y="53"/>
                        <a:pt x="86" y="53"/>
                      </a:cubicBezTo>
                      <a:cubicBezTo>
                        <a:pt x="86" y="103"/>
                        <a:pt x="86" y="103"/>
                        <a:pt x="86" y="103"/>
                      </a:cubicBezTo>
                      <a:cubicBezTo>
                        <a:pt x="86" y="103"/>
                        <a:pt x="55" y="103"/>
                        <a:pt x="47" y="103"/>
                      </a:cubicBezTo>
                      <a:cubicBezTo>
                        <a:pt x="40" y="103"/>
                        <a:pt x="33" y="97"/>
                        <a:pt x="33" y="89"/>
                      </a:cubicBezTo>
                      <a:cubicBezTo>
                        <a:pt x="33" y="86"/>
                        <a:pt x="31" y="84"/>
                        <a:pt x="29" y="84"/>
                      </a:cubicBezTo>
                      <a:cubicBezTo>
                        <a:pt x="26" y="84"/>
                        <a:pt x="25" y="86"/>
                        <a:pt x="25" y="89"/>
                      </a:cubicBezTo>
                      <a:cubicBezTo>
                        <a:pt x="25" y="101"/>
                        <a:pt x="35" y="112"/>
                        <a:pt x="46" y="112"/>
                      </a:cubicBezTo>
                      <a:cubicBezTo>
                        <a:pt x="58" y="112"/>
                        <a:pt x="86" y="113"/>
                        <a:pt x="86" y="113"/>
                      </a:cubicBezTo>
                      <a:cubicBezTo>
                        <a:pt x="86" y="137"/>
                        <a:pt x="86" y="137"/>
                        <a:pt x="86" y="137"/>
                      </a:cubicBezTo>
                      <a:cubicBezTo>
                        <a:pt x="86" y="137"/>
                        <a:pt x="75" y="137"/>
                        <a:pt x="62" y="137"/>
                      </a:cubicBezTo>
                      <a:cubicBezTo>
                        <a:pt x="49" y="137"/>
                        <a:pt x="39" y="147"/>
                        <a:pt x="39" y="160"/>
                      </a:cubicBezTo>
                      <a:cubicBezTo>
                        <a:pt x="39" y="162"/>
                        <a:pt x="41" y="164"/>
                        <a:pt x="44" y="164"/>
                      </a:cubicBezTo>
                      <a:cubicBezTo>
                        <a:pt x="46" y="164"/>
                        <a:pt x="48" y="162"/>
                        <a:pt x="48" y="160"/>
                      </a:cubicBezTo>
                      <a:cubicBezTo>
                        <a:pt x="48" y="152"/>
                        <a:pt x="54" y="146"/>
                        <a:pt x="62" y="146"/>
                      </a:cubicBezTo>
                      <a:cubicBezTo>
                        <a:pt x="70" y="146"/>
                        <a:pt x="86" y="146"/>
                        <a:pt x="86" y="146"/>
                      </a:cubicBezTo>
                      <a:cubicBezTo>
                        <a:pt x="86" y="183"/>
                        <a:pt x="86" y="183"/>
                        <a:pt x="86" y="183"/>
                      </a:cubicBezTo>
                      <a:cubicBezTo>
                        <a:pt x="86" y="191"/>
                        <a:pt x="80" y="197"/>
                        <a:pt x="74" y="197"/>
                      </a:cubicBezTo>
                      <a:cubicBezTo>
                        <a:pt x="68" y="197"/>
                        <a:pt x="64" y="194"/>
                        <a:pt x="60" y="190"/>
                      </a:cubicBezTo>
                      <a:cubicBezTo>
                        <a:pt x="67" y="185"/>
                        <a:pt x="72" y="177"/>
                        <a:pt x="72" y="169"/>
                      </a:cubicBezTo>
                      <a:cubicBezTo>
                        <a:pt x="72" y="165"/>
                        <a:pt x="71" y="162"/>
                        <a:pt x="70" y="159"/>
                      </a:cubicBezTo>
                      <a:cubicBezTo>
                        <a:pt x="69" y="157"/>
                        <a:pt x="66" y="156"/>
                        <a:pt x="64" y="157"/>
                      </a:cubicBezTo>
                      <a:cubicBezTo>
                        <a:pt x="63" y="157"/>
                        <a:pt x="62" y="158"/>
                        <a:pt x="62" y="159"/>
                      </a:cubicBezTo>
                      <a:cubicBezTo>
                        <a:pt x="61" y="160"/>
                        <a:pt x="61" y="161"/>
                        <a:pt x="62" y="162"/>
                      </a:cubicBezTo>
                      <a:cubicBezTo>
                        <a:pt x="63" y="164"/>
                        <a:pt x="63" y="167"/>
                        <a:pt x="63" y="169"/>
                      </a:cubicBezTo>
                      <a:cubicBezTo>
                        <a:pt x="63" y="175"/>
                        <a:pt x="59" y="181"/>
                        <a:pt x="54" y="184"/>
                      </a:cubicBezTo>
                      <a:cubicBezTo>
                        <a:pt x="53" y="184"/>
                        <a:pt x="53" y="184"/>
                        <a:pt x="53" y="184"/>
                      </a:cubicBezTo>
                      <a:cubicBezTo>
                        <a:pt x="51" y="185"/>
                        <a:pt x="49" y="185"/>
                        <a:pt x="46" y="185"/>
                      </a:cubicBezTo>
                      <a:cubicBezTo>
                        <a:pt x="37" y="185"/>
                        <a:pt x="30" y="178"/>
                        <a:pt x="30" y="169"/>
                      </a:cubicBezTo>
                      <a:cubicBezTo>
                        <a:pt x="30" y="168"/>
                        <a:pt x="30" y="168"/>
                        <a:pt x="30" y="168"/>
                      </a:cubicBezTo>
                      <a:cubicBezTo>
                        <a:pt x="30" y="166"/>
                        <a:pt x="28" y="164"/>
                        <a:pt x="26" y="164"/>
                      </a:cubicBezTo>
                      <a:cubicBezTo>
                        <a:pt x="19" y="162"/>
                        <a:pt x="13" y="154"/>
                        <a:pt x="13" y="147"/>
                      </a:cubicBezTo>
                      <a:cubicBezTo>
                        <a:pt x="13" y="144"/>
                        <a:pt x="14" y="141"/>
                        <a:pt x="16" y="138"/>
                      </a:cubicBezTo>
                      <a:cubicBezTo>
                        <a:pt x="17" y="136"/>
                        <a:pt x="16" y="134"/>
                        <a:pt x="15" y="132"/>
                      </a:cubicBezTo>
                      <a:cubicBezTo>
                        <a:pt x="11" y="129"/>
                        <a:pt x="8" y="125"/>
                        <a:pt x="8" y="120"/>
                      </a:cubicBezTo>
                      <a:cubicBezTo>
                        <a:pt x="8" y="115"/>
                        <a:pt x="10" y="111"/>
                        <a:pt x="13" y="108"/>
                      </a:cubicBezTo>
                      <a:cubicBezTo>
                        <a:pt x="15" y="106"/>
                        <a:pt x="15" y="104"/>
                        <a:pt x="13" y="102"/>
                      </a:cubicBezTo>
                      <a:cubicBezTo>
                        <a:pt x="10" y="99"/>
                        <a:pt x="8" y="94"/>
                        <a:pt x="8" y="89"/>
                      </a:cubicBezTo>
                      <a:cubicBezTo>
                        <a:pt x="8" y="78"/>
                        <a:pt x="17" y="69"/>
                        <a:pt x="28" y="69"/>
                      </a:cubicBezTo>
                      <a:cubicBezTo>
                        <a:pt x="39" y="69"/>
                        <a:pt x="48" y="78"/>
                        <a:pt x="48" y="88"/>
                      </a:cubicBezTo>
                      <a:cubicBezTo>
                        <a:pt x="49" y="91"/>
                        <a:pt x="51" y="92"/>
                        <a:pt x="53" y="92"/>
                      </a:cubicBezTo>
                      <a:cubicBezTo>
                        <a:pt x="54" y="92"/>
                        <a:pt x="55" y="92"/>
                        <a:pt x="56" y="91"/>
                      </a:cubicBezTo>
                      <a:cubicBezTo>
                        <a:pt x="57" y="90"/>
                        <a:pt x="57" y="89"/>
                        <a:pt x="57" y="88"/>
                      </a:cubicBezTo>
                      <a:cubicBezTo>
                        <a:pt x="56" y="72"/>
                        <a:pt x="44" y="61"/>
                        <a:pt x="28" y="61"/>
                      </a:cubicBezTo>
                      <a:cubicBezTo>
                        <a:pt x="25" y="61"/>
                        <a:pt x="21" y="61"/>
                        <a:pt x="18" y="63"/>
                      </a:cubicBezTo>
                      <a:cubicBezTo>
                        <a:pt x="17" y="61"/>
                        <a:pt x="17" y="60"/>
                        <a:pt x="17" y="59"/>
                      </a:cubicBezTo>
                      <a:cubicBezTo>
                        <a:pt x="17" y="52"/>
                        <a:pt x="21" y="47"/>
                        <a:pt x="28" y="45"/>
                      </a:cubicBezTo>
                      <a:cubicBezTo>
                        <a:pt x="30" y="44"/>
                        <a:pt x="31" y="42"/>
                        <a:pt x="31" y="40"/>
                      </a:cubicBezTo>
                      <a:cubicBezTo>
                        <a:pt x="31" y="39"/>
                        <a:pt x="30" y="38"/>
                        <a:pt x="30" y="36"/>
                      </a:cubicBezTo>
                      <a:cubicBezTo>
                        <a:pt x="30" y="36"/>
                        <a:pt x="31" y="35"/>
                        <a:pt x="31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2" y="26"/>
                        <a:pt x="39" y="20"/>
                        <a:pt x="47" y="20"/>
                      </a:cubicBezTo>
                      <a:cubicBezTo>
                        <a:pt x="53" y="20"/>
                        <a:pt x="59" y="23"/>
                        <a:pt x="62" y="29"/>
                      </a:cubicBezTo>
                      <a:cubicBezTo>
                        <a:pt x="63" y="31"/>
                        <a:pt x="66" y="32"/>
                        <a:pt x="68" y="31"/>
                      </a:cubicBezTo>
                      <a:cubicBezTo>
                        <a:pt x="70" y="30"/>
                        <a:pt x="71" y="27"/>
                        <a:pt x="70" y="25"/>
                      </a:cubicBezTo>
                      <a:cubicBezTo>
                        <a:pt x="67" y="20"/>
                        <a:pt x="62" y="15"/>
                        <a:pt x="57" y="13"/>
                      </a:cubicBezTo>
                      <a:cubicBezTo>
                        <a:pt x="60" y="10"/>
                        <a:pt x="64" y="8"/>
                        <a:pt x="69" y="8"/>
                      </a:cubicBezTo>
                      <a:cubicBezTo>
                        <a:pt x="79" y="8"/>
                        <a:pt x="86" y="16"/>
                        <a:pt x="86" y="27"/>
                      </a:cubicBezTo>
                      <a:cubicBezTo>
                        <a:pt x="86" y="44"/>
                        <a:pt x="86" y="44"/>
                        <a:pt x="86" y="44"/>
                      </a:cubicBezTo>
                      <a:cubicBezTo>
                        <a:pt x="75" y="44"/>
                        <a:pt x="75" y="44"/>
                        <a:pt x="75" y="44"/>
                      </a:cubicBezTo>
                      <a:cubicBezTo>
                        <a:pt x="72" y="44"/>
                        <a:pt x="70" y="46"/>
                        <a:pt x="70" y="48"/>
                      </a:cubicBezTo>
                      <a:close/>
                    </a:path>
                  </a:pathLst>
                </a:custGeom>
                <a:solidFill>
                  <a:srgbClr val="00BC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598">
                  <a:extLst>
                    <a:ext uri="{FF2B5EF4-FFF2-40B4-BE49-F238E27FC236}">
                      <a16:creationId xmlns:a16="http://schemas.microsoft.com/office/drawing/2014/main" id="{6B26FB68-B0E4-42DD-8F9C-A6B35935A6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3208" y="1576239"/>
                  <a:ext cx="60757" cy="94367"/>
                </a:xfrm>
                <a:custGeom>
                  <a:avLst/>
                  <a:gdLst>
                    <a:gd name="T0" fmla="*/ 0 w 20"/>
                    <a:gd name="T1" fmla="*/ 5 h 31"/>
                    <a:gd name="T2" fmla="*/ 4 w 20"/>
                    <a:gd name="T3" fmla="*/ 9 h 31"/>
                    <a:gd name="T4" fmla="*/ 11 w 20"/>
                    <a:gd name="T5" fmla="*/ 16 h 31"/>
                    <a:gd name="T6" fmla="*/ 4 w 20"/>
                    <a:gd name="T7" fmla="*/ 22 h 31"/>
                    <a:gd name="T8" fmla="*/ 0 w 20"/>
                    <a:gd name="T9" fmla="*/ 27 h 31"/>
                    <a:gd name="T10" fmla="*/ 4 w 20"/>
                    <a:gd name="T11" fmla="*/ 31 h 31"/>
                    <a:gd name="T12" fmla="*/ 20 w 20"/>
                    <a:gd name="T13" fmla="*/ 16 h 31"/>
                    <a:gd name="T14" fmla="*/ 4 w 20"/>
                    <a:gd name="T15" fmla="*/ 0 h 31"/>
                    <a:gd name="T16" fmla="*/ 0 w 20"/>
                    <a:gd name="T17" fmla="*/ 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31">
                      <a:moveTo>
                        <a:pt x="0" y="5"/>
                      </a:moveTo>
                      <a:cubicBezTo>
                        <a:pt x="0" y="7"/>
                        <a:pt x="2" y="9"/>
                        <a:pt x="4" y="9"/>
                      </a:cubicBezTo>
                      <a:cubicBezTo>
                        <a:pt x="8" y="9"/>
                        <a:pt x="11" y="12"/>
                        <a:pt x="11" y="16"/>
                      </a:cubicBezTo>
                      <a:cubicBezTo>
                        <a:pt x="11" y="19"/>
                        <a:pt x="8" y="22"/>
                        <a:pt x="4" y="22"/>
                      </a:cubicBezTo>
                      <a:cubicBezTo>
                        <a:pt x="2" y="22"/>
                        <a:pt x="0" y="24"/>
                        <a:pt x="0" y="27"/>
                      </a:cubicBezTo>
                      <a:cubicBezTo>
                        <a:pt x="0" y="29"/>
                        <a:pt x="2" y="31"/>
                        <a:pt x="4" y="31"/>
                      </a:cubicBezTo>
                      <a:cubicBezTo>
                        <a:pt x="13" y="31"/>
                        <a:pt x="20" y="24"/>
                        <a:pt x="20" y="16"/>
                      </a:cubicBezTo>
                      <a:cubicBezTo>
                        <a:pt x="20" y="7"/>
                        <a:pt x="13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lose/>
                    </a:path>
                  </a:pathLst>
                </a:custGeom>
                <a:solidFill>
                  <a:srgbClr val="00BC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2" name="Freeform 599">
                  <a:extLst>
                    <a:ext uri="{FF2B5EF4-FFF2-40B4-BE49-F238E27FC236}">
                      <a16:creationId xmlns:a16="http://schemas.microsoft.com/office/drawing/2014/main" id="{27A804F9-1DB1-4140-8EA9-8F5E39E7AE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5037" y="1490921"/>
                  <a:ext cx="60757" cy="64634"/>
                </a:xfrm>
                <a:custGeom>
                  <a:avLst/>
                  <a:gdLst>
                    <a:gd name="T0" fmla="*/ 20 w 20"/>
                    <a:gd name="T1" fmla="*/ 17 h 21"/>
                    <a:gd name="T2" fmla="*/ 16 w 20"/>
                    <a:gd name="T3" fmla="*/ 12 h 21"/>
                    <a:gd name="T4" fmla="*/ 8 w 20"/>
                    <a:gd name="T5" fmla="*/ 5 h 21"/>
                    <a:gd name="T6" fmla="*/ 4 w 20"/>
                    <a:gd name="T7" fmla="*/ 0 h 21"/>
                    <a:gd name="T8" fmla="*/ 0 w 20"/>
                    <a:gd name="T9" fmla="*/ 5 h 21"/>
                    <a:gd name="T10" fmla="*/ 16 w 20"/>
                    <a:gd name="T11" fmla="*/ 21 h 21"/>
                    <a:gd name="T12" fmla="*/ 20 w 20"/>
                    <a:gd name="T13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1">
                      <a:moveTo>
                        <a:pt x="20" y="17"/>
                      </a:moveTo>
                      <a:cubicBezTo>
                        <a:pt x="20" y="14"/>
                        <a:pt x="18" y="12"/>
                        <a:pt x="16" y="12"/>
                      </a:cubicBezTo>
                      <a:cubicBezTo>
                        <a:pt x="12" y="12"/>
                        <a:pt x="8" y="9"/>
                        <a:pt x="8" y="5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14"/>
                        <a:pt x="7" y="21"/>
                        <a:pt x="16" y="21"/>
                      </a:cubicBezTo>
                      <a:cubicBezTo>
                        <a:pt x="18" y="21"/>
                        <a:pt x="20" y="19"/>
                        <a:pt x="20" y="17"/>
                      </a:cubicBezTo>
                      <a:close/>
                    </a:path>
                  </a:pathLst>
                </a:custGeom>
                <a:solidFill>
                  <a:srgbClr val="00BC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600">
                  <a:extLst>
                    <a:ext uri="{FF2B5EF4-FFF2-40B4-BE49-F238E27FC236}">
                      <a16:creationId xmlns:a16="http://schemas.microsoft.com/office/drawing/2014/main" id="{97D6D956-99A0-466F-8A2B-C9A9DC6469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6865" y="1766264"/>
                  <a:ext cx="60757" cy="63343"/>
                </a:xfrm>
                <a:custGeom>
                  <a:avLst/>
                  <a:gdLst>
                    <a:gd name="T0" fmla="*/ 4 w 20"/>
                    <a:gd name="T1" fmla="*/ 21 h 21"/>
                    <a:gd name="T2" fmla="*/ 8 w 20"/>
                    <a:gd name="T3" fmla="*/ 16 h 21"/>
                    <a:gd name="T4" fmla="*/ 16 w 20"/>
                    <a:gd name="T5" fmla="*/ 9 h 21"/>
                    <a:gd name="T6" fmla="*/ 20 w 20"/>
                    <a:gd name="T7" fmla="*/ 4 h 21"/>
                    <a:gd name="T8" fmla="*/ 16 w 20"/>
                    <a:gd name="T9" fmla="*/ 0 h 21"/>
                    <a:gd name="T10" fmla="*/ 0 w 20"/>
                    <a:gd name="T11" fmla="*/ 16 h 21"/>
                    <a:gd name="T12" fmla="*/ 4 w 20"/>
                    <a:gd name="T13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1">
                      <a:moveTo>
                        <a:pt x="4" y="21"/>
                      </a:moveTo>
                      <a:cubicBezTo>
                        <a:pt x="6" y="21"/>
                        <a:pt x="8" y="19"/>
                        <a:pt x="8" y="16"/>
                      </a:cubicBezTo>
                      <a:cubicBezTo>
                        <a:pt x="8" y="12"/>
                        <a:pt x="12" y="9"/>
                        <a:pt x="16" y="9"/>
                      </a:cubicBezTo>
                      <a:cubicBezTo>
                        <a:pt x="18" y="9"/>
                        <a:pt x="20" y="7"/>
                        <a:pt x="20" y="4"/>
                      </a:cubicBezTo>
                      <a:cubicBezTo>
                        <a:pt x="20" y="2"/>
                        <a:pt x="18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9"/>
                        <a:pt x="1" y="21"/>
                        <a:pt x="4" y="21"/>
                      </a:cubicBezTo>
                      <a:close/>
                    </a:path>
                  </a:pathLst>
                </a:custGeom>
                <a:solidFill>
                  <a:srgbClr val="00BC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601">
                  <a:extLst>
                    <a:ext uri="{FF2B5EF4-FFF2-40B4-BE49-F238E27FC236}">
                      <a16:creationId xmlns:a16="http://schemas.microsoft.com/office/drawing/2014/main" id="{260CCAF1-22EE-4229-9C19-36CF717EE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5719" y="1766264"/>
                  <a:ext cx="98245" cy="29732"/>
                </a:xfrm>
                <a:custGeom>
                  <a:avLst/>
                  <a:gdLst>
                    <a:gd name="T0" fmla="*/ 4 w 32"/>
                    <a:gd name="T1" fmla="*/ 10 h 10"/>
                    <a:gd name="T2" fmla="*/ 28 w 32"/>
                    <a:gd name="T3" fmla="*/ 10 h 10"/>
                    <a:gd name="T4" fmla="*/ 32 w 32"/>
                    <a:gd name="T5" fmla="*/ 5 h 10"/>
                    <a:gd name="T6" fmla="*/ 28 w 32"/>
                    <a:gd name="T7" fmla="*/ 0 h 10"/>
                    <a:gd name="T8" fmla="*/ 4 w 32"/>
                    <a:gd name="T9" fmla="*/ 0 h 10"/>
                    <a:gd name="T10" fmla="*/ 0 w 32"/>
                    <a:gd name="T11" fmla="*/ 5 h 10"/>
                    <a:gd name="T12" fmla="*/ 4 w 32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10">
                      <a:moveTo>
                        <a:pt x="4" y="10"/>
                      </a:moveTo>
                      <a:cubicBezTo>
                        <a:pt x="28" y="10"/>
                        <a:pt x="28" y="10"/>
                        <a:pt x="28" y="10"/>
                      </a:cubicBezTo>
                      <a:cubicBezTo>
                        <a:pt x="30" y="10"/>
                        <a:pt x="32" y="7"/>
                        <a:pt x="32" y="5"/>
                      </a:cubicBezTo>
                      <a:cubicBezTo>
                        <a:pt x="32" y="2"/>
                        <a:pt x="30" y="0"/>
                        <a:pt x="2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"/>
                        <a:pt x="2" y="10"/>
                        <a:pt x="4" y="10"/>
                      </a:cubicBezTo>
                      <a:close/>
                    </a:path>
                  </a:pathLst>
                </a:custGeom>
                <a:solidFill>
                  <a:srgbClr val="00BC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A9C4CED8-0846-443C-8484-9514D7DB5F2D}"/>
                  </a:ext>
                </a:extLst>
              </p:cNvPr>
              <p:cNvGrpSpPr/>
              <p:nvPr/>
            </p:nvGrpSpPr>
            <p:grpSpPr>
              <a:xfrm>
                <a:off x="4944956" y="3271137"/>
                <a:ext cx="187522" cy="407839"/>
                <a:chOff x="2797307" y="1399139"/>
                <a:chExt cx="288271" cy="626957"/>
              </a:xfrm>
            </p:grpSpPr>
            <p:sp>
              <p:nvSpPr>
                <p:cNvPr id="114" name="Freeform 602">
                  <a:extLst>
                    <a:ext uri="{FF2B5EF4-FFF2-40B4-BE49-F238E27FC236}">
                      <a16:creationId xmlns:a16="http://schemas.microsoft.com/office/drawing/2014/main" id="{2A4CEA2E-AC4D-400B-9441-7E9F21C327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97307" y="1399139"/>
                  <a:ext cx="288271" cy="626957"/>
                </a:xfrm>
                <a:custGeom>
                  <a:avLst/>
                  <a:gdLst>
                    <a:gd name="T0" fmla="*/ 0 w 94"/>
                    <a:gd name="T1" fmla="*/ 183 h 205"/>
                    <a:gd name="T2" fmla="*/ 19 w 94"/>
                    <a:gd name="T3" fmla="*/ 205 h 205"/>
                    <a:gd name="T4" fmla="*/ 47 w 94"/>
                    <a:gd name="T5" fmla="*/ 194 h 205"/>
                    <a:gd name="T6" fmla="*/ 71 w 94"/>
                    <a:gd name="T7" fmla="*/ 178 h 205"/>
                    <a:gd name="T8" fmla="*/ 89 w 94"/>
                    <a:gd name="T9" fmla="*/ 147 h 205"/>
                    <a:gd name="T10" fmla="*/ 94 w 94"/>
                    <a:gd name="T11" fmla="*/ 120 h 205"/>
                    <a:gd name="T12" fmla="*/ 92 w 94"/>
                    <a:gd name="T13" fmla="*/ 100 h 205"/>
                    <a:gd name="T14" fmla="*/ 93 w 94"/>
                    <a:gd name="T15" fmla="*/ 91 h 205"/>
                    <a:gd name="T16" fmla="*/ 94 w 94"/>
                    <a:gd name="T17" fmla="*/ 90 h 205"/>
                    <a:gd name="T18" fmla="*/ 94 w 94"/>
                    <a:gd name="T19" fmla="*/ 89 h 205"/>
                    <a:gd name="T20" fmla="*/ 85 w 94"/>
                    <a:gd name="T21" fmla="*/ 59 h 205"/>
                    <a:gd name="T22" fmla="*/ 72 w 94"/>
                    <a:gd name="T23" fmla="*/ 36 h 205"/>
                    <a:gd name="T24" fmla="*/ 46 w 94"/>
                    <a:gd name="T25" fmla="*/ 11 h 205"/>
                    <a:gd name="T26" fmla="*/ 6 w 94"/>
                    <a:gd name="T27" fmla="*/ 7 h 205"/>
                    <a:gd name="T28" fmla="*/ 19 w 94"/>
                    <a:gd name="T29" fmla="*/ 44 h 205"/>
                    <a:gd name="T30" fmla="*/ 7 w 94"/>
                    <a:gd name="T31" fmla="*/ 27 h 205"/>
                    <a:gd name="T32" fmla="*/ 36 w 94"/>
                    <a:gd name="T33" fmla="*/ 13 h 205"/>
                    <a:gd name="T34" fmla="*/ 26 w 94"/>
                    <a:gd name="T35" fmla="*/ 31 h 205"/>
                    <a:gd name="T36" fmla="*/ 46 w 94"/>
                    <a:gd name="T37" fmla="*/ 20 h 205"/>
                    <a:gd name="T38" fmla="*/ 63 w 94"/>
                    <a:gd name="T39" fmla="*/ 34 h 205"/>
                    <a:gd name="T40" fmla="*/ 62 w 94"/>
                    <a:gd name="T41" fmla="*/ 40 h 205"/>
                    <a:gd name="T42" fmla="*/ 76 w 94"/>
                    <a:gd name="T43" fmla="*/ 59 h 205"/>
                    <a:gd name="T44" fmla="*/ 65 w 94"/>
                    <a:gd name="T45" fmla="*/ 61 h 205"/>
                    <a:gd name="T46" fmla="*/ 37 w 94"/>
                    <a:gd name="T47" fmla="*/ 91 h 205"/>
                    <a:gd name="T48" fmla="*/ 45 w 94"/>
                    <a:gd name="T49" fmla="*/ 88 h 205"/>
                    <a:gd name="T50" fmla="*/ 85 w 94"/>
                    <a:gd name="T51" fmla="*/ 89 h 205"/>
                    <a:gd name="T52" fmla="*/ 80 w 94"/>
                    <a:gd name="T53" fmla="*/ 108 h 205"/>
                    <a:gd name="T54" fmla="*/ 79 w 94"/>
                    <a:gd name="T55" fmla="*/ 132 h 205"/>
                    <a:gd name="T56" fmla="*/ 80 w 94"/>
                    <a:gd name="T57" fmla="*/ 147 h 205"/>
                    <a:gd name="T58" fmla="*/ 64 w 94"/>
                    <a:gd name="T59" fmla="*/ 168 h 205"/>
                    <a:gd name="T60" fmla="*/ 47 w 94"/>
                    <a:gd name="T61" fmla="*/ 185 h 205"/>
                    <a:gd name="T62" fmla="*/ 40 w 94"/>
                    <a:gd name="T63" fmla="*/ 184 h 205"/>
                    <a:gd name="T64" fmla="*/ 32 w 94"/>
                    <a:gd name="T65" fmla="*/ 162 h 205"/>
                    <a:gd name="T66" fmla="*/ 29 w 94"/>
                    <a:gd name="T67" fmla="*/ 157 h 205"/>
                    <a:gd name="T68" fmla="*/ 22 w 94"/>
                    <a:gd name="T69" fmla="*/ 169 h 205"/>
                    <a:gd name="T70" fmla="*/ 20 w 94"/>
                    <a:gd name="T71" fmla="*/ 197 h 205"/>
                    <a:gd name="T72" fmla="*/ 7 w 94"/>
                    <a:gd name="T73" fmla="*/ 146 h 205"/>
                    <a:gd name="T74" fmla="*/ 45 w 94"/>
                    <a:gd name="T75" fmla="*/ 160 h 205"/>
                    <a:gd name="T76" fmla="*/ 54 w 94"/>
                    <a:gd name="T77" fmla="*/ 160 h 205"/>
                    <a:gd name="T78" fmla="*/ 7 w 94"/>
                    <a:gd name="T79" fmla="*/ 137 h 205"/>
                    <a:gd name="T80" fmla="*/ 47 w 94"/>
                    <a:gd name="T81" fmla="*/ 112 h 205"/>
                    <a:gd name="T82" fmla="*/ 64 w 94"/>
                    <a:gd name="T83" fmla="*/ 84 h 205"/>
                    <a:gd name="T84" fmla="*/ 46 w 94"/>
                    <a:gd name="T85" fmla="*/ 103 h 205"/>
                    <a:gd name="T86" fmla="*/ 7 w 94"/>
                    <a:gd name="T87" fmla="*/ 53 h 205"/>
                    <a:gd name="T88" fmla="*/ 23 w 94"/>
                    <a:gd name="T89" fmla="*/ 48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4" h="205">
                      <a:moveTo>
                        <a:pt x="0" y="27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9"/>
                        <a:pt x="1" y="195"/>
                        <a:pt x="5" y="199"/>
                      </a:cubicBezTo>
                      <a:cubicBezTo>
                        <a:pt x="9" y="203"/>
                        <a:pt x="13" y="205"/>
                        <a:pt x="19" y="205"/>
                      </a:cubicBezTo>
                      <a:cubicBezTo>
                        <a:pt x="28" y="205"/>
                        <a:pt x="35" y="201"/>
                        <a:pt x="41" y="194"/>
                      </a:cubicBezTo>
                      <a:cubicBezTo>
                        <a:pt x="43" y="194"/>
                        <a:pt x="45" y="194"/>
                        <a:pt x="47" y="194"/>
                      </a:cubicBezTo>
                      <a:cubicBezTo>
                        <a:pt x="57" y="194"/>
                        <a:pt x="66" y="188"/>
                        <a:pt x="70" y="179"/>
                      </a:cubicBezTo>
                      <a:cubicBezTo>
                        <a:pt x="71" y="178"/>
                        <a:pt x="71" y="178"/>
                        <a:pt x="71" y="178"/>
                      </a:cubicBezTo>
                      <a:cubicBezTo>
                        <a:pt x="72" y="176"/>
                        <a:pt x="72" y="174"/>
                        <a:pt x="72" y="171"/>
                      </a:cubicBezTo>
                      <a:cubicBezTo>
                        <a:pt x="82" y="167"/>
                        <a:pt x="89" y="157"/>
                        <a:pt x="89" y="147"/>
                      </a:cubicBezTo>
                      <a:cubicBezTo>
                        <a:pt x="89" y="143"/>
                        <a:pt x="88" y="140"/>
                        <a:pt x="87" y="137"/>
                      </a:cubicBezTo>
                      <a:cubicBezTo>
                        <a:pt x="91" y="132"/>
                        <a:pt x="94" y="126"/>
                        <a:pt x="94" y="120"/>
                      </a:cubicBezTo>
                      <a:cubicBezTo>
                        <a:pt x="94" y="114"/>
                        <a:pt x="92" y="109"/>
                        <a:pt x="89" y="105"/>
                      </a:cubicBezTo>
                      <a:cubicBezTo>
                        <a:pt x="90" y="103"/>
                        <a:pt x="91" y="102"/>
                        <a:pt x="92" y="100"/>
                      </a:cubicBezTo>
                      <a:cubicBezTo>
                        <a:pt x="92" y="99"/>
                        <a:pt x="92" y="99"/>
                        <a:pt x="92" y="99"/>
                      </a:cubicBezTo>
                      <a:cubicBezTo>
                        <a:pt x="93" y="97"/>
                        <a:pt x="93" y="94"/>
                        <a:pt x="93" y="91"/>
                      </a:cubicBezTo>
                      <a:cubicBezTo>
                        <a:pt x="94" y="91"/>
                        <a:pt x="94" y="91"/>
                        <a:pt x="94" y="91"/>
                      </a:cubicBezTo>
                      <a:cubicBezTo>
                        <a:pt x="94" y="90"/>
                        <a:pt x="94" y="90"/>
                        <a:pt x="94" y="90"/>
                      </a:cubicBezTo>
                      <a:cubicBezTo>
                        <a:pt x="94" y="90"/>
                        <a:pt x="94" y="90"/>
                        <a:pt x="94" y="90"/>
                      </a:cubicBezTo>
                      <a:cubicBezTo>
                        <a:pt x="94" y="89"/>
                        <a:pt x="94" y="89"/>
                        <a:pt x="94" y="89"/>
                      </a:cubicBezTo>
                      <a:cubicBezTo>
                        <a:pt x="94" y="81"/>
                        <a:pt x="90" y="73"/>
                        <a:pt x="83" y="67"/>
                      </a:cubicBezTo>
                      <a:cubicBezTo>
                        <a:pt x="84" y="64"/>
                        <a:pt x="85" y="62"/>
                        <a:pt x="85" y="59"/>
                      </a:cubicBezTo>
                      <a:cubicBezTo>
                        <a:pt x="85" y="50"/>
                        <a:pt x="80" y="41"/>
                        <a:pt x="72" y="38"/>
                      </a:cubicBezTo>
                      <a:cubicBezTo>
                        <a:pt x="72" y="37"/>
                        <a:pt x="72" y="37"/>
                        <a:pt x="72" y="36"/>
                      </a:cubicBezTo>
                      <a:cubicBezTo>
                        <a:pt x="72" y="22"/>
                        <a:pt x="60" y="11"/>
                        <a:pt x="46" y="11"/>
                      </a:cubicBezTo>
                      <a:cubicBezTo>
                        <a:pt x="46" y="11"/>
                        <a:pt x="46" y="11"/>
                        <a:pt x="46" y="11"/>
                      </a:cubicBezTo>
                      <a:cubicBezTo>
                        <a:pt x="41" y="4"/>
                        <a:pt x="34" y="0"/>
                        <a:pt x="25" y="0"/>
                      </a:cubicBezTo>
                      <a:cubicBezTo>
                        <a:pt x="18" y="0"/>
                        <a:pt x="11" y="2"/>
                        <a:pt x="6" y="7"/>
                      </a:cubicBezTo>
                      <a:cubicBezTo>
                        <a:pt x="1" y="12"/>
                        <a:pt x="0" y="19"/>
                        <a:pt x="0" y="27"/>
                      </a:cubicBezTo>
                      <a:close/>
                      <a:moveTo>
                        <a:pt x="19" y="44"/>
                      </a:moveTo>
                      <a:cubicBezTo>
                        <a:pt x="7" y="44"/>
                        <a:pt x="7" y="44"/>
                        <a:pt x="7" y="44"/>
                      </a:cubicBezTo>
                      <a:cubicBezTo>
                        <a:pt x="7" y="27"/>
                        <a:pt x="7" y="27"/>
                        <a:pt x="7" y="27"/>
                      </a:cubicBezTo>
                      <a:cubicBezTo>
                        <a:pt x="7" y="16"/>
                        <a:pt x="15" y="8"/>
                        <a:pt x="25" y="8"/>
                      </a:cubicBezTo>
                      <a:cubicBezTo>
                        <a:pt x="29" y="8"/>
                        <a:pt x="33" y="10"/>
                        <a:pt x="36" y="13"/>
                      </a:cubicBezTo>
                      <a:cubicBezTo>
                        <a:pt x="31" y="15"/>
                        <a:pt x="26" y="20"/>
                        <a:pt x="24" y="25"/>
                      </a:cubicBezTo>
                      <a:cubicBezTo>
                        <a:pt x="23" y="27"/>
                        <a:pt x="23" y="30"/>
                        <a:pt x="26" y="31"/>
                      </a:cubicBezTo>
                      <a:cubicBezTo>
                        <a:pt x="28" y="32"/>
                        <a:pt x="30" y="31"/>
                        <a:pt x="31" y="29"/>
                      </a:cubicBezTo>
                      <a:cubicBezTo>
                        <a:pt x="34" y="23"/>
                        <a:pt x="40" y="20"/>
                        <a:pt x="46" y="20"/>
                      </a:cubicBezTo>
                      <a:cubicBezTo>
                        <a:pt x="55" y="20"/>
                        <a:pt x="62" y="26"/>
                        <a:pt x="63" y="34"/>
                      </a:cubicBez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3" y="38"/>
                        <a:pt x="63" y="39"/>
                        <a:pt x="62" y="40"/>
                      </a:cubicBezTo>
                      <a:cubicBezTo>
                        <a:pt x="62" y="42"/>
                        <a:pt x="63" y="44"/>
                        <a:pt x="66" y="45"/>
                      </a:cubicBezTo>
                      <a:cubicBezTo>
                        <a:pt x="72" y="47"/>
                        <a:pt x="76" y="52"/>
                        <a:pt x="76" y="59"/>
                      </a:cubicBezTo>
                      <a:cubicBezTo>
                        <a:pt x="76" y="60"/>
                        <a:pt x="76" y="61"/>
                        <a:pt x="76" y="63"/>
                      </a:cubicBezTo>
                      <a:cubicBezTo>
                        <a:pt x="72" y="61"/>
                        <a:pt x="69" y="61"/>
                        <a:pt x="65" y="61"/>
                      </a:cubicBezTo>
                      <a:cubicBezTo>
                        <a:pt x="50" y="61"/>
                        <a:pt x="37" y="72"/>
                        <a:pt x="36" y="88"/>
                      </a:cubicBezTo>
                      <a:cubicBezTo>
                        <a:pt x="36" y="89"/>
                        <a:pt x="37" y="90"/>
                        <a:pt x="37" y="91"/>
                      </a:cubicBezTo>
                      <a:cubicBezTo>
                        <a:pt x="38" y="92"/>
                        <a:pt x="39" y="92"/>
                        <a:pt x="40" y="92"/>
                      </a:cubicBezTo>
                      <a:cubicBezTo>
                        <a:pt x="43" y="92"/>
                        <a:pt x="45" y="91"/>
                        <a:pt x="45" y="88"/>
                      </a:cubicBezTo>
                      <a:cubicBezTo>
                        <a:pt x="45" y="78"/>
                        <a:pt x="54" y="69"/>
                        <a:pt x="65" y="69"/>
                      </a:cubicBezTo>
                      <a:cubicBezTo>
                        <a:pt x="76" y="69"/>
                        <a:pt x="85" y="78"/>
                        <a:pt x="85" y="89"/>
                      </a:cubicBezTo>
                      <a:cubicBezTo>
                        <a:pt x="85" y="94"/>
                        <a:pt x="83" y="99"/>
                        <a:pt x="80" y="102"/>
                      </a:cubicBezTo>
                      <a:cubicBezTo>
                        <a:pt x="79" y="104"/>
                        <a:pt x="79" y="106"/>
                        <a:pt x="80" y="108"/>
                      </a:cubicBezTo>
                      <a:cubicBezTo>
                        <a:pt x="83" y="111"/>
                        <a:pt x="85" y="115"/>
                        <a:pt x="85" y="120"/>
                      </a:cubicBezTo>
                      <a:cubicBezTo>
                        <a:pt x="85" y="125"/>
                        <a:pt x="83" y="129"/>
                        <a:pt x="79" y="132"/>
                      </a:cubicBezTo>
                      <a:cubicBezTo>
                        <a:pt x="77" y="134"/>
                        <a:pt x="77" y="136"/>
                        <a:pt x="78" y="138"/>
                      </a:cubicBezTo>
                      <a:cubicBezTo>
                        <a:pt x="79" y="141"/>
                        <a:pt x="80" y="144"/>
                        <a:pt x="80" y="147"/>
                      </a:cubicBezTo>
                      <a:cubicBezTo>
                        <a:pt x="80" y="154"/>
                        <a:pt x="75" y="162"/>
                        <a:pt x="67" y="164"/>
                      </a:cubicBezTo>
                      <a:cubicBezTo>
                        <a:pt x="65" y="164"/>
                        <a:pt x="64" y="166"/>
                        <a:pt x="64" y="168"/>
                      </a:cubicBezTo>
                      <a:cubicBezTo>
                        <a:pt x="64" y="169"/>
                        <a:pt x="64" y="169"/>
                        <a:pt x="64" y="169"/>
                      </a:cubicBezTo>
                      <a:cubicBezTo>
                        <a:pt x="64" y="178"/>
                        <a:pt x="56" y="185"/>
                        <a:pt x="47" y="185"/>
                      </a:cubicBezTo>
                      <a:cubicBezTo>
                        <a:pt x="45" y="185"/>
                        <a:pt x="43" y="185"/>
                        <a:pt x="41" y="184"/>
                      </a:cubicBezTo>
                      <a:cubicBezTo>
                        <a:pt x="40" y="184"/>
                        <a:pt x="40" y="184"/>
                        <a:pt x="40" y="184"/>
                      </a:cubicBezTo>
                      <a:cubicBezTo>
                        <a:pt x="34" y="181"/>
                        <a:pt x="30" y="175"/>
                        <a:pt x="30" y="169"/>
                      </a:cubicBezTo>
                      <a:cubicBezTo>
                        <a:pt x="30" y="167"/>
                        <a:pt x="31" y="164"/>
                        <a:pt x="32" y="162"/>
                      </a:cubicBezTo>
                      <a:cubicBezTo>
                        <a:pt x="32" y="161"/>
                        <a:pt x="32" y="160"/>
                        <a:pt x="32" y="159"/>
                      </a:cubicBezTo>
                      <a:cubicBezTo>
                        <a:pt x="31" y="158"/>
                        <a:pt x="30" y="157"/>
                        <a:pt x="29" y="157"/>
                      </a:cubicBezTo>
                      <a:cubicBezTo>
                        <a:pt x="27" y="156"/>
                        <a:pt x="25" y="157"/>
                        <a:pt x="24" y="159"/>
                      </a:cubicBezTo>
                      <a:cubicBezTo>
                        <a:pt x="22" y="162"/>
                        <a:pt x="22" y="165"/>
                        <a:pt x="22" y="169"/>
                      </a:cubicBezTo>
                      <a:cubicBezTo>
                        <a:pt x="22" y="177"/>
                        <a:pt x="26" y="185"/>
                        <a:pt x="33" y="190"/>
                      </a:cubicBezTo>
                      <a:cubicBezTo>
                        <a:pt x="29" y="194"/>
                        <a:pt x="25" y="197"/>
                        <a:pt x="20" y="197"/>
                      </a:cubicBezTo>
                      <a:cubicBezTo>
                        <a:pt x="13" y="197"/>
                        <a:pt x="7" y="191"/>
                        <a:pt x="7" y="183"/>
                      </a:cubicBezTo>
                      <a:cubicBezTo>
                        <a:pt x="7" y="146"/>
                        <a:pt x="7" y="146"/>
                        <a:pt x="7" y="146"/>
                      </a:cubicBezTo>
                      <a:cubicBezTo>
                        <a:pt x="7" y="146"/>
                        <a:pt x="23" y="146"/>
                        <a:pt x="31" y="146"/>
                      </a:cubicBezTo>
                      <a:cubicBezTo>
                        <a:pt x="39" y="146"/>
                        <a:pt x="45" y="152"/>
                        <a:pt x="45" y="160"/>
                      </a:cubicBezTo>
                      <a:cubicBezTo>
                        <a:pt x="45" y="162"/>
                        <a:pt x="47" y="164"/>
                        <a:pt x="50" y="164"/>
                      </a:cubicBezTo>
                      <a:cubicBezTo>
                        <a:pt x="52" y="164"/>
                        <a:pt x="54" y="162"/>
                        <a:pt x="54" y="160"/>
                      </a:cubicBezTo>
                      <a:cubicBezTo>
                        <a:pt x="54" y="147"/>
                        <a:pt x="44" y="137"/>
                        <a:pt x="31" y="137"/>
                      </a:cubicBezTo>
                      <a:cubicBezTo>
                        <a:pt x="19" y="137"/>
                        <a:pt x="7" y="137"/>
                        <a:pt x="7" y="137"/>
                      </a:cubicBezTo>
                      <a:cubicBezTo>
                        <a:pt x="7" y="113"/>
                        <a:pt x="7" y="113"/>
                        <a:pt x="7" y="113"/>
                      </a:cubicBezTo>
                      <a:cubicBezTo>
                        <a:pt x="7" y="113"/>
                        <a:pt x="35" y="112"/>
                        <a:pt x="47" y="112"/>
                      </a:cubicBezTo>
                      <a:cubicBezTo>
                        <a:pt x="59" y="112"/>
                        <a:pt x="69" y="101"/>
                        <a:pt x="69" y="89"/>
                      </a:cubicBezTo>
                      <a:cubicBezTo>
                        <a:pt x="69" y="86"/>
                        <a:pt x="67" y="84"/>
                        <a:pt x="64" y="84"/>
                      </a:cubicBezTo>
                      <a:cubicBezTo>
                        <a:pt x="62" y="84"/>
                        <a:pt x="60" y="86"/>
                        <a:pt x="60" y="89"/>
                      </a:cubicBezTo>
                      <a:cubicBezTo>
                        <a:pt x="60" y="97"/>
                        <a:pt x="54" y="103"/>
                        <a:pt x="46" y="103"/>
                      </a:cubicBezTo>
                      <a:cubicBezTo>
                        <a:pt x="38" y="103"/>
                        <a:pt x="7" y="103"/>
                        <a:pt x="7" y="10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21" y="53"/>
                        <a:pt x="23" y="51"/>
                        <a:pt x="23" y="48"/>
                      </a:cubicBezTo>
                      <a:cubicBezTo>
                        <a:pt x="23" y="46"/>
                        <a:pt x="21" y="44"/>
                        <a:pt x="19" y="44"/>
                      </a:cubicBezTo>
                      <a:close/>
                    </a:path>
                  </a:pathLst>
                </a:custGeom>
                <a:solidFill>
                  <a:srgbClr val="6EBE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5" name="Freeform 603">
                  <a:extLst>
                    <a:ext uri="{FF2B5EF4-FFF2-40B4-BE49-F238E27FC236}">
                      <a16:creationId xmlns:a16="http://schemas.microsoft.com/office/drawing/2014/main" id="{8DE85F21-DBED-4AE7-8F10-11515C9367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0917" y="1576239"/>
                  <a:ext cx="58172" cy="94367"/>
                </a:xfrm>
                <a:custGeom>
                  <a:avLst/>
                  <a:gdLst>
                    <a:gd name="T0" fmla="*/ 19 w 19"/>
                    <a:gd name="T1" fmla="*/ 5 h 31"/>
                    <a:gd name="T2" fmla="*/ 15 w 19"/>
                    <a:gd name="T3" fmla="*/ 9 h 31"/>
                    <a:gd name="T4" fmla="*/ 8 w 19"/>
                    <a:gd name="T5" fmla="*/ 16 h 31"/>
                    <a:gd name="T6" fmla="*/ 15 w 19"/>
                    <a:gd name="T7" fmla="*/ 22 h 31"/>
                    <a:gd name="T8" fmla="*/ 19 w 19"/>
                    <a:gd name="T9" fmla="*/ 27 h 31"/>
                    <a:gd name="T10" fmla="*/ 15 w 19"/>
                    <a:gd name="T11" fmla="*/ 31 h 31"/>
                    <a:gd name="T12" fmla="*/ 0 w 19"/>
                    <a:gd name="T13" fmla="*/ 16 h 31"/>
                    <a:gd name="T14" fmla="*/ 15 w 19"/>
                    <a:gd name="T15" fmla="*/ 0 h 31"/>
                    <a:gd name="T16" fmla="*/ 19 w 19"/>
                    <a:gd name="T17" fmla="*/ 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1">
                      <a:moveTo>
                        <a:pt x="19" y="5"/>
                      </a:moveTo>
                      <a:cubicBezTo>
                        <a:pt x="19" y="7"/>
                        <a:pt x="18" y="9"/>
                        <a:pt x="15" y="9"/>
                      </a:cubicBezTo>
                      <a:cubicBezTo>
                        <a:pt x="11" y="9"/>
                        <a:pt x="8" y="12"/>
                        <a:pt x="8" y="16"/>
                      </a:cubicBezTo>
                      <a:cubicBezTo>
                        <a:pt x="8" y="19"/>
                        <a:pt x="11" y="22"/>
                        <a:pt x="15" y="22"/>
                      </a:cubicBezTo>
                      <a:cubicBezTo>
                        <a:pt x="18" y="22"/>
                        <a:pt x="19" y="24"/>
                        <a:pt x="19" y="27"/>
                      </a:cubicBezTo>
                      <a:cubicBezTo>
                        <a:pt x="19" y="29"/>
                        <a:pt x="18" y="31"/>
                        <a:pt x="15" y="31"/>
                      </a:cubicBezTo>
                      <a:cubicBezTo>
                        <a:pt x="7" y="31"/>
                        <a:pt x="0" y="24"/>
                        <a:pt x="0" y="16"/>
                      </a:cubicBez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18" y="0"/>
                        <a:pt x="19" y="2"/>
                        <a:pt x="19" y="5"/>
                      </a:cubicBezTo>
                      <a:close/>
                    </a:path>
                  </a:pathLst>
                </a:custGeom>
                <a:solidFill>
                  <a:srgbClr val="6EBE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6" name="Freeform 604">
                  <a:extLst>
                    <a:ext uri="{FF2B5EF4-FFF2-40B4-BE49-F238E27FC236}">
                      <a16:creationId xmlns:a16="http://schemas.microsoft.com/office/drawing/2014/main" id="{E8178AB2-AFDC-474E-8576-CC6D47C9DB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6503" y="1490921"/>
                  <a:ext cx="64634" cy="64634"/>
                </a:xfrm>
                <a:custGeom>
                  <a:avLst/>
                  <a:gdLst>
                    <a:gd name="T0" fmla="*/ 0 w 21"/>
                    <a:gd name="T1" fmla="*/ 17 h 21"/>
                    <a:gd name="T2" fmla="*/ 5 w 21"/>
                    <a:gd name="T3" fmla="*/ 12 h 21"/>
                    <a:gd name="T4" fmla="*/ 12 w 21"/>
                    <a:gd name="T5" fmla="*/ 5 h 21"/>
                    <a:gd name="T6" fmla="*/ 16 w 21"/>
                    <a:gd name="T7" fmla="*/ 0 h 21"/>
                    <a:gd name="T8" fmla="*/ 21 w 21"/>
                    <a:gd name="T9" fmla="*/ 5 h 21"/>
                    <a:gd name="T10" fmla="*/ 5 w 21"/>
                    <a:gd name="T11" fmla="*/ 21 h 21"/>
                    <a:gd name="T12" fmla="*/ 0 w 21"/>
                    <a:gd name="T13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21">
                      <a:moveTo>
                        <a:pt x="0" y="17"/>
                      </a:moveTo>
                      <a:cubicBezTo>
                        <a:pt x="0" y="14"/>
                        <a:pt x="2" y="12"/>
                        <a:pt x="5" y="12"/>
                      </a:cubicBezTo>
                      <a:cubicBezTo>
                        <a:pt x="9" y="12"/>
                        <a:pt x="12" y="9"/>
                        <a:pt x="12" y="5"/>
                      </a:cubicBezTo>
                      <a:cubicBezTo>
                        <a:pt x="12" y="2"/>
                        <a:pt x="14" y="0"/>
                        <a:pt x="16" y="0"/>
                      </a:cubicBezTo>
                      <a:cubicBezTo>
                        <a:pt x="19" y="0"/>
                        <a:pt x="21" y="2"/>
                        <a:pt x="21" y="5"/>
                      </a:cubicBezTo>
                      <a:cubicBezTo>
                        <a:pt x="21" y="14"/>
                        <a:pt x="13" y="21"/>
                        <a:pt x="5" y="21"/>
                      </a:cubicBezTo>
                      <a:cubicBezTo>
                        <a:pt x="2" y="21"/>
                        <a:pt x="0" y="19"/>
                        <a:pt x="0" y="17"/>
                      </a:cubicBezTo>
                      <a:close/>
                    </a:path>
                  </a:pathLst>
                </a:custGeom>
                <a:solidFill>
                  <a:srgbClr val="6EBE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7" name="Freeform 605">
                  <a:extLst>
                    <a:ext uri="{FF2B5EF4-FFF2-40B4-BE49-F238E27FC236}">
                      <a16:creationId xmlns:a16="http://schemas.microsoft.com/office/drawing/2014/main" id="{1CB2FBB9-91B7-4D54-8159-FBAD9FF908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4674" y="1766264"/>
                  <a:ext cx="64634" cy="63343"/>
                </a:xfrm>
                <a:custGeom>
                  <a:avLst/>
                  <a:gdLst>
                    <a:gd name="T0" fmla="*/ 16 w 21"/>
                    <a:gd name="T1" fmla="*/ 21 h 21"/>
                    <a:gd name="T2" fmla="*/ 12 w 21"/>
                    <a:gd name="T3" fmla="*/ 16 h 21"/>
                    <a:gd name="T4" fmla="*/ 5 w 21"/>
                    <a:gd name="T5" fmla="*/ 9 h 21"/>
                    <a:gd name="T6" fmla="*/ 0 w 21"/>
                    <a:gd name="T7" fmla="*/ 4 h 21"/>
                    <a:gd name="T8" fmla="*/ 5 w 21"/>
                    <a:gd name="T9" fmla="*/ 0 h 21"/>
                    <a:gd name="T10" fmla="*/ 21 w 21"/>
                    <a:gd name="T11" fmla="*/ 16 h 21"/>
                    <a:gd name="T12" fmla="*/ 16 w 21"/>
                    <a:gd name="T13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21">
                      <a:moveTo>
                        <a:pt x="16" y="21"/>
                      </a:moveTo>
                      <a:cubicBezTo>
                        <a:pt x="14" y="21"/>
                        <a:pt x="12" y="19"/>
                        <a:pt x="12" y="16"/>
                      </a:cubicBezTo>
                      <a:cubicBezTo>
                        <a:pt x="12" y="12"/>
                        <a:pt x="9" y="9"/>
                        <a:pt x="5" y="9"/>
                      </a:cubicBezTo>
                      <a:cubicBezTo>
                        <a:pt x="2" y="9"/>
                        <a:pt x="0" y="7"/>
                        <a:pt x="0" y="4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14" y="0"/>
                        <a:pt x="21" y="7"/>
                        <a:pt x="21" y="16"/>
                      </a:cubicBezTo>
                      <a:cubicBezTo>
                        <a:pt x="21" y="19"/>
                        <a:pt x="19" y="21"/>
                        <a:pt x="16" y="21"/>
                      </a:cubicBezTo>
                      <a:close/>
                    </a:path>
                  </a:pathLst>
                </a:custGeom>
                <a:solidFill>
                  <a:srgbClr val="6EBE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8" name="Freeform 606">
                  <a:extLst>
                    <a:ext uri="{FF2B5EF4-FFF2-40B4-BE49-F238E27FC236}">
                      <a16:creationId xmlns:a16="http://schemas.microsoft.com/office/drawing/2014/main" id="{C2A06B7C-ACA9-448E-8EFC-01338443EB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8331" y="1766264"/>
                  <a:ext cx="100831" cy="29732"/>
                </a:xfrm>
                <a:custGeom>
                  <a:avLst/>
                  <a:gdLst>
                    <a:gd name="T0" fmla="*/ 28 w 33"/>
                    <a:gd name="T1" fmla="*/ 10 h 10"/>
                    <a:gd name="T2" fmla="*/ 5 w 33"/>
                    <a:gd name="T3" fmla="*/ 10 h 10"/>
                    <a:gd name="T4" fmla="*/ 0 w 33"/>
                    <a:gd name="T5" fmla="*/ 5 h 10"/>
                    <a:gd name="T6" fmla="*/ 5 w 33"/>
                    <a:gd name="T7" fmla="*/ 0 h 10"/>
                    <a:gd name="T8" fmla="*/ 28 w 33"/>
                    <a:gd name="T9" fmla="*/ 0 h 10"/>
                    <a:gd name="T10" fmla="*/ 33 w 33"/>
                    <a:gd name="T11" fmla="*/ 5 h 10"/>
                    <a:gd name="T12" fmla="*/ 28 w 33"/>
                    <a:gd name="T13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0">
                      <a:moveTo>
                        <a:pt x="28" y="10"/>
                      </a:move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2" y="10"/>
                        <a:pt x="0" y="7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31" y="0"/>
                        <a:pt x="33" y="2"/>
                        <a:pt x="33" y="5"/>
                      </a:cubicBezTo>
                      <a:cubicBezTo>
                        <a:pt x="33" y="7"/>
                        <a:pt x="31" y="10"/>
                        <a:pt x="28" y="10"/>
                      </a:cubicBezTo>
                      <a:close/>
                    </a:path>
                  </a:pathLst>
                </a:custGeom>
                <a:solidFill>
                  <a:srgbClr val="6EBE4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08" name="Plus 49">
                <a:extLst>
                  <a:ext uri="{FF2B5EF4-FFF2-40B4-BE49-F238E27FC236}">
                    <a16:creationId xmlns:a16="http://schemas.microsoft.com/office/drawing/2014/main" id="{FB706149-91C0-43FA-B973-AF901454912E}"/>
                  </a:ext>
                </a:extLst>
              </p:cNvPr>
              <p:cNvSpPr/>
              <p:nvPr/>
            </p:nvSpPr>
            <p:spPr>
              <a:xfrm>
                <a:off x="4781275" y="3375839"/>
                <a:ext cx="167621" cy="198434"/>
              </a:xfrm>
              <a:prstGeom prst="mathPlus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qual 50">
                <a:extLst>
                  <a:ext uri="{FF2B5EF4-FFF2-40B4-BE49-F238E27FC236}">
                    <a16:creationId xmlns:a16="http://schemas.microsoft.com/office/drawing/2014/main" id="{0399D6CE-6FF8-4811-B04D-233DCEBA8A97}"/>
                  </a:ext>
                </a:extLst>
              </p:cNvPr>
              <p:cNvSpPr/>
              <p:nvPr/>
            </p:nvSpPr>
            <p:spPr>
              <a:xfrm>
                <a:off x="5147856" y="3399791"/>
                <a:ext cx="173034" cy="150530"/>
              </a:xfrm>
              <a:prstGeom prst="mathEqual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ED1EF59-C48E-4C80-B757-DCF4229759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36268" y="3325056"/>
                <a:ext cx="239738" cy="300001"/>
                <a:chOff x="3690937" y="1443038"/>
                <a:chExt cx="2020888" cy="2528887"/>
              </a:xfrm>
            </p:grpSpPr>
            <p:sp>
              <p:nvSpPr>
                <p:cNvPr id="111" name="Freeform 52">
                  <a:extLst>
                    <a:ext uri="{FF2B5EF4-FFF2-40B4-BE49-F238E27FC236}">
                      <a16:creationId xmlns:a16="http://schemas.microsoft.com/office/drawing/2014/main" id="{51AD141C-A520-4367-AA58-3EF6CD8307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0937" y="1443038"/>
                  <a:ext cx="2020888" cy="2005013"/>
                </a:xfrm>
                <a:custGeom>
                  <a:avLst/>
                  <a:gdLst>
                    <a:gd name="connsiteX0" fmla="*/ 1399705 w 2020888"/>
                    <a:gd name="connsiteY0" fmla="*/ 1944688 h 2005013"/>
                    <a:gd name="connsiteX1" fmla="*/ 1399945 w 2020888"/>
                    <a:gd name="connsiteY1" fmla="*/ 1944825 h 2005013"/>
                    <a:gd name="connsiteX2" fmla="*/ 1399945 w 2020888"/>
                    <a:gd name="connsiteY2" fmla="*/ 1944688 h 2005013"/>
                    <a:gd name="connsiteX3" fmla="*/ 620943 w 2020888"/>
                    <a:gd name="connsiteY3" fmla="*/ 1943298 h 2005013"/>
                    <a:gd name="connsiteX4" fmla="*/ 620943 w 2020888"/>
                    <a:gd name="connsiteY4" fmla="*/ 1943826 h 2005013"/>
                    <a:gd name="connsiteX5" fmla="*/ 620943 w 2020888"/>
                    <a:gd name="connsiteY5" fmla="*/ 1944825 h 2005013"/>
                    <a:gd name="connsiteX6" fmla="*/ 621584 w 2020888"/>
                    <a:gd name="connsiteY6" fmla="*/ 1944483 h 2005013"/>
                    <a:gd name="connsiteX7" fmla="*/ 621584 w 2020888"/>
                    <a:gd name="connsiteY7" fmla="*/ 1944483 h 2005013"/>
                    <a:gd name="connsiteX8" fmla="*/ 1012326 w 2020888"/>
                    <a:gd name="connsiteY8" fmla="*/ 0 h 2005013"/>
                    <a:gd name="connsiteX9" fmla="*/ 1727351 w 2020888"/>
                    <a:gd name="connsiteY9" fmla="*/ 293417 h 2005013"/>
                    <a:gd name="connsiteX10" fmla="*/ 2020888 w 2020888"/>
                    <a:gd name="connsiteY10" fmla="*/ 1008149 h 2005013"/>
                    <a:gd name="connsiteX11" fmla="*/ 1960676 w 2020888"/>
                    <a:gd name="connsiteY11" fmla="*/ 1309089 h 2005013"/>
                    <a:gd name="connsiteX12" fmla="*/ 1825197 w 2020888"/>
                    <a:gd name="connsiteY12" fmla="*/ 1546080 h 2005013"/>
                    <a:gd name="connsiteX13" fmla="*/ 1614453 w 2020888"/>
                    <a:gd name="connsiteY13" fmla="*/ 1768023 h 2005013"/>
                    <a:gd name="connsiteX14" fmla="*/ 1505317 w 2020888"/>
                    <a:gd name="connsiteY14" fmla="*/ 1895922 h 2005013"/>
                    <a:gd name="connsiteX15" fmla="*/ 1456394 w 2020888"/>
                    <a:gd name="connsiteY15" fmla="*/ 1971157 h 2005013"/>
                    <a:gd name="connsiteX16" fmla="*/ 1399945 w 2020888"/>
                    <a:gd name="connsiteY16" fmla="*/ 2005013 h 2005013"/>
                    <a:gd name="connsiteX17" fmla="*/ 620943 w 2020888"/>
                    <a:gd name="connsiteY17" fmla="*/ 2005013 h 2005013"/>
                    <a:gd name="connsiteX18" fmla="*/ 568257 w 2020888"/>
                    <a:gd name="connsiteY18" fmla="*/ 1974919 h 2005013"/>
                    <a:gd name="connsiteX19" fmla="*/ 568257 w 2020888"/>
                    <a:gd name="connsiteY19" fmla="*/ 1971157 h 2005013"/>
                    <a:gd name="connsiteX20" fmla="*/ 564494 w 2020888"/>
                    <a:gd name="connsiteY20" fmla="*/ 1971157 h 2005013"/>
                    <a:gd name="connsiteX21" fmla="*/ 560731 w 2020888"/>
                    <a:gd name="connsiteY21" fmla="*/ 1959872 h 2005013"/>
                    <a:gd name="connsiteX22" fmla="*/ 538151 w 2020888"/>
                    <a:gd name="connsiteY22" fmla="*/ 1926016 h 2005013"/>
                    <a:gd name="connsiteX23" fmla="*/ 466648 w 2020888"/>
                    <a:gd name="connsiteY23" fmla="*/ 1828211 h 2005013"/>
                    <a:gd name="connsiteX24" fmla="*/ 406436 w 2020888"/>
                    <a:gd name="connsiteY24" fmla="*/ 1768023 h 2005013"/>
                    <a:gd name="connsiteX25" fmla="*/ 270957 w 2020888"/>
                    <a:gd name="connsiteY25" fmla="*/ 1636362 h 2005013"/>
                    <a:gd name="connsiteX26" fmla="*/ 63976 w 2020888"/>
                    <a:gd name="connsiteY26" fmla="*/ 1309089 h 2005013"/>
                    <a:gd name="connsiteX27" fmla="*/ 0 w 2020888"/>
                    <a:gd name="connsiteY27" fmla="*/ 1008149 h 2005013"/>
                    <a:gd name="connsiteX28" fmla="*/ 297300 w 2020888"/>
                    <a:gd name="connsiteY28" fmla="*/ 293417 h 2005013"/>
                    <a:gd name="connsiteX29" fmla="*/ 1012326 w 2020888"/>
                    <a:gd name="connsiteY29" fmla="*/ 0 h 2005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020888" h="2005013">
                      <a:moveTo>
                        <a:pt x="1399705" y="1944688"/>
                      </a:moveTo>
                      <a:lnTo>
                        <a:pt x="1399945" y="1944825"/>
                      </a:lnTo>
                      <a:lnTo>
                        <a:pt x="1399945" y="1944688"/>
                      </a:lnTo>
                      <a:close/>
                      <a:moveTo>
                        <a:pt x="620943" y="1943298"/>
                      </a:moveTo>
                      <a:lnTo>
                        <a:pt x="620943" y="1943826"/>
                      </a:lnTo>
                      <a:cubicBezTo>
                        <a:pt x="620943" y="1944825"/>
                        <a:pt x="620943" y="1944825"/>
                        <a:pt x="620943" y="1944825"/>
                      </a:cubicBezTo>
                      <a:lnTo>
                        <a:pt x="621584" y="1944483"/>
                      </a:lnTo>
                      <a:lnTo>
                        <a:pt x="621584" y="1944483"/>
                      </a:lnTo>
                      <a:close/>
                      <a:moveTo>
                        <a:pt x="1012326" y="0"/>
                      </a:moveTo>
                      <a:cubicBezTo>
                        <a:pt x="1290809" y="0"/>
                        <a:pt x="1542950" y="112853"/>
                        <a:pt x="1727351" y="293417"/>
                      </a:cubicBezTo>
                      <a:cubicBezTo>
                        <a:pt x="1907989" y="477742"/>
                        <a:pt x="2020888" y="729780"/>
                        <a:pt x="2020888" y="1008149"/>
                      </a:cubicBezTo>
                      <a:cubicBezTo>
                        <a:pt x="2020888" y="1117240"/>
                        <a:pt x="1998308" y="1218807"/>
                        <a:pt x="1960676" y="1309089"/>
                      </a:cubicBezTo>
                      <a:cubicBezTo>
                        <a:pt x="1923043" y="1399371"/>
                        <a:pt x="1874120" y="1482130"/>
                        <a:pt x="1825197" y="1546080"/>
                      </a:cubicBezTo>
                      <a:cubicBezTo>
                        <a:pt x="1727351" y="1677741"/>
                        <a:pt x="1625742" y="1760499"/>
                        <a:pt x="1614453" y="1768023"/>
                      </a:cubicBezTo>
                      <a:cubicBezTo>
                        <a:pt x="1573056" y="1801879"/>
                        <a:pt x="1531660" y="1850781"/>
                        <a:pt x="1505317" y="1895922"/>
                      </a:cubicBezTo>
                      <a:cubicBezTo>
                        <a:pt x="1475211" y="1937302"/>
                        <a:pt x="1456394" y="1971157"/>
                        <a:pt x="1456394" y="1971157"/>
                      </a:cubicBezTo>
                      <a:cubicBezTo>
                        <a:pt x="1445104" y="1993728"/>
                        <a:pt x="1426288" y="2005013"/>
                        <a:pt x="1399945" y="2005013"/>
                      </a:cubicBezTo>
                      <a:cubicBezTo>
                        <a:pt x="1399945" y="2005013"/>
                        <a:pt x="1399945" y="2005013"/>
                        <a:pt x="620943" y="2005013"/>
                      </a:cubicBezTo>
                      <a:cubicBezTo>
                        <a:pt x="598364" y="2005013"/>
                        <a:pt x="579547" y="1993728"/>
                        <a:pt x="568257" y="1974919"/>
                      </a:cubicBezTo>
                      <a:cubicBezTo>
                        <a:pt x="568257" y="1974919"/>
                        <a:pt x="568257" y="1974919"/>
                        <a:pt x="568257" y="1971157"/>
                      </a:cubicBezTo>
                      <a:cubicBezTo>
                        <a:pt x="568257" y="1971157"/>
                        <a:pt x="568257" y="1971157"/>
                        <a:pt x="564494" y="1971157"/>
                      </a:cubicBezTo>
                      <a:cubicBezTo>
                        <a:pt x="564494" y="1967396"/>
                        <a:pt x="560731" y="1963634"/>
                        <a:pt x="560731" y="1959872"/>
                      </a:cubicBezTo>
                      <a:cubicBezTo>
                        <a:pt x="553204" y="1952349"/>
                        <a:pt x="549441" y="1941063"/>
                        <a:pt x="538151" y="1926016"/>
                      </a:cubicBezTo>
                      <a:cubicBezTo>
                        <a:pt x="519335" y="1895922"/>
                        <a:pt x="496755" y="1862067"/>
                        <a:pt x="466648" y="1828211"/>
                      </a:cubicBezTo>
                      <a:cubicBezTo>
                        <a:pt x="447832" y="1805640"/>
                        <a:pt x="425252" y="1783070"/>
                        <a:pt x="406436" y="1768023"/>
                      </a:cubicBezTo>
                      <a:cubicBezTo>
                        <a:pt x="398909" y="1760499"/>
                        <a:pt x="342460" y="1715358"/>
                        <a:pt x="270957" y="1636362"/>
                      </a:cubicBezTo>
                      <a:cubicBezTo>
                        <a:pt x="203218" y="1557365"/>
                        <a:pt x="120425" y="1444512"/>
                        <a:pt x="63976" y="1309089"/>
                      </a:cubicBezTo>
                      <a:cubicBezTo>
                        <a:pt x="26343" y="1218807"/>
                        <a:pt x="0" y="1117240"/>
                        <a:pt x="0" y="1008149"/>
                      </a:cubicBezTo>
                      <a:cubicBezTo>
                        <a:pt x="0" y="729780"/>
                        <a:pt x="116662" y="477742"/>
                        <a:pt x="297300" y="293417"/>
                      </a:cubicBezTo>
                      <a:cubicBezTo>
                        <a:pt x="481702" y="112853"/>
                        <a:pt x="733842" y="0"/>
                        <a:pt x="1012326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Freeform 8">
                  <a:extLst>
                    <a:ext uri="{FF2B5EF4-FFF2-40B4-BE49-F238E27FC236}">
                      <a16:creationId xmlns:a16="http://schemas.microsoft.com/office/drawing/2014/main" id="{F09FB644-7104-4027-9052-9C5DB3F3CC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4025" y="3602038"/>
                  <a:ext cx="879475" cy="117475"/>
                </a:xfrm>
                <a:custGeom>
                  <a:avLst/>
                  <a:gdLst>
                    <a:gd name="T0" fmla="*/ 15 w 234"/>
                    <a:gd name="T1" fmla="*/ 31 h 31"/>
                    <a:gd name="T2" fmla="*/ 218 w 234"/>
                    <a:gd name="T3" fmla="*/ 31 h 31"/>
                    <a:gd name="T4" fmla="*/ 234 w 234"/>
                    <a:gd name="T5" fmla="*/ 15 h 31"/>
                    <a:gd name="T6" fmla="*/ 218 w 234"/>
                    <a:gd name="T7" fmla="*/ 0 h 31"/>
                    <a:gd name="T8" fmla="*/ 15 w 234"/>
                    <a:gd name="T9" fmla="*/ 0 h 31"/>
                    <a:gd name="T10" fmla="*/ 0 w 234"/>
                    <a:gd name="T11" fmla="*/ 15 h 31"/>
                    <a:gd name="T12" fmla="*/ 15 w 234"/>
                    <a:gd name="T13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4" h="31">
                      <a:moveTo>
                        <a:pt x="15" y="31"/>
                      </a:moveTo>
                      <a:cubicBezTo>
                        <a:pt x="218" y="31"/>
                        <a:pt x="218" y="31"/>
                        <a:pt x="218" y="31"/>
                      </a:cubicBezTo>
                      <a:cubicBezTo>
                        <a:pt x="227" y="31"/>
                        <a:pt x="234" y="24"/>
                        <a:pt x="234" y="15"/>
                      </a:cubicBezTo>
                      <a:cubicBezTo>
                        <a:pt x="234" y="7"/>
                        <a:pt x="227" y="0"/>
                        <a:pt x="21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4"/>
                        <a:pt x="7" y="31"/>
                        <a:pt x="15" y="31"/>
                      </a:cubicBezTo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Freeform 9">
                  <a:extLst>
                    <a:ext uri="{FF2B5EF4-FFF2-40B4-BE49-F238E27FC236}">
                      <a16:creationId xmlns:a16="http://schemas.microsoft.com/office/drawing/2014/main" id="{552FB788-831E-4831-AF0E-91E42445B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5788" y="3854450"/>
                  <a:ext cx="615950" cy="117475"/>
                </a:xfrm>
                <a:custGeom>
                  <a:avLst/>
                  <a:gdLst>
                    <a:gd name="T0" fmla="*/ 15 w 164"/>
                    <a:gd name="T1" fmla="*/ 31 h 31"/>
                    <a:gd name="T2" fmla="*/ 149 w 164"/>
                    <a:gd name="T3" fmla="*/ 31 h 31"/>
                    <a:gd name="T4" fmla="*/ 164 w 164"/>
                    <a:gd name="T5" fmla="*/ 15 h 31"/>
                    <a:gd name="T6" fmla="*/ 149 w 164"/>
                    <a:gd name="T7" fmla="*/ 0 h 31"/>
                    <a:gd name="T8" fmla="*/ 15 w 164"/>
                    <a:gd name="T9" fmla="*/ 0 h 31"/>
                    <a:gd name="T10" fmla="*/ 0 w 164"/>
                    <a:gd name="T11" fmla="*/ 15 h 31"/>
                    <a:gd name="T12" fmla="*/ 15 w 164"/>
                    <a:gd name="T13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4" h="31">
                      <a:moveTo>
                        <a:pt x="15" y="31"/>
                      </a:moveTo>
                      <a:cubicBezTo>
                        <a:pt x="149" y="31"/>
                        <a:pt x="149" y="31"/>
                        <a:pt x="149" y="31"/>
                      </a:cubicBezTo>
                      <a:cubicBezTo>
                        <a:pt x="157" y="31"/>
                        <a:pt x="164" y="24"/>
                        <a:pt x="164" y="15"/>
                      </a:cubicBezTo>
                      <a:cubicBezTo>
                        <a:pt x="164" y="7"/>
                        <a:pt x="157" y="0"/>
                        <a:pt x="149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4"/>
                        <a:pt x="7" y="31"/>
                        <a:pt x="15" y="31"/>
                      </a:cubicBezTo>
                    </a:path>
                  </a:pathLst>
                </a:custGeom>
                <a:solidFill>
                  <a:schemeClr val="tx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602726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Midnight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6" y="3856736"/>
            <a:ext cx="5486400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6" y="4102749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6" y="4348762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6" y="3107661"/>
            <a:ext cx="5486400" cy="29900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1653702"/>
            <a:ext cx="5486400" cy="1463195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DAEF4F6-E358-4249-AAEE-917895E8A324}"/>
              </a:ext>
            </a:extLst>
          </p:cNvPr>
          <p:cNvSpPr/>
          <p:nvPr userDrawn="1"/>
        </p:nvSpPr>
        <p:spPr>
          <a:xfrm>
            <a:off x="6551149" y="1842670"/>
            <a:ext cx="2596234" cy="2532920"/>
          </a:xfrm>
          <a:custGeom>
            <a:avLst/>
            <a:gdLst>
              <a:gd name="connsiteX0" fmla="*/ 89637 w 15773620"/>
              <a:gd name="connsiteY0" fmla="*/ 14306985 h 15388950"/>
              <a:gd name="connsiteX1" fmla="*/ 953458 w 15773620"/>
              <a:gd name="connsiteY1" fmla="*/ 14784072 h 15388950"/>
              <a:gd name="connsiteX2" fmla="*/ 1686885 w 15773620"/>
              <a:gd name="connsiteY2" fmla="*/ 15201525 h 15388950"/>
              <a:gd name="connsiteX3" fmla="*/ 2420311 w 15773620"/>
              <a:gd name="connsiteY3" fmla="*/ 14784072 h 15388950"/>
              <a:gd name="connsiteX4" fmla="*/ 3292267 w 15773620"/>
              <a:gd name="connsiteY4" fmla="*/ 14306985 h 15388950"/>
              <a:gd name="connsiteX5" fmla="*/ 4164234 w 15773620"/>
              <a:gd name="connsiteY5" fmla="*/ 14784072 h 15388950"/>
              <a:gd name="connsiteX6" fmla="*/ 4897660 w 15773620"/>
              <a:gd name="connsiteY6" fmla="*/ 15201525 h 15388950"/>
              <a:gd name="connsiteX7" fmla="*/ 5631086 w 15773620"/>
              <a:gd name="connsiteY7" fmla="*/ 14784072 h 15388950"/>
              <a:gd name="connsiteX8" fmla="*/ 6503044 w 15773620"/>
              <a:gd name="connsiteY8" fmla="*/ 14306985 h 15388950"/>
              <a:gd name="connsiteX9" fmla="*/ 7375010 w 15773620"/>
              <a:gd name="connsiteY9" fmla="*/ 14784072 h 15388950"/>
              <a:gd name="connsiteX10" fmla="*/ 8108437 w 15773620"/>
              <a:gd name="connsiteY10" fmla="*/ 15201525 h 15388950"/>
              <a:gd name="connsiteX11" fmla="*/ 8841862 w 15773620"/>
              <a:gd name="connsiteY11" fmla="*/ 14784072 h 15388950"/>
              <a:gd name="connsiteX12" fmla="*/ 9713820 w 15773620"/>
              <a:gd name="connsiteY12" fmla="*/ 14306985 h 15388950"/>
              <a:gd name="connsiteX13" fmla="*/ 10585787 w 15773620"/>
              <a:gd name="connsiteY13" fmla="*/ 14784072 h 15388950"/>
              <a:gd name="connsiteX14" fmla="*/ 11319213 w 15773620"/>
              <a:gd name="connsiteY14" fmla="*/ 15201525 h 15388950"/>
              <a:gd name="connsiteX15" fmla="*/ 12052639 w 15773620"/>
              <a:gd name="connsiteY15" fmla="*/ 14784072 h 15388950"/>
              <a:gd name="connsiteX16" fmla="*/ 12924597 w 15773620"/>
              <a:gd name="connsiteY16" fmla="*/ 14306985 h 15388950"/>
              <a:gd name="connsiteX17" fmla="*/ 13796563 w 15773620"/>
              <a:gd name="connsiteY17" fmla="*/ 14784072 h 15388950"/>
              <a:gd name="connsiteX18" fmla="*/ 14529989 w 15773620"/>
              <a:gd name="connsiteY18" fmla="*/ 15201525 h 15388950"/>
              <a:gd name="connsiteX19" fmla="*/ 15263415 w 15773620"/>
              <a:gd name="connsiteY19" fmla="*/ 14784072 h 15388950"/>
              <a:gd name="connsiteX20" fmla="*/ 15719813 w 15773620"/>
              <a:gd name="connsiteY20" fmla="*/ 14399533 h 15388950"/>
              <a:gd name="connsiteX21" fmla="*/ 15773620 w 15773620"/>
              <a:gd name="connsiteY21" fmla="*/ 14377911 h 15388950"/>
              <a:gd name="connsiteX22" fmla="*/ 15773620 w 15773620"/>
              <a:gd name="connsiteY22" fmla="*/ 14584304 h 15388950"/>
              <a:gd name="connsiteX23" fmla="*/ 15707541 w 15773620"/>
              <a:gd name="connsiteY23" fmla="*/ 14623267 h 15388950"/>
              <a:gd name="connsiteX24" fmla="*/ 15401947 w 15773620"/>
              <a:gd name="connsiteY24" fmla="*/ 14911863 h 15388950"/>
              <a:gd name="connsiteX25" fmla="*/ 14529989 w 15773620"/>
              <a:gd name="connsiteY25" fmla="*/ 15388950 h 15388950"/>
              <a:gd name="connsiteX26" fmla="*/ 13658023 w 15773620"/>
              <a:gd name="connsiteY26" fmla="*/ 14911863 h 15388950"/>
              <a:gd name="connsiteX27" fmla="*/ 12924597 w 15773620"/>
              <a:gd name="connsiteY27" fmla="*/ 14494410 h 15388950"/>
              <a:gd name="connsiteX28" fmla="*/ 12191171 w 15773620"/>
              <a:gd name="connsiteY28" fmla="*/ 14911863 h 15388950"/>
              <a:gd name="connsiteX29" fmla="*/ 11319213 w 15773620"/>
              <a:gd name="connsiteY29" fmla="*/ 15388950 h 15388950"/>
              <a:gd name="connsiteX30" fmla="*/ 10447246 w 15773620"/>
              <a:gd name="connsiteY30" fmla="*/ 14911863 h 15388950"/>
              <a:gd name="connsiteX31" fmla="*/ 9713820 w 15773620"/>
              <a:gd name="connsiteY31" fmla="*/ 14494410 h 15388950"/>
              <a:gd name="connsiteX32" fmla="*/ 8980395 w 15773620"/>
              <a:gd name="connsiteY32" fmla="*/ 14911863 h 15388950"/>
              <a:gd name="connsiteX33" fmla="*/ 8108437 w 15773620"/>
              <a:gd name="connsiteY33" fmla="*/ 15388950 h 15388950"/>
              <a:gd name="connsiteX34" fmla="*/ 7236470 w 15773620"/>
              <a:gd name="connsiteY34" fmla="*/ 14911863 h 15388950"/>
              <a:gd name="connsiteX35" fmla="*/ 6503044 w 15773620"/>
              <a:gd name="connsiteY35" fmla="*/ 14494410 h 15388950"/>
              <a:gd name="connsiteX36" fmla="*/ 5769618 w 15773620"/>
              <a:gd name="connsiteY36" fmla="*/ 14911863 h 15388950"/>
              <a:gd name="connsiteX37" fmla="*/ 4897660 w 15773620"/>
              <a:gd name="connsiteY37" fmla="*/ 15388950 h 15388950"/>
              <a:gd name="connsiteX38" fmla="*/ 4025694 w 15773620"/>
              <a:gd name="connsiteY38" fmla="*/ 14911863 h 15388950"/>
              <a:gd name="connsiteX39" fmla="*/ 3292267 w 15773620"/>
              <a:gd name="connsiteY39" fmla="*/ 14494410 h 15388950"/>
              <a:gd name="connsiteX40" fmla="*/ 2558842 w 15773620"/>
              <a:gd name="connsiteY40" fmla="*/ 14911863 h 15388950"/>
              <a:gd name="connsiteX41" fmla="*/ 1695029 w 15773620"/>
              <a:gd name="connsiteY41" fmla="*/ 15388950 h 15388950"/>
              <a:gd name="connsiteX42" fmla="*/ 823063 w 15773620"/>
              <a:gd name="connsiteY42" fmla="*/ 14911863 h 15388950"/>
              <a:gd name="connsiteX43" fmla="*/ 89637 w 15773620"/>
              <a:gd name="connsiteY43" fmla="*/ 14494410 h 15388950"/>
              <a:gd name="connsiteX44" fmla="*/ 0 w 15773620"/>
              <a:gd name="connsiteY44" fmla="*/ 14400702 h 15388950"/>
              <a:gd name="connsiteX45" fmla="*/ 89637 w 15773620"/>
              <a:gd name="connsiteY45" fmla="*/ 14306985 h 15388950"/>
              <a:gd name="connsiteX46" fmla="*/ 89638 w 15773620"/>
              <a:gd name="connsiteY46" fmla="*/ 11445584 h 15388950"/>
              <a:gd name="connsiteX47" fmla="*/ 953458 w 15773620"/>
              <a:gd name="connsiteY47" fmla="*/ 11922672 h 15388950"/>
              <a:gd name="connsiteX48" fmla="*/ 1686885 w 15773620"/>
              <a:gd name="connsiteY48" fmla="*/ 12340124 h 15388950"/>
              <a:gd name="connsiteX49" fmla="*/ 2420311 w 15773620"/>
              <a:gd name="connsiteY49" fmla="*/ 11922672 h 15388950"/>
              <a:gd name="connsiteX50" fmla="*/ 3292268 w 15773620"/>
              <a:gd name="connsiteY50" fmla="*/ 11445584 h 15388950"/>
              <a:gd name="connsiteX51" fmla="*/ 4164234 w 15773620"/>
              <a:gd name="connsiteY51" fmla="*/ 11922672 h 15388950"/>
              <a:gd name="connsiteX52" fmla="*/ 4897661 w 15773620"/>
              <a:gd name="connsiteY52" fmla="*/ 12340124 h 15388950"/>
              <a:gd name="connsiteX53" fmla="*/ 5631086 w 15773620"/>
              <a:gd name="connsiteY53" fmla="*/ 11922672 h 15388950"/>
              <a:gd name="connsiteX54" fmla="*/ 6503045 w 15773620"/>
              <a:gd name="connsiteY54" fmla="*/ 11445584 h 15388950"/>
              <a:gd name="connsiteX55" fmla="*/ 7375011 w 15773620"/>
              <a:gd name="connsiteY55" fmla="*/ 11922672 h 15388950"/>
              <a:gd name="connsiteX56" fmla="*/ 8108437 w 15773620"/>
              <a:gd name="connsiteY56" fmla="*/ 12340124 h 15388950"/>
              <a:gd name="connsiteX57" fmla="*/ 8841862 w 15773620"/>
              <a:gd name="connsiteY57" fmla="*/ 11922672 h 15388950"/>
              <a:gd name="connsiteX58" fmla="*/ 9713820 w 15773620"/>
              <a:gd name="connsiteY58" fmla="*/ 11445584 h 15388950"/>
              <a:gd name="connsiteX59" fmla="*/ 10585787 w 15773620"/>
              <a:gd name="connsiteY59" fmla="*/ 11922672 h 15388950"/>
              <a:gd name="connsiteX60" fmla="*/ 11319213 w 15773620"/>
              <a:gd name="connsiteY60" fmla="*/ 12340124 h 15388950"/>
              <a:gd name="connsiteX61" fmla="*/ 12052639 w 15773620"/>
              <a:gd name="connsiteY61" fmla="*/ 11922672 h 15388950"/>
              <a:gd name="connsiteX62" fmla="*/ 12924597 w 15773620"/>
              <a:gd name="connsiteY62" fmla="*/ 11445584 h 15388950"/>
              <a:gd name="connsiteX63" fmla="*/ 13796563 w 15773620"/>
              <a:gd name="connsiteY63" fmla="*/ 11922672 h 15388950"/>
              <a:gd name="connsiteX64" fmla="*/ 14529989 w 15773620"/>
              <a:gd name="connsiteY64" fmla="*/ 12340124 h 15388950"/>
              <a:gd name="connsiteX65" fmla="*/ 15263415 w 15773620"/>
              <a:gd name="connsiteY65" fmla="*/ 11922672 h 15388950"/>
              <a:gd name="connsiteX66" fmla="*/ 15719813 w 15773620"/>
              <a:gd name="connsiteY66" fmla="*/ 11538133 h 15388950"/>
              <a:gd name="connsiteX67" fmla="*/ 15773620 w 15773620"/>
              <a:gd name="connsiteY67" fmla="*/ 11516511 h 15388950"/>
              <a:gd name="connsiteX68" fmla="*/ 15773620 w 15773620"/>
              <a:gd name="connsiteY68" fmla="*/ 11722903 h 15388950"/>
              <a:gd name="connsiteX69" fmla="*/ 15707541 w 15773620"/>
              <a:gd name="connsiteY69" fmla="*/ 11761866 h 15388950"/>
              <a:gd name="connsiteX70" fmla="*/ 15401947 w 15773620"/>
              <a:gd name="connsiteY70" fmla="*/ 12050462 h 15388950"/>
              <a:gd name="connsiteX71" fmla="*/ 14529989 w 15773620"/>
              <a:gd name="connsiteY71" fmla="*/ 12527549 h 15388950"/>
              <a:gd name="connsiteX72" fmla="*/ 13658023 w 15773620"/>
              <a:gd name="connsiteY72" fmla="*/ 12050462 h 15388950"/>
              <a:gd name="connsiteX73" fmla="*/ 12924597 w 15773620"/>
              <a:gd name="connsiteY73" fmla="*/ 11633009 h 15388950"/>
              <a:gd name="connsiteX74" fmla="*/ 12191171 w 15773620"/>
              <a:gd name="connsiteY74" fmla="*/ 12050462 h 15388950"/>
              <a:gd name="connsiteX75" fmla="*/ 11319213 w 15773620"/>
              <a:gd name="connsiteY75" fmla="*/ 12527549 h 15388950"/>
              <a:gd name="connsiteX76" fmla="*/ 10447246 w 15773620"/>
              <a:gd name="connsiteY76" fmla="*/ 12050462 h 15388950"/>
              <a:gd name="connsiteX77" fmla="*/ 9713820 w 15773620"/>
              <a:gd name="connsiteY77" fmla="*/ 11633009 h 15388950"/>
              <a:gd name="connsiteX78" fmla="*/ 8980395 w 15773620"/>
              <a:gd name="connsiteY78" fmla="*/ 12050462 h 15388950"/>
              <a:gd name="connsiteX79" fmla="*/ 8108437 w 15773620"/>
              <a:gd name="connsiteY79" fmla="*/ 12527549 h 15388950"/>
              <a:gd name="connsiteX80" fmla="*/ 7236471 w 15773620"/>
              <a:gd name="connsiteY80" fmla="*/ 12050462 h 15388950"/>
              <a:gd name="connsiteX81" fmla="*/ 6503045 w 15773620"/>
              <a:gd name="connsiteY81" fmla="*/ 11633009 h 15388950"/>
              <a:gd name="connsiteX82" fmla="*/ 5769618 w 15773620"/>
              <a:gd name="connsiteY82" fmla="*/ 12050462 h 15388950"/>
              <a:gd name="connsiteX83" fmla="*/ 4897661 w 15773620"/>
              <a:gd name="connsiteY83" fmla="*/ 12527549 h 15388950"/>
              <a:gd name="connsiteX84" fmla="*/ 4025694 w 15773620"/>
              <a:gd name="connsiteY84" fmla="*/ 12050462 h 15388950"/>
              <a:gd name="connsiteX85" fmla="*/ 3292268 w 15773620"/>
              <a:gd name="connsiteY85" fmla="*/ 11633009 h 15388950"/>
              <a:gd name="connsiteX86" fmla="*/ 2558842 w 15773620"/>
              <a:gd name="connsiteY86" fmla="*/ 12050462 h 15388950"/>
              <a:gd name="connsiteX87" fmla="*/ 1695029 w 15773620"/>
              <a:gd name="connsiteY87" fmla="*/ 12527549 h 15388950"/>
              <a:gd name="connsiteX88" fmla="*/ 823063 w 15773620"/>
              <a:gd name="connsiteY88" fmla="*/ 12050462 h 15388950"/>
              <a:gd name="connsiteX89" fmla="*/ 89638 w 15773620"/>
              <a:gd name="connsiteY89" fmla="*/ 11633009 h 15388950"/>
              <a:gd name="connsiteX90" fmla="*/ 0 w 15773620"/>
              <a:gd name="connsiteY90" fmla="*/ 11539301 h 15388950"/>
              <a:gd name="connsiteX91" fmla="*/ 89638 w 15773620"/>
              <a:gd name="connsiteY91" fmla="*/ 11445584 h 15388950"/>
              <a:gd name="connsiteX92" fmla="*/ 89638 w 15773620"/>
              <a:gd name="connsiteY92" fmla="*/ 8584192 h 15388950"/>
              <a:gd name="connsiteX93" fmla="*/ 953458 w 15773620"/>
              <a:gd name="connsiteY93" fmla="*/ 9061280 h 15388950"/>
              <a:gd name="connsiteX94" fmla="*/ 1686885 w 15773620"/>
              <a:gd name="connsiteY94" fmla="*/ 9478732 h 15388950"/>
              <a:gd name="connsiteX95" fmla="*/ 2420311 w 15773620"/>
              <a:gd name="connsiteY95" fmla="*/ 9061280 h 15388950"/>
              <a:gd name="connsiteX96" fmla="*/ 3292268 w 15773620"/>
              <a:gd name="connsiteY96" fmla="*/ 8584192 h 15388950"/>
              <a:gd name="connsiteX97" fmla="*/ 4164235 w 15773620"/>
              <a:gd name="connsiteY97" fmla="*/ 9061280 h 15388950"/>
              <a:gd name="connsiteX98" fmla="*/ 4897661 w 15773620"/>
              <a:gd name="connsiteY98" fmla="*/ 9478732 h 15388950"/>
              <a:gd name="connsiteX99" fmla="*/ 5631087 w 15773620"/>
              <a:gd name="connsiteY99" fmla="*/ 9061280 h 15388950"/>
              <a:gd name="connsiteX100" fmla="*/ 6503045 w 15773620"/>
              <a:gd name="connsiteY100" fmla="*/ 8584192 h 15388950"/>
              <a:gd name="connsiteX101" fmla="*/ 7375011 w 15773620"/>
              <a:gd name="connsiteY101" fmla="*/ 9061280 h 15388950"/>
              <a:gd name="connsiteX102" fmla="*/ 8108437 w 15773620"/>
              <a:gd name="connsiteY102" fmla="*/ 9478732 h 15388950"/>
              <a:gd name="connsiteX103" fmla="*/ 8841862 w 15773620"/>
              <a:gd name="connsiteY103" fmla="*/ 9061280 h 15388950"/>
              <a:gd name="connsiteX104" fmla="*/ 9713820 w 15773620"/>
              <a:gd name="connsiteY104" fmla="*/ 8584192 h 15388950"/>
              <a:gd name="connsiteX105" fmla="*/ 10585787 w 15773620"/>
              <a:gd name="connsiteY105" fmla="*/ 9061280 h 15388950"/>
              <a:gd name="connsiteX106" fmla="*/ 11319213 w 15773620"/>
              <a:gd name="connsiteY106" fmla="*/ 9478732 h 15388950"/>
              <a:gd name="connsiteX107" fmla="*/ 12052639 w 15773620"/>
              <a:gd name="connsiteY107" fmla="*/ 9061280 h 15388950"/>
              <a:gd name="connsiteX108" fmla="*/ 12924597 w 15773620"/>
              <a:gd name="connsiteY108" fmla="*/ 8584192 h 15388950"/>
              <a:gd name="connsiteX109" fmla="*/ 13796563 w 15773620"/>
              <a:gd name="connsiteY109" fmla="*/ 9061280 h 15388950"/>
              <a:gd name="connsiteX110" fmla="*/ 14529989 w 15773620"/>
              <a:gd name="connsiteY110" fmla="*/ 9478732 h 15388950"/>
              <a:gd name="connsiteX111" fmla="*/ 15263415 w 15773620"/>
              <a:gd name="connsiteY111" fmla="*/ 9061280 h 15388950"/>
              <a:gd name="connsiteX112" fmla="*/ 15719813 w 15773620"/>
              <a:gd name="connsiteY112" fmla="*/ 8676741 h 15388950"/>
              <a:gd name="connsiteX113" fmla="*/ 15773620 w 15773620"/>
              <a:gd name="connsiteY113" fmla="*/ 8655118 h 15388950"/>
              <a:gd name="connsiteX114" fmla="*/ 15773620 w 15773620"/>
              <a:gd name="connsiteY114" fmla="*/ 8861511 h 15388950"/>
              <a:gd name="connsiteX115" fmla="*/ 15707541 w 15773620"/>
              <a:gd name="connsiteY115" fmla="*/ 8900473 h 15388950"/>
              <a:gd name="connsiteX116" fmla="*/ 15401947 w 15773620"/>
              <a:gd name="connsiteY116" fmla="*/ 9189070 h 15388950"/>
              <a:gd name="connsiteX117" fmla="*/ 14529989 w 15773620"/>
              <a:gd name="connsiteY117" fmla="*/ 9666157 h 15388950"/>
              <a:gd name="connsiteX118" fmla="*/ 13658023 w 15773620"/>
              <a:gd name="connsiteY118" fmla="*/ 9189070 h 15388950"/>
              <a:gd name="connsiteX119" fmla="*/ 12924597 w 15773620"/>
              <a:gd name="connsiteY119" fmla="*/ 8771617 h 15388950"/>
              <a:gd name="connsiteX120" fmla="*/ 12191171 w 15773620"/>
              <a:gd name="connsiteY120" fmla="*/ 9189070 h 15388950"/>
              <a:gd name="connsiteX121" fmla="*/ 11319213 w 15773620"/>
              <a:gd name="connsiteY121" fmla="*/ 9666157 h 15388950"/>
              <a:gd name="connsiteX122" fmla="*/ 10447246 w 15773620"/>
              <a:gd name="connsiteY122" fmla="*/ 9189070 h 15388950"/>
              <a:gd name="connsiteX123" fmla="*/ 9713820 w 15773620"/>
              <a:gd name="connsiteY123" fmla="*/ 8771617 h 15388950"/>
              <a:gd name="connsiteX124" fmla="*/ 8980395 w 15773620"/>
              <a:gd name="connsiteY124" fmla="*/ 9189070 h 15388950"/>
              <a:gd name="connsiteX125" fmla="*/ 8108437 w 15773620"/>
              <a:gd name="connsiteY125" fmla="*/ 9666157 h 15388950"/>
              <a:gd name="connsiteX126" fmla="*/ 7236471 w 15773620"/>
              <a:gd name="connsiteY126" fmla="*/ 9189070 h 15388950"/>
              <a:gd name="connsiteX127" fmla="*/ 6503045 w 15773620"/>
              <a:gd name="connsiteY127" fmla="*/ 8771617 h 15388950"/>
              <a:gd name="connsiteX128" fmla="*/ 5769618 w 15773620"/>
              <a:gd name="connsiteY128" fmla="*/ 9189070 h 15388950"/>
              <a:gd name="connsiteX129" fmla="*/ 4897661 w 15773620"/>
              <a:gd name="connsiteY129" fmla="*/ 9666157 h 15388950"/>
              <a:gd name="connsiteX130" fmla="*/ 4025694 w 15773620"/>
              <a:gd name="connsiteY130" fmla="*/ 9189070 h 15388950"/>
              <a:gd name="connsiteX131" fmla="*/ 3292268 w 15773620"/>
              <a:gd name="connsiteY131" fmla="*/ 8771617 h 15388950"/>
              <a:gd name="connsiteX132" fmla="*/ 2558842 w 15773620"/>
              <a:gd name="connsiteY132" fmla="*/ 9189070 h 15388950"/>
              <a:gd name="connsiteX133" fmla="*/ 1695029 w 15773620"/>
              <a:gd name="connsiteY133" fmla="*/ 9666157 h 15388950"/>
              <a:gd name="connsiteX134" fmla="*/ 823063 w 15773620"/>
              <a:gd name="connsiteY134" fmla="*/ 9189070 h 15388950"/>
              <a:gd name="connsiteX135" fmla="*/ 89638 w 15773620"/>
              <a:gd name="connsiteY135" fmla="*/ 8771617 h 15388950"/>
              <a:gd name="connsiteX136" fmla="*/ 0 w 15773620"/>
              <a:gd name="connsiteY136" fmla="*/ 8677909 h 15388950"/>
              <a:gd name="connsiteX137" fmla="*/ 89638 w 15773620"/>
              <a:gd name="connsiteY137" fmla="*/ 8584192 h 15388950"/>
              <a:gd name="connsiteX138" fmla="*/ 89638 w 15773620"/>
              <a:gd name="connsiteY138" fmla="*/ 5722791 h 15388950"/>
              <a:gd name="connsiteX139" fmla="*/ 953458 w 15773620"/>
              <a:gd name="connsiteY139" fmla="*/ 6199879 h 15388950"/>
              <a:gd name="connsiteX140" fmla="*/ 1686885 w 15773620"/>
              <a:gd name="connsiteY140" fmla="*/ 6617331 h 15388950"/>
              <a:gd name="connsiteX141" fmla="*/ 2420311 w 15773620"/>
              <a:gd name="connsiteY141" fmla="*/ 6199879 h 15388950"/>
              <a:gd name="connsiteX142" fmla="*/ 3292268 w 15773620"/>
              <a:gd name="connsiteY142" fmla="*/ 5722791 h 15388950"/>
              <a:gd name="connsiteX143" fmla="*/ 4164235 w 15773620"/>
              <a:gd name="connsiteY143" fmla="*/ 6199879 h 15388950"/>
              <a:gd name="connsiteX144" fmla="*/ 4897661 w 15773620"/>
              <a:gd name="connsiteY144" fmla="*/ 6617331 h 15388950"/>
              <a:gd name="connsiteX145" fmla="*/ 5631087 w 15773620"/>
              <a:gd name="connsiteY145" fmla="*/ 6199879 h 15388950"/>
              <a:gd name="connsiteX146" fmla="*/ 6503045 w 15773620"/>
              <a:gd name="connsiteY146" fmla="*/ 5722791 h 15388950"/>
              <a:gd name="connsiteX147" fmla="*/ 7375011 w 15773620"/>
              <a:gd name="connsiteY147" fmla="*/ 6199879 h 15388950"/>
              <a:gd name="connsiteX148" fmla="*/ 8108438 w 15773620"/>
              <a:gd name="connsiteY148" fmla="*/ 6617331 h 15388950"/>
              <a:gd name="connsiteX149" fmla="*/ 8841862 w 15773620"/>
              <a:gd name="connsiteY149" fmla="*/ 6199879 h 15388950"/>
              <a:gd name="connsiteX150" fmla="*/ 9713820 w 15773620"/>
              <a:gd name="connsiteY150" fmla="*/ 5722791 h 15388950"/>
              <a:gd name="connsiteX151" fmla="*/ 10585787 w 15773620"/>
              <a:gd name="connsiteY151" fmla="*/ 6199879 h 15388950"/>
              <a:gd name="connsiteX152" fmla="*/ 11319213 w 15773620"/>
              <a:gd name="connsiteY152" fmla="*/ 6617331 h 15388950"/>
              <a:gd name="connsiteX153" fmla="*/ 12052639 w 15773620"/>
              <a:gd name="connsiteY153" fmla="*/ 6199879 h 15388950"/>
              <a:gd name="connsiteX154" fmla="*/ 12924597 w 15773620"/>
              <a:gd name="connsiteY154" fmla="*/ 5722791 h 15388950"/>
              <a:gd name="connsiteX155" fmla="*/ 13796563 w 15773620"/>
              <a:gd name="connsiteY155" fmla="*/ 6199879 h 15388950"/>
              <a:gd name="connsiteX156" fmla="*/ 14529989 w 15773620"/>
              <a:gd name="connsiteY156" fmla="*/ 6617331 h 15388950"/>
              <a:gd name="connsiteX157" fmla="*/ 15263415 w 15773620"/>
              <a:gd name="connsiteY157" fmla="*/ 6199879 h 15388950"/>
              <a:gd name="connsiteX158" fmla="*/ 15719813 w 15773620"/>
              <a:gd name="connsiteY158" fmla="*/ 5815340 h 15388950"/>
              <a:gd name="connsiteX159" fmla="*/ 15773620 w 15773620"/>
              <a:gd name="connsiteY159" fmla="*/ 5793718 h 15388950"/>
              <a:gd name="connsiteX160" fmla="*/ 15773620 w 15773620"/>
              <a:gd name="connsiteY160" fmla="*/ 6000111 h 15388950"/>
              <a:gd name="connsiteX161" fmla="*/ 15707541 w 15773620"/>
              <a:gd name="connsiteY161" fmla="*/ 6039073 h 15388950"/>
              <a:gd name="connsiteX162" fmla="*/ 15401947 w 15773620"/>
              <a:gd name="connsiteY162" fmla="*/ 6327669 h 15388950"/>
              <a:gd name="connsiteX163" fmla="*/ 14529989 w 15773620"/>
              <a:gd name="connsiteY163" fmla="*/ 6804756 h 15388950"/>
              <a:gd name="connsiteX164" fmla="*/ 13658023 w 15773620"/>
              <a:gd name="connsiteY164" fmla="*/ 6327669 h 15388950"/>
              <a:gd name="connsiteX165" fmla="*/ 12924597 w 15773620"/>
              <a:gd name="connsiteY165" fmla="*/ 5910216 h 15388950"/>
              <a:gd name="connsiteX166" fmla="*/ 12191171 w 15773620"/>
              <a:gd name="connsiteY166" fmla="*/ 6327669 h 15388950"/>
              <a:gd name="connsiteX167" fmla="*/ 11319213 w 15773620"/>
              <a:gd name="connsiteY167" fmla="*/ 6804756 h 15388950"/>
              <a:gd name="connsiteX168" fmla="*/ 10447246 w 15773620"/>
              <a:gd name="connsiteY168" fmla="*/ 6327669 h 15388950"/>
              <a:gd name="connsiteX169" fmla="*/ 9713820 w 15773620"/>
              <a:gd name="connsiteY169" fmla="*/ 5910216 h 15388950"/>
              <a:gd name="connsiteX170" fmla="*/ 8980395 w 15773620"/>
              <a:gd name="connsiteY170" fmla="*/ 6327669 h 15388950"/>
              <a:gd name="connsiteX171" fmla="*/ 8108438 w 15773620"/>
              <a:gd name="connsiteY171" fmla="*/ 6804756 h 15388950"/>
              <a:gd name="connsiteX172" fmla="*/ 7236471 w 15773620"/>
              <a:gd name="connsiteY172" fmla="*/ 6327669 h 15388950"/>
              <a:gd name="connsiteX173" fmla="*/ 6503045 w 15773620"/>
              <a:gd name="connsiteY173" fmla="*/ 5910216 h 15388950"/>
              <a:gd name="connsiteX174" fmla="*/ 5769619 w 15773620"/>
              <a:gd name="connsiteY174" fmla="*/ 6327669 h 15388950"/>
              <a:gd name="connsiteX175" fmla="*/ 4897661 w 15773620"/>
              <a:gd name="connsiteY175" fmla="*/ 6804756 h 15388950"/>
              <a:gd name="connsiteX176" fmla="*/ 4025695 w 15773620"/>
              <a:gd name="connsiteY176" fmla="*/ 6327669 h 15388950"/>
              <a:gd name="connsiteX177" fmla="*/ 3292268 w 15773620"/>
              <a:gd name="connsiteY177" fmla="*/ 5910216 h 15388950"/>
              <a:gd name="connsiteX178" fmla="*/ 2558842 w 15773620"/>
              <a:gd name="connsiteY178" fmla="*/ 6327669 h 15388950"/>
              <a:gd name="connsiteX179" fmla="*/ 1695029 w 15773620"/>
              <a:gd name="connsiteY179" fmla="*/ 6804756 h 15388950"/>
              <a:gd name="connsiteX180" fmla="*/ 823063 w 15773620"/>
              <a:gd name="connsiteY180" fmla="*/ 6327669 h 15388950"/>
              <a:gd name="connsiteX181" fmla="*/ 89638 w 15773620"/>
              <a:gd name="connsiteY181" fmla="*/ 5910216 h 15388950"/>
              <a:gd name="connsiteX182" fmla="*/ 0 w 15773620"/>
              <a:gd name="connsiteY182" fmla="*/ 5816508 h 15388950"/>
              <a:gd name="connsiteX183" fmla="*/ 89638 w 15773620"/>
              <a:gd name="connsiteY183" fmla="*/ 5722791 h 15388950"/>
              <a:gd name="connsiteX184" fmla="*/ 89638 w 15773620"/>
              <a:gd name="connsiteY184" fmla="*/ 2861401 h 15388950"/>
              <a:gd name="connsiteX185" fmla="*/ 953459 w 15773620"/>
              <a:gd name="connsiteY185" fmla="*/ 3338489 h 15388950"/>
              <a:gd name="connsiteX186" fmla="*/ 1686885 w 15773620"/>
              <a:gd name="connsiteY186" fmla="*/ 3755941 h 15388950"/>
              <a:gd name="connsiteX187" fmla="*/ 2420311 w 15773620"/>
              <a:gd name="connsiteY187" fmla="*/ 3338489 h 15388950"/>
              <a:gd name="connsiteX188" fmla="*/ 3292268 w 15773620"/>
              <a:gd name="connsiteY188" fmla="*/ 2861401 h 15388950"/>
              <a:gd name="connsiteX189" fmla="*/ 4164235 w 15773620"/>
              <a:gd name="connsiteY189" fmla="*/ 3338489 h 15388950"/>
              <a:gd name="connsiteX190" fmla="*/ 4897661 w 15773620"/>
              <a:gd name="connsiteY190" fmla="*/ 3755941 h 15388950"/>
              <a:gd name="connsiteX191" fmla="*/ 5631087 w 15773620"/>
              <a:gd name="connsiteY191" fmla="*/ 3338489 h 15388950"/>
              <a:gd name="connsiteX192" fmla="*/ 6503045 w 15773620"/>
              <a:gd name="connsiteY192" fmla="*/ 2861401 h 15388950"/>
              <a:gd name="connsiteX193" fmla="*/ 7375011 w 15773620"/>
              <a:gd name="connsiteY193" fmla="*/ 3338489 h 15388950"/>
              <a:gd name="connsiteX194" fmla="*/ 8108438 w 15773620"/>
              <a:gd name="connsiteY194" fmla="*/ 3755941 h 15388950"/>
              <a:gd name="connsiteX195" fmla="*/ 8841862 w 15773620"/>
              <a:gd name="connsiteY195" fmla="*/ 3338489 h 15388950"/>
              <a:gd name="connsiteX196" fmla="*/ 9713820 w 15773620"/>
              <a:gd name="connsiteY196" fmla="*/ 2861401 h 15388950"/>
              <a:gd name="connsiteX197" fmla="*/ 10585787 w 15773620"/>
              <a:gd name="connsiteY197" fmla="*/ 3338489 h 15388950"/>
              <a:gd name="connsiteX198" fmla="*/ 11319213 w 15773620"/>
              <a:gd name="connsiteY198" fmla="*/ 3755941 h 15388950"/>
              <a:gd name="connsiteX199" fmla="*/ 12052639 w 15773620"/>
              <a:gd name="connsiteY199" fmla="*/ 3338489 h 15388950"/>
              <a:gd name="connsiteX200" fmla="*/ 12924597 w 15773620"/>
              <a:gd name="connsiteY200" fmla="*/ 2861401 h 15388950"/>
              <a:gd name="connsiteX201" fmla="*/ 13796563 w 15773620"/>
              <a:gd name="connsiteY201" fmla="*/ 3338489 h 15388950"/>
              <a:gd name="connsiteX202" fmla="*/ 14529989 w 15773620"/>
              <a:gd name="connsiteY202" fmla="*/ 3755941 h 15388950"/>
              <a:gd name="connsiteX203" fmla="*/ 15263415 w 15773620"/>
              <a:gd name="connsiteY203" fmla="*/ 3338489 h 15388950"/>
              <a:gd name="connsiteX204" fmla="*/ 15719813 w 15773620"/>
              <a:gd name="connsiteY204" fmla="*/ 2953949 h 15388950"/>
              <a:gd name="connsiteX205" fmla="*/ 15773620 w 15773620"/>
              <a:gd name="connsiteY205" fmla="*/ 2932327 h 15388950"/>
              <a:gd name="connsiteX206" fmla="*/ 15773620 w 15773620"/>
              <a:gd name="connsiteY206" fmla="*/ 3138720 h 15388950"/>
              <a:gd name="connsiteX207" fmla="*/ 15707541 w 15773620"/>
              <a:gd name="connsiteY207" fmla="*/ 3177683 h 15388950"/>
              <a:gd name="connsiteX208" fmla="*/ 15401947 w 15773620"/>
              <a:gd name="connsiteY208" fmla="*/ 3466278 h 15388950"/>
              <a:gd name="connsiteX209" fmla="*/ 14529989 w 15773620"/>
              <a:gd name="connsiteY209" fmla="*/ 3943366 h 15388950"/>
              <a:gd name="connsiteX210" fmla="*/ 13658023 w 15773620"/>
              <a:gd name="connsiteY210" fmla="*/ 3466278 h 15388950"/>
              <a:gd name="connsiteX211" fmla="*/ 12924597 w 15773620"/>
              <a:gd name="connsiteY211" fmla="*/ 3048827 h 15388950"/>
              <a:gd name="connsiteX212" fmla="*/ 12191171 w 15773620"/>
              <a:gd name="connsiteY212" fmla="*/ 3466278 h 15388950"/>
              <a:gd name="connsiteX213" fmla="*/ 11319213 w 15773620"/>
              <a:gd name="connsiteY213" fmla="*/ 3943366 h 15388950"/>
              <a:gd name="connsiteX214" fmla="*/ 10447246 w 15773620"/>
              <a:gd name="connsiteY214" fmla="*/ 3466278 h 15388950"/>
              <a:gd name="connsiteX215" fmla="*/ 9713820 w 15773620"/>
              <a:gd name="connsiteY215" fmla="*/ 3048827 h 15388950"/>
              <a:gd name="connsiteX216" fmla="*/ 8980395 w 15773620"/>
              <a:gd name="connsiteY216" fmla="*/ 3466278 h 15388950"/>
              <a:gd name="connsiteX217" fmla="*/ 8108438 w 15773620"/>
              <a:gd name="connsiteY217" fmla="*/ 3943366 h 15388950"/>
              <a:gd name="connsiteX218" fmla="*/ 7236471 w 15773620"/>
              <a:gd name="connsiteY218" fmla="*/ 3466278 h 15388950"/>
              <a:gd name="connsiteX219" fmla="*/ 6503045 w 15773620"/>
              <a:gd name="connsiteY219" fmla="*/ 3048827 h 15388950"/>
              <a:gd name="connsiteX220" fmla="*/ 5769619 w 15773620"/>
              <a:gd name="connsiteY220" fmla="*/ 3466278 h 15388950"/>
              <a:gd name="connsiteX221" fmla="*/ 4897661 w 15773620"/>
              <a:gd name="connsiteY221" fmla="*/ 3943366 h 15388950"/>
              <a:gd name="connsiteX222" fmla="*/ 4025695 w 15773620"/>
              <a:gd name="connsiteY222" fmla="*/ 3466278 h 15388950"/>
              <a:gd name="connsiteX223" fmla="*/ 3292268 w 15773620"/>
              <a:gd name="connsiteY223" fmla="*/ 3048827 h 15388950"/>
              <a:gd name="connsiteX224" fmla="*/ 2558843 w 15773620"/>
              <a:gd name="connsiteY224" fmla="*/ 3466278 h 15388950"/>
              <a:gd name="connsiteX225" fmla="*/ 1695030 w 15773620"/>
              <a:gd name="connsiteY225" fmla="*/ 3943366 h 15388950"/>
              <a:gd name="connsiteX226" fmla="*/ 823063 w 15773620"/>
              <a:gd name="connsiteY226" fmla="*/ 3466278 h 15388950"/>
              <a:gd name="connsiteX227" fmla="*/ 89638 w 15773620"/>
              <a:gd name="connsiteY227" fmla="*/ 3048827 h 15388950"/>
              <a:gd name="connsiteX228" fmla="*/ 0 w 15773620"/>
              <a:gd name="connsiteY228" fmla="*/ 2955118 h 15388950"/>
              <a:gd name="connsiteX229" fmla="*/ 89638 w 15773620"/>
              <a:gd name="connsiteY229" fmla="*/ 2861401 h 15388950"/>
              <a:gd name="connsiteX230" fmla="*/ 89638 w 15773620"/>
              <a:gd name="connsiteY230" fmla="*/ 0 h 15388950"/>
              <a:gd name="connsiteX231" fmla="*/ 953459 w 15773620"/>
              <a:gd name="connsiteY231" fmla="*/ 477088 h 15388950"/>
              <a:gd name="connsiteX232" fmla="*/ 1686885 w 15773620"/>
              <a:gd name="connsiteY232" fmla="*/ 894541 h 15388950"/>
              <a:gd name="connsiteX233" fmla="*/ 2420311 w 15773620"/>
              <a:gd name="connsiteY233" fmla="*/ 477088 h 15388950"/>
              <a:gd name="connsiteX234" fmla="*/ 3292268 w 15773620"/>
              <a:gd name="connsiteY234" fmla="*/ 0 h 15388950"/>
              <a:gd name="connsiteX235" fmla="*/ 4164235 w 15773620"/>
              <a:gd name="connsiteY235" fmla="*/ 477088 h 15388950"/>
              <a:gd name="connsiteX236" fmla="*/ 4897661 w 15773620"/>
              <a:gd name="connsiteY236" fmla="*/ 894541 h 15388950"/>
              <a:gd name="connsiteX237" fmla="*/ 5631087 w 15773620"/>
              <a:gd name="connsiteY237" fmla="*/ 477088 h 15388950"/>
              <a:gd name="connsiteX238" fmla="*/ 6503045 w 15773620"/>
              <a:gd name="connsiteY238" fmla="*/ 0 h 15388950"/>
              <a:gd name="connsiteX239" fmla="*/ 7375011 w 15773620"/>
              <a:gd name="connsiteY239" fmla="*/ 477088 h 15388950"/>
              <a:gd name="connsiteX240" fmla="*/ 8108438 w 15773620"/>
              <a:gd name="connsiteY240" fmla="*/ 894541 h 15388950"/>
              <a:gd name="connsiteX241" fmla="*/ 8841862 w 15773620"/>
              <a:gd name="connsiteY241" fmla="*/ 477088 h 15388950"/>
              <a:gd name="connsiteX242" fmla="*/ 9713820 w 15773620"/>
              <a:gd name="connsiteY242" fmla="*/ 0 h 15388950"/>
              <a:gd name="connsiteX243" fmla="*/ 10585787 w 15773620"/>
              <a:gd name="connsiteY243" fmla="*/ 477088 h 15388950"/>
              <a:gd name="connsiteX244" fmla="*/ 11319213 w 15773620"/>
              <a:gd name="connsiteY244" fmla="*/ 894541 h 15388950"/>
              <a:gd name="connsiteX245" fmla="*/ 12052639 w 15773620"/>
              <a:gd name="connsiteY245" fmla="*/ 477088 h 15388950"/>
              <a:gd name="connsiteX246" fmla="*/ 12924597 w 15773620"/>
              <a:gd name="connsiteY246" fmla="*/ 0 h 15388950"/>
              <a:gd name="connsiteX247" fmla="*/ 13796563 w 15773620"/>
              <a:gd name="connsiteY247" fmla="*/ 477088 h 15388950"/>
              <a:gd name="connsiteX248" fmla="*/ 14529989 w 15773620"/>
              <a:gd name="connsiteY248" fmla="*/ 894541 h 15388950"/>
              <a:gd name="connsiteX249" fmla="*/ 15263415 w 15773620"/>
              <a:gd name="connsiteY249" fmla="*/ 477088 h 15388950"/>
              <a:gd name="connsiteX250" fmla="*/ 15719813 w 15773620"/>
              <a:gd name="connsiteY250" fmla="*/ 92548 h 15388950"/>
              <a:gd name="connsiteX251" fmla="*/ 15773620 w 15773620"/>
              <a:gd name="connsiteY251" fmla="*/ 70926 h 15388950"/>
              <a:gd name="connsiteX252" fmla="*/ 15773620 w 15773620"/>
              <a:gd name="connsiteY252" fmla="*/ 277319 h 15388950"/>
              <a:gd name="connsiteX253" fmla="*/ 15707541 w 15773620"/>
              <a:gd name="connsiteY253" fmla="*/ 316281 h 15388950"/>
              <a:gd name="connsiteX254" fmla="*/ 15401947 w 15773620"/>
              <a:gd name="connsiteY254" fmla="*/ 604878 h 15388950"/>
              <a:gd name="connsiteX255" fmla="*/ 14529989 w 15773620"/>
              <a:gd name="connsiteY255" fmla="*/ 1081965 h 15388950"/>
              <a:gd name="connsiteX256" fmla="*/ 13658023 w 15773620"/>
              <a:gd name="connsiteY256" fmla="*/ 604878 h 15388950"/>
              <a:gd name="connsiteX257" fmla="*/ 12924597 w 15773620"/>
              <a:gd name="connsiteY257" fmla="*/ 187425 h 15388950"/>
              <a:gd name="connsiteX258" fmla="*/ 12191171 w 15773620"/>
              <a:gd name="connsiteY258" fmla="*/ 604878 h 15388950"/>
              <a:gd name="connsiteX259" fmla="*/ 11319213 w 15773620"/>
              <a:gd name="connsiteY259" fmla="*/ 1081965 h 15388950"/>
              <a:gd name="connsiteX260" fmla="*/ 10447246 w 15773620"/>
              <a:gd name="connsiteY260" fmla="*/ 604878 h 15388950"/>
              <a:gd name="connsiteX261" fmla="*/ 9713820 w 15773620"/>
              <a:gd name="connsiteY261" fmla="*/ 187425 h 15388950"/>
              <a:gd name="connsiteX262" fmla="*/ 8980395 w 15773620"/>
              <a:gd name="connsiteY262" fmla="*/ 604878 h 15388950"/>
              <a:gd name="connsiteX263" fmla="*/ 8108438 w 15773620"/>
              <a:gd name="connsiteY263" fmla="*/ 1081965 h 15388950"/>
              <a:gd name="connsiteX264" fmla="*/ 7236471 w 15773620"/>
              <a:gd name="connsiteY264" fmla="*/ 604878 h 15388950"/>
              <a:gd name="connsiteX265" fmla="*/ 6503045 w 15773620"/>
              <a:gd name="connsiteY265" fmla="*/ 187425 h 15388950"/>
              <a:gd name="connsiteX266" fmla="*/ 5769619 w 15773620"/>
              <a:gd name="connsiteY266" fmla="*/ 604878 h 15388950"/>
              <a:gd name="connsiteX267" fmla="*/ 4897661 w 15773620"/>
              <a:gd name="connsiteY267" fmla="*/ 1081965 h 15388950"/>
              <a:gd name="connsiteX268" fmla="*/ 4025695 w 15773620"/>
              <a:gd name="connsiteY268" fmla="*/ 604878 h 15388950"/>
              <a:gd name="connsiteX269" fmla="*/ 3292268 w 15773620"/>
              <a:gd name="connsiteY269" fmla="*/ 187425 h 15388950"/>
              <a:gd name="connsiteX270" fmla="*/ 2558843 w 15773620"/>
              <a:gd name="connsiteY270" fmla="*/ 604878 h 15388950"/>
              <a:gd name="connsiteX271" fmla="*/ 1695030 w 15773620"/>
              <a:gd name="connsiteY271" fmla="*/ 1081965 h 15388950"/>
              <a:gd name="connsiteX272" fmla="*/ 823063 w 15773620"/>
              <a:gd name="connsiteY272" fmla="*/ 604878 h 15388950"/>
              <a:gd name="connsiteX273" fmla="*/ 89638 w 15773620"/>
              <a:gd name="connsiteY273" fmla="*/ 187425 h 15388950"/>
              <a:gd name="connsiteX274" fmla="*/ 0 w 15773620"/>
              <a:gd name="connsiteY274" fmla="*/ 93717 h 15388950"/>
              <a:gd name="connsiteX275" fmla="*/ 89638 w 15773620"/>
              <a:gd name="connsiteY275" fmla="*/ 0 h 153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15773620" h="15388950">
                <a:moveTo>
                  <a:pt x="89637" y="14306985"/>
                </a:moveTo>
                <a:cubicBezTo>
                  <a:pt x="529702" y="14306985"/>
                  <a:pt x="757877" y="14562565"/>
                  <a:pt x="953458" y="14784072"/>
                </a:cubicBezTo>
                <a:cubicBezTo>
                  <a:pt x="1140884" y="14997059"/>
                  <a:pt x="1328321" y="15201525"/>
                  <a:pt x="1686885" y="15201525"/>
                </a:cubicBezTo>
                <a:cubicBezTo>
                  <a:pt x="2045448" y="15201525"/>
                  <a:pt x="2216576" y="15005580"/>
                  <a:pt x="2420311" y="14784072"/>
                </a:cubicBezTo>
                <a:cubicBezTo>
                  <a:pt x="2624035" y="14562565"/>
                  <a:pt x="2844067" y="14306985"/>
                  <a:pt x="3292267" y="14306985"/>
                </a:cubicBezTo>
                <a:cubicBezTo>
                  <a:pt x="3732323" y="14306985"/>
                  <a:pt x="3960500" y="14562565"/>
                  <a:pt x="4164234" y="14784072"/>
                </a:cubicBezTo>
                <a:cubicBezTo>
                  <a:pt x="4367959" y="15005580"/>
                  <a:pt x="4539096" y="15201525"/>
                  <a:pt x="4897660" y="15201525"/>
                </a:cubicBezTo>
                <a:cubicBezTo>
                  <a:pt x="5256224" y="15201525"/>
                  <a:pt x="5427352" y="15005580"/>
                  <a:pt x="5631086" y="14784072"/>
                </a:cubicBezTo>
                <a:cubicBezTo>
                  <a:pt x="5834811" y="14562565"/>
                  <a:pt x="6054843" y="14306985"/>
                  <a:pt x="6503044" y="14306985"/>
                </a:cubicBezTo>
                <a:cubicBezTo>
                  <a:pt x="6943100" y="14306985"/>
                  <a:pt x="7171277" y="14562565"/>
                  <a:pt x="7375010" y="14784072"/>
                </a:cubicBezTo>
                <a:cubicBezTo>
                  <a:pt x="7578736" y="15005580"/>
                  <a:pt x="7749873" y="15201525"/>
                  <a:pt x="8108437" y="15201525"/>
                </a:cubicBezTo>
                <a:cubicBezTo>
                  <a:pt x="8467000" y="15201525"/>
                  <a:pt x="8638129" y="15005580"/>
                  <a:pt x="8841862" y="14784072"/>
                </a:cubicBezTo>
                <a:cubicBezTo>
                  <a:pt x="9045588" y="14562565"/>
                  <a:pt x="9265620" y="14306985"/>
                  <a:pt x="9713820" y="14306985"/>
                </a:cubicBezTo>
                <a:cubicBezTo>
                  <a:pt x="10153876" y="14306985"/>
                  <a:pt x="10382053" y="14562565"/>
                  <a:pt x="10585787" y="14784072"/>
                </a:cubicBezTo>
                <a:cubicBezTo>
                  <a:pt x="10789512" y="15005580"/>
                  <a:pt x="10960649" y="15201525"/>
                  <a:pt x="11319213" y="15201525"/>
                </a:cubicBezTo>
                <a:cubicBezTo>
                  <a:pt x="11677777" y="15201525"/>
                  <a:pt x="11848905" y="15005580"/>
                  <a:pt x="12052639" y="14784072"/>
                </a:cubicBezTo>
                <a:cubicBezTo>
                  <a:pt x="12256364" y="14562565"/>
                  <a:pt x="12484541" y="14306985"/>
                  <a:pt x="12924597" y="14306985"/>
                </a:cubicBezTo>
                <a:cubicBezTo>
                  <a:pt x="13364652" y="14306985"/>
                  <a:pt x="13592829" y="14562565"/>
                  <a:pt x="13796563" y="14784072"/>
                </a:cubicBezTo>
                <a:cubicBezTo>
                  <a:pt x="13992144" y="14997059"/>
                  <a:pt x="14171425" y="15201525"/>
                  <a:pt x="14529989" y="15201525"/>
                </a:cubicBezTo>
                <a:cubicBezTo>
                  <a:pt x="14888553" y="15201525"/>
                  <a:pt x="15059682" y="15005580"/>
                  <a:pt x="15263415" y="14784072"/>
                </a:cubicBezTo>
                <a:cubicBezTo>
                  <a:pt x="15390744" y="14645630"/>
                  <a:pt x="15527624" y="14493879"/>
                  <a:pt x="15719813" y="14399533"/>
                </a:cubicBezTo>
                <a:lnTo>
                  <a:pt x="15773620" y="14377911"/>
                </a:lnTo>
                <a:lnTo>
                  <a:pt x="15773620" y="14584304"/>
                </a:lnTo>
                <a:lnTo>
                  <a:pt x="15707541" y="14623267"/>
                </a:lnTo>
                <a:cubicBezTo>
                  <a:pt x="15593453" y="14701006"/>
                  <a:pt x="15499737" y="14805369"/>
                  <a:pt x="15401947" y="14911863"/>
                </a:cubicBezTo>
                <a:cubicBezTo>
                  <a:pt x="15198222" y="15133370"/>
                  <a:pt x="14970045" y="15388950"/>
                  <a:pt x="14529989" y="15388950"/>
                </a:cubicBezTo>
                <a:cubicBezTo>
                  <a:pt x="14089934" y="15388950"/>
                  <a:pt x="13861757" y="15133370"/>
                  <a:pt x="13658023" y="14911863"/>
                </a:cubicBezTo>
                <a:cubicBezTo>
                  <a:pt x="13454298" y="14690355"/>
                  <a:pt x="13283161" y="14494410"/>
                  <a:pt x="12924597" y="14494410"/>
                </a:cubicBezTo>
                <a:cubicBezTo>
                  <a:pt x="12566033" y="14494410"/>
                  <a:pt x="12394904" y="14690355"/>
                  <a:pt x="12191171" y="14911863"/>
                </a:cubicBezTo>
                <a:cubicBezTo>
                  <a:pt x="11987446" y="15133370"/>
                  <a:pt x="11759268" y="15388950"/>
                  <a:pt x="11319213" y="15388950"/>
                </a:cubicBezTo>
                <a:cubicBezTo>
                  <a:pt x="10879157" y="15388950"/>
                  <a:pt x="10650980" y="15133370"/>
                  <a:pt x="10447246" y="14911863"/>
                </a:cubicBezTo>
                <a:cubicBezTo>
                  <a:pt x="10243521" y="14690355"/>
                  <a:pt x="10072384" y="14494410"/>
                  <a:pt x="9713820" y="14494410"/>
                </a:cubicBezTo>
                <a:cubicBezTo>
                  <a:pt x="9355256" y="14494410"/>
                  <a:pt x="9184128" y="14690355"/>
                  <a:pt x="8980395" y="14911863"/>
                </a:cubicBezTo>
                <a:cubicBezTo>
                  <a:pt x="8776669" y="15133370"/>
                  <a:pt x="8556638" y="15388950"/>
                  <a:pt x="8108437" y="15388950"/>
                </a:cubicBezTo>
                <a:cubicBezTo>
                  <a:pt x="7668381" y="15388950"/>
                  <a:pt x="7440204" y="15133370"/>
                  <a:pt x="7236470" y="14911863"/>
                </a:cubicBezTo>
                <a:cubicBezTo>
                  <a:pt x="7032745" y="14690355"/>
                  <a:pt x="6861608" y="14494410"/>
                  <a:pt x="6503044" y="14494410"/>
                </a:cubicBezTo>
                <a:cubicBezTo>
                  <a:pt x="6144480" y="14494410"/>
                  <a:pt x="5973352" y="14690355"/>
                  <a:pt x="5769618" y="14911863"/>
                </a:cubicBezTo>
                <a:cubicBezTo>
                  <a:pt x="5565893" y="15133370"/>
                  <a:pt x="5345861" y="15388950"/>
                  <a:pt x="4897660" y="15388950"/>
                </a:cubicBezTo>
                <a:cubicBezTo>
                  <a:pt x="4457604" y="15388950"/>
                  <a:pt x="4229427" y="15133370"/>
                  <a:pt x="4025694" y="14911863"/>
                </a:cubicBezTo>
                <a:cubicBezTo>
                  <a:pt x="3821969" y="14690355"/>
                  <a:pt x="3650832" y="14494410"/>
                  <a:pt x="3292267" y="14494410"/>
                </a:cubicBezTo>
                <a:cubicBezTo>
                  <a:pt x="2933704" y="14494410"/>
                  <a:pt x="2762575" y="14690355"/>
                  <a:pt x="2558842" y="14911863"/>
                </a:cubicBezTo>
                <a:cubicBezTo>
                  <a:pt x="2355116" y="15133370"/>
                  <a:pt x="2135084" y="15388950"/>
                  <a:pt x="1695029" y="15388950"/>
                </a:cubicBezTo>
                <a:cubicBezTo>
                  <a:pt x="1254973" y="15388950"/>
                  <a:pt x="1026797" y="15133370"/>
                  <a:pt x="823063" y="14911863"/>
                </a:cubicBezTo>
                <a:cubicBezTo>
                  <a:pt x="627490" y="14690355"/>
                  <a:pt x="448210" y="14494410"/>
                  <a:pt x="89637" y="14494410"/>
                </a:cubicBezTo>
                <a:cubicBezTo>
                  <a:pt x="40751" y="14494410"/>
                  <a:pt x="0" y="14451816"/>
                  <a:pt x="0" y="14400702"/>
                </a:cubicBezTo>
                <a:cubicBezTo>
                  <a:pt x="0" y="14349579"/>
                  <a:pt x="40751" y="14306985"/>
                  <a:pt x="89637" y="14306985"/>
                </a:cubicBezTo>
                <a:close/>
                <a:moveTo>
                  <a:pt x="89638" y="11445584"/>
                </a:moveTo>
                <a:cubicBezTo>
                  <a:pt x="529702" y="11445584"/>
                  <a:pt x="757877" y="11701165"/>
                  <a:pt x="953458" y="11922672"/>
                </a:cubicBezTo>
                <a:cubicBezTo>
                  <a:pt x="1140886" y="12135658"/>
                  <a:pt x="1328321" y="12340124"/>
                  <a:pt x="1686885" y="12340124"/>
                </a:cubicBezTo>
                <a:cubicBezTo>
                  <a:pt x="2045448" y="12340124"/>
                  <a:pt x="2216576" y="12144179"/>
                  <a:pt x="2420311" y="11922672"/>
                </a:cubicBezTo>
                <a:cubicBezTo>
                  <a:pt x="2624035" y="11701165"/>
                  <a:pt x="2844067" y="11445584"/>
                  <a:pt x="3292268" y="11445584"/>
                </a:cubicBezTo>
                <a:cubicBezTo>
                  <a:pt x="3732324" y="11445584"/>
                  <a:pt x="3960501" y="11701165"/>
                  <a:pt x="4164234" y="11922672"/>
                </a:cubicBezTo>
                <a:cubicBezTo>
                  <a:pt x="4367960" y="12144179"/>
                  <a:pt x="4539097" y="12340124"/>
                  <a:pt x="4897661" y="12340124"/>
                </a:cubicBezTo>
                <a:cubicBezTo>
                  <a:pt x="5256224" y="12340124"/>
                  <a:pt x="5427353" y="12144179"/>
                  <a:pt x="5631086" y="11922672"/>
                </a:cubicBezTo>
                <a:cubicBezTo>
                  <a:pt x="5834812" y="11701165"/>
                  <a:pt x="6054844" y="11445584"/>
                  <a:pt x="6503045" y="11445584"/>
                </a:cubicBezTo>
                <a:cubicBezTo>
                  <a:pt x="6943100" y="11445584"/>
                  <a:pt x="7171277" y="11701165"/>
                  <a:pt x="7375011" y="11922672"/>
                </a:cubicBezTo>
                <a:cubicBezTo>
                  <a:pt x="7578736" y="12144179"/>
                  <a:pt x="7749873" y="12340124"/>
                  <a:pt x="8108437" y="12340124"/>
                </a:cubicBezTo>
                <a:cubicBezTo>
                  <a:pt x="8467000" y="12340124"/>
                  <a:pt x="8638129" y="12144179"/>
                  <a:pt x="8841862" y="11922672"/>
                </a:cubicBezTo>
                <a:cubicBezTo>
                  <a:pt x="9045588" y="11701165"/>
                  <a:pt x="9265620" y="11445584"/>
                  <a:pt x="9713820" y="11445584"/>
                </a:cubicBezTo>
                <a:cubicBezTo>
                  <a:pt x="10153876" y="11445584"/>
                  <a:pt x="10382053" y="11701165"/>
                  <a:pt x="10585787" y="11922672"/>
                </a:cubicBezTo>
                <a:cubicBezTo>
                  <a:pt x="10789512" y="12144179"/>
                  <a:pt x="10960649" y="12340124"/>
                  <a:pt x="11319213" y="12340124"/>
                </a:cubicBezTo>
                <a:cubicBezTo>
                  <a:pt x="11677777" y="12340124"/>
                  <a:pt x="11848905" y="12144179"/>
                  <a:pt x="12052639" y="11922672"/>
                </a:cubicBezTo>
                <a:cubicBezTo>
                  <a:pt x="12256364" y="11701165"/>
                  <a:pt x="12484541" y="11445584"/>
                  <a:pt x="12924597" y="11445584"/>
                </a:cubicBezTo>
                <a:cubicBezTo>
                  <a:pt x="13364652" y="11445584"/>
                  <a:pt x="13592829" y="11701165"/>
                  <a:pt x="13796563" y="11922672"/>
                </a:cubicBezTo>
                <a:cubicBezTo>
                  <a:pt x="13992144" y="12135658"/>
                  <a:pt x="14171425" y="12340124"/>
                  <a:pt x="14529989" y="12340124"/>
                </a:cubicBezTo>
                <a:cubicBezTo>
                  <a:pt x="14888553" y="12340124"/>
                  <a:pt x="15059682" y="12144179"/>
                  <a:pt x="15263415" y="11922672"/>
                </a:cubicBezTo>
                <a:cubicBezTo>
                  <a:pt x="15390744" y="11784230"/>
                  <a:pt x="15527624" y="11632478"/>
                  <a:pt x="15719813" y="11538133"/>
                </a:cubicBezTo>
                <a:lnTo>
                  <a:pt x="15773620" y="11516511"/>
                </a:lnTo>
                <a:lnTo>
                  <a:pt x="15773620" y="11722903"/>
                </a:lnTo>
                <a:lnTo>
                  <a:pt x="15707541" y="11761866"/>
                </a:lnTo>
                <a:cubicBezTo>
                  <a:pt x="15593453" y="11839605"/>
                  <a:pt x="15499737" y="11943969"/>
                  <a:pt x="15401947" y="12050462"/>
                </a:cubicBezTo>
                <a:cubicBezTo>
                  <a:pt x="15198222" y="12271969"/>
                  <a:pt x="14970045" y="12527549"/>
                  <a:pt x="14529989" y="12527549"/>
                </a:cubicBezTo>
                <a:cubicBezTo>
                  <a:pt x="14089934" y="12527549"/>
                  <a:pt x="13861757" y="12271969"/>
                  <a:pt x="13658023" y="12050462"/>
                </a:cubicBezTo>
                <a:cubicBezTo>
                  <a:pt x="13454298" y="11828955"/>
                  <a:pt x="13283161" y="11633009"/>
                  <a:pt x="12924597" y="11633009"/>
                </a:cubicBezTo>
                <a:cubicBezTo>
                  <a:pt x="12566033" y="11633009"/>
                  <a:pt x="12394904" y="11828955"/>
                  <a:pt x="12191171" y="12050462"/>
                </a:cubicBezTo>
                <a:cubicBezTo>
                  <a:pt x="11987446" y="12271969"/>
                  <a:pt x="11759268" y="12527549"/>
                  <a:pt x="11319213" y="12527549"/>
                </a:cubicBezTo>
                <a:cubicBezTo>
                  <a:pt x="10879157" y="12527549"/>
                  <a:pt x="10650980" y="12271969"/>
                  <a:pt x="10447246" y="12050462"/>
                </a:cubicBezTo>
                <a:cubicBezTo>
                  <a:pt x="10243521" y="11828955"/>
                  <a:pt x="10072384" y="11633009"/>
                  <a:pt x="9713820" y="11633009"/>
                </a:cubicBezTo>
                <a:cubicBezTo>
                  <a:pt x="9355256" y="11633009"/>
                  <a:pt x="9184128" y="11828955"/>
                  <a:pt x="8980395" y="12050462"/>
                </a:cubicBezTo>
                <a:cubicBezTo>
                  <a:pt x="8776669" y="12271969"/>
                  <a:pt x="8556638" y="12527549"/>
                  <a:pt x="8108437" y="12527549"/>
                </a:cubicBezTo>
                <a:cubicBezTo>
                  <a:pt x="7668381" y="12527549"/>
                  <a:pt x="7440204" y="12271969"/>
                  <a:pt x="7236471" y="12050462"/>
                </a:cubicBezTo>
                <a:cubicBezTo>
                  <a:pt x="7032745" y="11828955"/>
                  <a:pt x="6861608" y="11633009"/>
                  <a:pt x="6503045" y="11633009"/>
                </a:cubicBezTo>
                <a:cubicBezTo>
                  <a:pt x="6144481" y="11633009"/>
                  <a:pt x="5973352" y="11828955"/>
                  <a:pt x="5769618" y="12050462"/>
                </a:cubicBezTo>
                <a:cubicBezTo>
                  <a:pt x="5565893" y="12271969"/>
                  <a:pt x="5345861" y="12527549"/>
                  <a:pt x="4897661" y="12527549"/>
                </a:cubicBezTo>
                <a:cubicBezTo>
                  <a:pt x="4457605" y="12527549"/>
                  <a:pt x="4229428" y="12271969"/>
                  <a:pt x="4025694" y="12050462"/>
                </a:cubicBezTo>
                <a:cubicBezTo>
                  <a:pt x="3821969" y="11828955"/>
                  <a:pt x="3650832" y="11633009"/>
                  <a:pt x="3292268" y="11633009"/>
                </a:cubicBezTo>
                <a:cubicBezTo>
                  <a:pt x="2933704" y="11633009"/>
                  <a:pt x="2762576" y="11828955"/>
                  <a:pt x="2558842" y="12050462"/>
                </a:cubicBezTo>
                <a:cubicBezTo>
                  <a:pt x="2355117" y="12271969"/>
                  <a:pt x="2135085" y="12527549"/>
                  <a:pt x="1695029" y="12527549"/>
                </a:cubicBezTo>
                <a:cubicBezTo>
                  <a:pt x="1254973" y="12527549"/>
                  <a:pt x="1026797" y="12271969"/>
                  <a:pt x="823063" y="12050462"/>
                </a:cubicBezTo>
                <a:cubicBezTo>
                  <a:pt x="627490" y="11828955"/>
                  <a:pt x="448210" y="11633009"/>
                  <a:pt x="89638" y="11633009"/>
                </a:cubicBezTo>
                <a:cubicBezTo>
                  <a:pt x="40751" y="11633009"/>
                  <a:pt x="0" y="11590415"/>
                  <a:pt x="0" y="11539301"/>
                </a:cubicBezTo>
                <a:cubicBezTo>
                  <a:pt x="0" y="11488178"/>
                  <a:pt x="40751" y="11445584"/>
                  <a:pt x="89638" y="11445584"/>
                </a:cubicBezTo>
                <a:close/>
                <a:moveTo>
                  <a:pt x="89638" y="8584192"/>
                </a:moveTo>
                <a:cubicBezTo>
                  <a:pt x="529702" y="8584192"/>
                  <a:pt x="757877" y="8839772"/>
                  <a:pt x="953458" y="9061280"/>
                </a:cubicBezTo>
                <a:cubicBezTo>
                  <a:pt x="1140886" y="9274266"/>
                  <a:pt x="1328321" y="9478732"/>
                  <a:pt x="1686885" y="9478732"/>
                </a:cubicBezTo>
                <a:cubicBezTo>
                  <a:pt x="2045448" y="9478732"/>
                  <a:pt x="2216577" y="9282787"/>
                  <a:pt x="2420311" y="9061280"/>
                </a:cubicBezTo>
                <a:cubicBezTo>
                  <a:pt x="2624035" y="8839772"/>
                  <a:pt x="2844068" y="8584192"/>
                  <a:pt x="3292268" y="8584192"/>
                </a:cubicBezTo>
                <a:cubicBezTo>
                  <a:pt x="3732324" y="8584192"/>
                  <a:pt x="3960501" y="8839772"/>
                  <a:pt x="4164235" y="9061280"/>
                </a:cubicBezTo>
                <a:cubicBezTo>
                  <a:pt x="4367960" y="9282787"/>
                  <a:pt x="4539097" y="9478732"/>
                  <a:pt x="4897661" y="9478732"/>
                </a:cubicBezTo>
                <a:cubicBezTo>
                  <a:pt x="5256224" y="9478732"/>
                  <a:pt x="5427353" y="9282787"/>
                  <a:pt x="5631087" y="9061280"/>
                </a:cubicBezTo>
                <a:cubicBezTo>
                  <a:pt x="5834812" y="8839772"/>
                  <a:pt x="6054844" y="8584192"/>
                  <a:pt x="6503045" y="8584192"/>
                </a:cubicBezTo>
                <a:cubicBezTo>
                  <a:pt x="6943100" y="8584192"/>
                  <a:pt x="7171277" y="8839772"/>
                  <a:pt x="7375011" y="9061280"/>
                </a:cubicBezTo>
                <a:cubicBezTo>
                  <a:pt x="7578736" y="9282787"/>
                  <a:pt x="7749873" y="9478732"/>
                  <a:pt x="8108437" y="9478732"/>
                </a:cubicBezTo>
                <a:cubicBezTo>
                  <a:pt x="8467000" y="9478732"/>
                  <a:pt x="8638129" y="9282787"/>
                  <a:pt x="8841862" y="9061280"/>
                </a:cubicBezTo>
                <a:cubicBezTo>
                  <a:pt x="9045588" y="8839772"/>
                  <a:pt x="9265620" y="8584192"/>
                  <a:pt x="9713820" y="8584192"/>
                </a:cubicBezTo>
                <a:cubicBezTo>
                  <a:pt x="10153876" y="8584192"/>
                  <a:pt x="10382053" y="8839772"/>
                  <a:pt x="10585787" y="9061280"/>
                </a:cubicBezTo>
                <a:cubicBezTo>
                  <a:pt x="10789512" y="9282787"/>
                  <a:pt x="10960649" y="9478732"/>
                  <a:pt x="11319213" y="9478732"/>
                </a:cubicBezTo>
                <a:cubicBezTo>
                  <a:pt x="11677777" y="9478732"/>
                  <a:pt x="11848905" y="9282787"/>
                  <a:pt x="12052639" y="9061280"/>
                </a:cubicBezTo>
                <a:cubicBezTo>
                  <a:pt x="12256364" y="8839772"/>
                  <a:pt x="12484541" y="8584192"/>
                  <a:pt x="12924597" y="8584192"/>
                </a:cubicBezTo>
                <a:cubicBezTo>
                  <a:pt x="13364652" y="8584192"/>
                  <a:pt x="13592829" y="8839772"/>
                  <a:pt x="13796563" y="9061280"/>
                </a:cubicBezTo>
                <a:cubicBezTo>
                  <a:pt x="13992144" y="9274266"/>
                  <a:pt x="14171425" y="9478732"/>
                  <a:pt x="14529989" y="9478732"/>
                </a:cubicBezTo>
                <a:cubicBezTo>
                  <a:pt x="14888553" y="9478732"/>
                  <a:pt x="15059682" y="9282787"/>
                  <a:pt x="15263415" y="9061280"/>
                </a:cubicBezTo>
                <a:cubicBezTo>
                  <a:pt x="15390744" y="8922838"/>
                  <a:pt x="15527624" y="8771086"/>
                  <a:pt x="15719813" y="8676741"/>
                </a:cubicBezTo>
                <a:lnTo>
                  <a:pt x="15773620" y="8655118"/>
                </a:lnTo>
                <a:lnTo>
                  <a:pt x="15773620" y="8861511"/>
                </a:lnTo>
                <a:lnTo>
                  <a:pt x="15707541" y="8900473"/>
                </a:lnTo>
                <a:cubicBezTo>
                  <a:pt x="15593453" y="8978213"/>
                  <a:pt x="15499737" y="9082577"/>
                  <a:pt x="15401947" y="9189070"/>
                </a:cubicBezTo>
                <a:cubicBezTo>
                  <a:pt x="15198222" y="9410577"/>
                  <a:pt x="14970045" y="9666157"/>
                  <a:pt x="14529989" y="9666157"/>
                </a:cubicBezTo>
                <a:cubicBezTo>
                  <a:pt x="14089934" y="9666157"/>
                  <a:pt x="13861757" y="9410577"/>
                  <a:pt x="13658023" y="9189070"/>
                </a:cubicBezTo>
                <a:cubicBezTo>
                  <a:pt x="13454298" y="8967563"/>
                  <a:pt x="13283161" y="8771617"/>
                  <a:pt x="12924597" y="8771617"/>
                </a:cubicBezTo>
                <a:cubicBezTo>
                  <a:pt x="12566033" y="8771617"/>
                  <a:pt x="12394904" y="8967563"/>
                  <a:pt x="12191171" y="9189070"/>
                </a:cubicBezTo>
                <a:cubicBezTo>
                  <a:pt x="11987446" y="9410577"/>
                  <a:pt x="11759268" y="9666157"/>
                  <a:pt x="11319213" y="9666157"/>
                </a:cubicBezTo>
                <a:cubicBezTo>
                  <a:pt x="10879157" y="9666157"/>
                  <a:pt x="10650980" y="9410577"/>
                  <a:pt x="10447246" y="9189070"/>
                </a:cubicBezTo>
                <a:cubicBezTo>
                  <a:pt x="10243521" y="8967563"/>
                  <a:pt x="10072384" y="8771617"/>
                  <a:pt x="9713820" y="8771617"/>
                </a:cubicBezTo>
                <a:cubicBezTo>
                  <a:pt x="9355256" y="8771617"/>
                  <a:pt x="9184128" y="8967563"/>
                  <a:pt x="8980395" y="9189070"/>
                </a:cubicBezTo>
                <a:cubicBezTo>
                  <a:pt x="8776669" y="9410577"/>
                  <a:pt x="8556638" y="9666157"/>
                  <a:pt x="8108437" y="9666157"/>
                </a:cubicBezTo>
                <a:cubicBezTo>
                  <a:pt x="7668381" y="9666157"/>
                  <a:pt x="7440204" y="9410577"/>
                  <a:pt x="7236471" y="9189070"/>
                </a:cubicBezTo>
                <a:cubicBezTo>
                  <a:pt x="7032745" y="8967563"/>
                  <a:pt x="6861608" y="8771617"/>
                  <a:pt x="6503045" y="8771617"/>
                </a:cubicBezTo>
                <a:cubicBezTo>
                  <a:pt x="6144481" y="8771617"/>
                  <a:pt x="5973352" y="8967563"/>
                  <a:pt x="5769618" y="9189070"/>
                </a:cubicBezTo>
                <a:cubicBezTo>
                  <a:pt x="5565893" y="9410577"/>
                  <a:pt x="5345861" y="9666157"/>
                  <a:pt x="4897661" y="9666157"/>
                </a:cubicBezTo>
                <a:cubicBezTo>
                  <a:pt x="4457605" y="9666157"/>
                  <a:pt x="4229428" y="9410577"/>
                  <a:pt x="4025694" y="9189070"/>
                </a:cubicBezTo>
                <a:cubicBezTo>
                  <a:pt x="3821969" y="8967563"/>
                  <a:pt x="3650832" y="8771617"/>
                  <a:pt x="3292268" y="8771617"/>
                </a:cubicBezTo>
                <a:cubicBezTo>
                  <a:pt x="2933704" y="8771617"/>
                  <a:pt x="2762576" y="8967563"/>
                  <a:pt x="2558842" y="9189070"/>
                </a:cubicBezTo>
                <a:cubicBezTo>
                  <a:pt x="2355117" y="9410577"/>
                  <a:pt x="2135085" y="9666157"/>
                  <a:pt x="1695029" y="9666157"/>
                </a:cubicBezTo>
                <a:cubicBezTo>
                  <a:pt x="1254973" y="9666157"/>
                  <a:pt x="1026797" y="9410577"/>
                  <a:pt x="823063" y="9189070"/>
                </a:cubicBezTo>
                <a:cubicBezTo>
                  <a:pt x="627490" y="8967563"/>
                  <a:pt x="448210" y="8771617"/>
                  <a:pt x="89638" y="8771617"/>
                </a:cubicBezTo>
                <a:cubicBezTo>
                  <a:pt x="40751" y="8771617"/>
                  <a:pt x="0" y="8729023"/>
                  <a:pt x="0" y="8677909"/>
                </a:cubicBezTo>
                <a:cubicBezTo>
                  <a:pt x="0" y="8626786"/>
                  <a:pt x="40751" y="8584192"/>
                  <a:pt x="89638" y="8584192"/>
                </a:cubicBezTo>
                <a:close/>
                <a:moveTo>
                  <a:pt x="89638" y="5722791"/>
                </a:moveTo>
                <a:cubicBezTo>
                  <a:pt x="529702" y="5722791"/>
                  <a:pt x="757877" y="5978372"/>
                  <a:pt x="953458" y="6199879"/>
                </a:cubicBezTo>
                <a:cubicBezTo>
                  <a:pt x="1140886" y="6412865"/>
                  <a:pt x="1328321" y="6617331"/>
                  <a:pt x="1686885" y="6617331"/>
                </a:cubicBezTo>
                <a:cubicBezTo>
                  <a:pt x="2045448" y="6617331"/>
                  <a:pt x="2216577" y="6421386"/>
                  <a:pt x="2420311" y="6199879"/>
                </a:cubicBezTo>
                <a:cubicBezTo>
                  <a:pt x="2624036" y="5978372"/>
                  <a:pt x="2844068" y="5722791"/>
                  <a:pt x="3292268" y="5722791"/>
                </a:cubicBezTo>
                <a:cubicBezTo>
                  <a:pt x="3732324" y="5722791"/>
                  <a:pt x="3960501" y="5978372"/>
                  <a:pt x="4164235" y="6199879"/>
                </a:cubicBezTo>
                <a:cubicBezTo>
                  <a:pt x="4367960" y="6421386"/>
                  <a:pt x="4539097" y="6617331"/>
                  <a:pt x="4897661" y="6617331"/>
                </a:cubicBezTo>
                <a:cubicBezTo>
                  <a:pt x="5256224" y="6617331"/>
                  <a:pt x="5427353" y="6421386"/>
                  <a:pt x="5631087" y="6199879"/>
                </a:cubicBezTo>
                <a:cubicBezTo>
                  <a:pt x="5834812" y="5978372"/>
                  <a:pt x="6054844" y="5722791"/>
                  <a:pt x="6503045" y="5722791"/>
                </a:cubicBezTo>
                <a:cubicBezTo>
                  <a:pt x="6943100" y="5722791"/>
                  <a:pt x="7171278" y="5978372"/>
                  <a:pt x="7375011" y="6199879"/>
                </a:cubicBezTo>
                <a:cubicBezTo>
                  <a:pt x="7578737" y="6421386"/>
                  <a:pt x="7749874" y="6617331"/>
                  <a:pt x="8108438" y="6617331"/>
                </a:cubicBezTo>
                <a:cubicBezTo>
                  <a:pt x="8467000" y="6617331"/>
                  <a:pt x="8638129" y="6421386"/>
                  <a:pt x="8841862" y="6199879"/>
                </a:cubicBezTo>
                <a:cubicBezTo>
                  <a:pt x="9045588" y="5978372"/>
                  <a:pt x="9265620" y="5722791"/>
                  <a:pt x="9713820" y="5722791"/>
                </a:cubicBezTo>
                <a:cubicBezTo>
                  <a:pt x="10153876" y="5722791"/>
                  <a:pt x="10382053" y="5978372"/>
                  <a:pt x="10585787" y="6199879"/>
                </a:cubicBezTo>
                <a:cubicBezTo>
                  <a:pt x="10789512" y="6421386"/>
                  <a:pt x="10960649" y="6617331"/>
                  <a:pt x="11319213" y="6617331"/>
                </a:cubicBezTo>
                <a:cubicBezTo>
                  <a:pt x="11677777" y="6617331"/>
                  <a:pt x="11848905" y="6421386"/>
                  <a:pt x="12052639" y="6199879"/>
                </a:cubicBezTo>
                <a:cubicBezTo>
                  <a:pt x="12256364" y="5978372"/>
                  <a:pt x="12484541" y="5722791"/>
                  <a:pt x="12924597" y="5722791"/>
                </a:cubicBezTo>
                <a:cubicBezTo>
                  <a:pt x="13364652" y="5722791"/>
                  <a:pt x="13592829" y="5978372"/>
                  <a:pt x="13796563" y="6199879"/>
                </a:cubicBezTo>
                <a:cubicBezTo>
                  <a:pt x="13992144" y="6412865"/>
                  <a:pt x="14171425" y="6617331"/>
                  <a:pt x="14529989" y="6617331"/>
                </a:cubicBezTo>
                <a:cubicBezTo>
                  <a:pt x="14888553" y="6617331"/>
                  <a:pt x="15059682" y="6421386"/>
                  <a:pt x="15263415" y="6199879"/>
                </a:cubicBezTo>
                <a:cubicBezTo>
                  <a:pt x="15390744" y="6061437"/>
                  <a:pt x="15527624" y="5909685"/>
                  <a:pt x="15719813" y="5815340"/>
                </a:cubicBezTo>
                <a:lnTo>
                  <a:pt x="15773620" y="5793718"/>
                </a:lnTo>
                <a:lnTo>
                  <a:pt x="15773620" y="6000111"/>
                </a:lnTo>
                <a:lnTo>
                  <a:pt x="15707541" y="6039073"/>
                </a:lnTo>
                <a:cubicBezTo>
                  <a:pt x="15593453" y="6116813"/>
                  <a:pt x="15499737" y="6221176"/>
                  <a:pt x="15401947" y="6327669"/>
                </a:cubicBezTo>
                <a:cubicBezTo>
                  <a:pt x="15198222" y="6549176"/>
                  <a:pt x="14970045" y="6804756"/>
                  <a:pt x="14529989" y="6804756"/>
                </a:cubicBezTo>
                <a:cubicBezTo>
                  <a:pt x="14089934" y="6804756"/>
                  <a:pt x="13861757" y="6549176"/>
                  <a:pt x="13658023" y="6327669"/>
                </a:cubicBezTo>
                <a:cubicBezTo>
                  <a:pt x="13454298" y="6106162"/>
                  <a:pt x="13283161" y="5910216"/>
                  <a:pt x="12924597" y="5910216"/>
                </a:cubicBezTo>
                <a:cubicBezTo>
                  <a:pt x="12566033" y="5910216"/>
                  <a:pt x="12394904" y="6106162"/>
                  <a:pt x="12191171" y="6327669"/>
                </a:cubicBezTo>
                <a:cubicBezTo>
                  <a:pt x="11987446" y="6549176"/>
                  <a:pt x="11759268" y="6804756"/>
                  <a:pt x="11319213" y="6804756"/>
                </a:cubicBezTo>
                <a:cubicBezTo>
                  <a:pt x="10879157" y="6804756"/>
                  <a:pt x="10650980" y="6549176"/>
                  <a:pt x="10447246" y="6327669"/>
                </a:cubicBezTo>
                <a:cubicBezTo>
                  <a:pt x="10243521" y="6106162"/>
                  <a:pt x="10072384" y="5910216"/>
                  <a:pt x="9713820" y="5910216"/>
                </a:cubicBezTo>
                <a:cubicBezTo>
                  <a:pt x="9355256" y="5910216"/>
                  <a:pt x="9184128" y="6106162"/>
                  <a:pt x="8980395" y="6327669"/>
                </a:cubicBezTo>
                <a:cubicBezTo>
                  <a:pt x="8776669" y="6549176"/>
                  <a:pt x="8556638" y="6804756"/>
                  <a:pt x="8108438" y="6804756"/>
                </a:cubicBezTo>
                <a:cubicBezTo>
                  <a:pt x="7668382" y="6804756"/>
                  <a:pt x="7440205" y="6549176"/>
                  <a:pt x="7236471" y="6327669"/>
                </a:cubicBezTo>
                <a:cubicBezTo>
                  <a:pt x="7032746" y="6106162"/>
                  <a:pt x="6861608" y="5910216"/>
                  <a:pt x="6503045" y="5910216"/>
                </a:cubicBezTo>
                <a:cubicBezTo>
                  <a:pt x="6144481" y="5910216"/>
                  <a:pt x="5973352" y="6106162"/>
                  <a:pt x="5769619" y="6327669"/>
                </a:cubicBezTo>
                <a:cubicBezTo>
                  <a:pt x="5565893" y="6549176"/>
                  <a:pt x="5345861" y="6804756"/>
                  <a:pt x="4897661" y="6804756"/>
                </a:cubicBezTo>
                <a:cubicBezTo>
                  <a:pt x="4457605" y="6804756"/>
                  <a:pt x="4229428" y="6549176"/>
                  <a:pt x="4025695" y="6327669"/>
                </a:cubicBezTo>
                <a:cubicBezTo>
                  <a:pt x="3821969" y="6106162"/>
                  <a:pt x="3650832" y="5910216"/>
                  <a:pt x="3292268" y="5910216"/>
                </a:cubicBezTo>
                <a:cubicBezTo>
                  <a:pt x="2933705" y="5910216"/>
                  <a:pt x="2762576" y="6106162"/>
                  <a:pt x="2558842" y="6327669"/>
                </a:cubicBezTo>
                <a:cubicBezTo>
                  <a:pt x="2355117" y="6549176"/>
                  <a:pt x="2135085" y="6804756"/>
                  <a:pt x="1695029" y="6804756"/>
                </a:cubicBezTo>
                <a:cubicBezTo>
                  <a:pt x="1254974" y="6804756"/>
                  <a:pt x="1026797" y="6549176"/>
                  <a:pt x="823063" y="6327669"/>
                </a:cubicBezTo>
                <a:cubicBezTo>
                  <a:pt x="627490" y="6106162"/>
                  <a:pt x="448210" y="5910216"/>
                  <a:pt x="89638" y="5910216"/>
                </a:cubicBezTo>
                <a:cubicBezTo>
                  <a:pt x="40751" y="5910216"/>
                  <a:pt x="0" y="5867623"/>
                  <a:pt x="0" y="5816508"/>
                </a:cubicBezTo>
                <a:cubicBezTo>
                  <a:pt x="0" y="5765385"/>
                  <a:pt x="40751" y="5722791"/>
                  <a:pt x="89638" y="5722791"/>
                </a:cubicBezTo>
                <a:close/>
                <a:moveTo>
                  <a:pt x="89638" y="2861401"/>
                </a:moveTo>
                <a:cubicBezTo>
                  <a:pt x="529702" y="2861401"/>
                  <a:pt x="757877" y="3116981"/>
                  <a:pt x="953459" y="3338489"/>
                </a:cubicBezTo>
                <a:cubicBezTo>
                  <a:pt x="1140886" y="3551475"/>
                  <a:pt x="1328321" y="3755941"/>
                  <a:pt x="1686885" y="3755941"/>
                </a:cubicBezTo>
                <a:cubicBezTo>
                  <a:pt x="2045449" y="3755941"/>
                  <a:pt x="2216577" y="3559995"/>
                  <a:pt x="2420311" y="3338489"/>
                </a:cubicBezTo>
                <a:cubicBezTo>
                  <a:pt x="2624036" y="3116981"/>
                  <a:pt x="2844068" y="2861401"/>
                  <a:pt x="3292268" y="2861401"/>
                </a:cubicBezTo>
                <a:cubicBezTo>
                  <a:pt x="3732324" y="2861401"/>
                  <a:pt x="3960501" y="3116981"/>
                  <a:pt x="4164235" y="3338489"/>
                </a:cubicBezTo>
                <a:cubicBezTo>
                  <a:pt x="4367960" y="3559995"/>
                  <a:pt x="4539097" y="3755941"/>
                  <a:pt x="4897661" y="3755941"/>
                </a:cubicBezTo>
                <a:cubicBezTo>
                  <a:pt x="5256225" y="3755941"/>
                  <a:pt x="5427353" y="3559995"/>
                  <a:pt x="5631087" y="3338489"/>
                </a:cubicBezTo>
                <a:cubicBezTo>
                  <a:pt x="5834812" y="3116981"/>
                  <a:pt x="6054844" y="2861401"/>
                  <a:pt x="6503045" y="2861401"/>
                </a:cubicBezTo>
                <a:cubicBezTo>
                  <a:pt x="6943101" y="2861401"/>
                  <a:pt x="7171278" y="3116981"/>
                  <a:pt x="7375011" y="3338489"/>
                </a:cubicBezTo>
                <a:cubicBezTo>
                  <a:pt x="7578737" y="3559995"/>
                  <a:pt x="7749874" y="3755941"/>
                  <a:pt x="8108438" y="3755941"/>
                </a:cubicBezTo>
                <a:cubicBezTo>
                  <a:pt x="8467000" y="3755941"/>
                  <a:pt x="8638129" y="3559995"/>
                  <a:pt x="8841862" y="3338489"/>
                </a:cubicBezTo>
                <a:cubicBezTo>
                  <a:pt x="9045588" y="3116981"/>
                  <a:pt x="9265620" y="2861401"/>
                  <a:pt x="9713820" y="2861401"/>
                </a:cubicBezTo>
                <a:cubicBezTo>
                  <a:pt x="10153876" y="2861401"/>
                  <a:pt x="10382053" y="3116981"/>
                  <a:pt x="10585787" y="3338489"/>
                </a:cubicBezTo>
                <a:cubicBezTo>
                  <a:pt x="10789512" y="3559995"/>
                  <a:pt x="10960649" y="3755941"/>
                  <a:pt x="11319213" y="3755941"/>
                </a:cubicBezTo>
                <a:cubicBezTo>
                  <a:pt x="11677777" y="3755941"/>
                  <a:pt x="11848905" y="3559995"/>
                  <a:pt x="12052639" y="3338489"/>
                </a:cubicBezTo>
                <a:cubicBezTo>
                  <a:pt x="12256364" y="3116981"/>
                  <a:pt x="12484541" y="2861401"/>
                  <a:pt x="12924597" y="2861401"/>
                </a:cubicBezTo>
                <a:cubicBezTo>
                  <a:pt x="13364652" y="2861401"/>
                  <a:pt x="13592829" y="3116981"/>
                  <a:pt x="13796563" y="3338489"/>
                </a:cubicBezTo>
                <a:cubicBezTo>
                  <a:pt x="13992144" y="3551475"/>
                  <a:pt x="14171425" y="3755941"/>
                  <a:pt x="14529989" y="3755941"/>
                </a:cubicBezTo>
                <a:cubicBezTo>
                  <a:pt x="14888553" y="3755941"/>
                  <a:pt x="15059682" y="3559995"/>
                  <a:pt x="15263415" y="3338489"/>
                </a:cubicBezTo>
                <a:cubicBezTo>
                  <a:pt x="15390744" y="3200047"/>
                  <a:pt x="15527624" y="3048295"/>
                  <a:pt x="15719813" y="2953949"/>
                </a:cubicBezTo>
                <a:lnTo>
                  <a:pt x="15773620" y="2932327"/>
                </a:lnTo>
                <a:lnTo>
                  <a:pt x="15773620" y="3138720"/>
                </a:lnTo>
                <a:lnTo>
                  <a:pt x="15707541" y="3177683"/>
                </a:lnTo>
                <a:cubicBezTo>
                  <a:pt x="15593453" y="3255422"/>
                  <a:pt x="15499737" y="3359785"/>
                  <a:pt x="15401947" y="3466278"/>
                </a:cubicBezTo>
                <a:cubicBezTo>
                  <a:pt x="15198222" y="3687785"/>
                  <a:pt x="14970045" y="3943366"/>
                  <a:pt x="14529989" y="3943366"/>
                </a:cubicBezTo>
                <a:cubicBezTo>
                  <a:pt x="14089934" y="3943366"/>
                  <a:pt x="13861757" y="3687785"/>
                  <a:pt x="13658023" y="3466278"/>
                </a:cubicBezTo>
                <a:cubicBezTo>
                  <a:pt x="13454298" y="3244772"/>
                  <a:pt x="13283161" y="3048827"/>
                  <a:pt x="12924597" y="3048827"/>
                </a:cubicBezTo>
                <a:cubicBezTo>
                  <a:pt x="12566033" y="3048827"/>
                  <a:pt x="12394904" y="3244772"/>
                  <a:pt x="12191171" y="3466278"/>
                </a:cubicBezTo>
                <a:cubicBezTo>
                  <a:pt x="11987446" y="3687785"/>
                  <a:pt x="11759268" y="3943366"/>
                  <a:pt x="11319213" y="3943366"/>
                </a:cubicBezTo>
                <a:cubicBezTo>
                  <a:pt x="10879157" y="3943366"/>
                  <a:pt x="10650980" y="3687785"/>
                  <a:pt x="10447246" y="3466278"/>
                </a:cubicBezTo>
                <a:cubicBezTo>
                  <a:pt x="10243521" y="3244772"/>
                  <a:pt x="10072384" y="3048827"/>
                  <a:pt x="9713820" y="3048827"/>
                </a:cubicBezTo>
                <a:cubicBezTo>
                  <a:pt x="9355256" y="3048827"/>
                  <a:pt x="9184128" y="3244772"/>
                  <a:pt x="8980395" y="3466278"/>
                </a:cubicBezTo>
                <a:cubicBezTo>
                  <a:pt x="8776669" y="3687785"/>
                  <a:pt x="8556638" y="3943366"/>
                  <a:pt x="8108438" y="3943366"/>
                </a:cubicBezTo>
                <a:cubicBezTo>
                  <a:pt x="7668382" y="3943366"/>
                  <a:pt x="7440205" y="3687785"/>
                  <a:pt x="7236471" y="3466278"/>
                </a:cubicBezTo>
                <a:cubicBezTo>
                  <a:pt x="7032746" y="3244772"/>
                  <a:pt x="6861609" y="3048827"/>
                  <a:pt x="6503045" y="3048827"/>
                </a:cubicBezTo>
                <a:cubicBezTo>
                  <a:pt x="6144481" y="3048827"/>
                  <a:pt x="5973353" y="3244772"/>
                  <a:pt x="5769619" y="3466278"/>
                </a:cubicBezTo>
                <a:cubicBezTo>
                  <a:pt x="5565894" y="3687785"/>
                  <a:pt x="5345862" y="3943366"/>
                  <a:pt x="4897661" y="3943366"/>
                </a:cubicBezTo>
                <a:cubicBezTo>
                  <a:pt x="4457605" y="3943366"/>
                  <a:pt x="4229428" y="3687785"/>
                  <a:pt x="4025695" y="3466278"/>
                </a:cubicBezTo>
                <a:cubicBezTo>
                  <a:pt x="3821970" y="3244772"/>
                  <a:pt x="3650832" y="3048827"/>
                  <a:pt x="3292268" y="3048827"/>
                </a:cubicBezTo>
                <a:cubicBezTo>
                  <a:pt x="2933705" y="3048827"/>
                  <a:pt x="2762576" y="3244772"/>
                  <a:pt x="2558843" y="3466278"/>
                </a:cubicBezTo>
                <a:cubicBezTo>
                  <a:pt x="2355117" y="3687785"/>
                  <a:pt x="2135085" y="3943366"/>
                  <a:pt x="1695030" y="3943366"/>
                </a:cubicBezTo>
                <a:cubicBezTo>
                  <a:pt x="1254974" y="3943366"/>
                  <a:pt x="1026797" y="3687785"/>
                  <a:pt x="823063" y="3466278"/>
                </a:cubicBezTo>
                <a:cubicBezTo>
                  <a:pt x="627490" y="3244772"/>
                  <a:pt x="448210" y="3048827"/>
                  <a:pt x="89638" y="3048827"/>
                </a:cubicBezTo>
                <a:cubicBezTo>
                  <a:pt x="40753" y="3048827"/>
                  <a:pt x="0" y="3006233"/>
                  <a:pt x="0" y="2955118"/>
                </a:cubicBezTo>
                <a:cubicBezTo>
                  <a:pt x="0" y="2903995"/>
                  <a:pt x="40753" y="2861401"/>
                  <a:pt x="89638" y="2861401"/>
                </a:cubicBezTo>
                <a:close/>
                <a:moveTo>
                  <a:pt x="89638" y="0"/>
                </a:moveTo>
                <a:cubicBezTo>
                  <a:pt x="529702" y="0"/>
                  <a:pt x="757877" y="255580"/>
                  <a:pt x="953459" y="477088"/>
                </a:cubicBezTo>
                <a:cubicBezTo>
                  <a:pt x="1140886" y="690074"/>
                  <a:pt x="1328321" y="894541"/>
                  <a:pt x="1686885" y="894541"/>
                </a:cubicBezTo>
                <a:cubicBezTo>
                  <a:pt x="2045449" y="894541"/>
                  <a:pt x="2216577" y="698595"/>
                  <a:pt x="2420311" y="477088"/>
                </a:cubicBezTo>
                <a:cubicBezTo>
                  <a:pt x="2624036" y="255580"/>
                  <a:pt x="2844068" y="0"/>
                  <a:pt x="3292268" y="0"/>
                </a:cubicBezTo>
                <a:cubicBezTo>
                  <a:pt x="3732324" y="0"/>
                  <a:pt x="3960501" y="255580"/>
                  <a:pt x="4164235" y="477088"/>
                </a:cubicBezTo>
                <a:cubicBezTo>
                  <a:pt x="4367960" y="698595"/>
                  <a:pt x="4539097" y="894541"/>
                  <a:pt x="4897661" y="894541"/>
                </a:cubicBezTo>
                <a:cubicBezTo>
                  <a:pt x="5256225" y="894541"/>
                  <a:pt x="5427353" y="698595"/>
                  <a:pt x="5631087" y="477088"/>
                </a:cubicBezTo>
                <a:cubicBezTo>
                  <a:pt x="5834812" y="255580"/>
                  <a:pt x="6054844" y="0"/>
                  <a:pt x="6503045" y="0"/>
                </a:cubicBezTo>
                <a:cubicBezTo>
                  <a:pt x="6943101" y="0"/>
                  <a:pt x="7171278" y="255580"/>
                  <a:pt x="7375011" y="477088"/>
                </a:cubicBezTo>
                <a:cubicBezTo>
                  <a:pt x="7578737" y="698595"/>
                  <a:pt x="7749874" y="894541"/>
                  <a:pt x="8108438" y="894541"/>
                </a:cubicBezTo>
                <a:cubicBezTo>
                  <a:pt x="8467000" y="894541"/>
                  <a:pt x="8638129" y="698595"/>
                  <a:pt x="8841862" y="477088"/>
                </a:cubicBezTo>
                <a:cubicBezTo>
                  <a:pt x="9045588" y="255580"/>
                  <a:pt x="9265620" y="0"/>
                  <a:pt x="9713820" y="0"/>
                </a:cubicBezTo>
                <a:cubicBezTo>
                  <a:pt x="10153876" y="0"/>
                  <a:pt x="10382053" y="255580"/>
                  <a:pt x="10585787" y="477088"/>
                </a:cubicBezTo>
                <a:cubicBezTo>
                  <a:pt x="10789512" y="698595"/>
                  <a:pt x="10960649" y="894541"/>
                  <a:pt x="11319213" y="894541"/>
                </a:cubicBezTo>
                <a:cubicBezTo>
                  <a:pt x="11677777" y="894541"/>
                  <a:pt x="11848905" y="698595"/>
                  <a:pt x="12052639" y="477088"/>
                </a:cubicBezTo>
                <a:cubicBezTo>
                  <a:pt x="12256364" y="255580"/>
                  <a:pt x="12484541" y="0"/>
                  <a:pt x="12924597" y="0"/>
                </a:cubicBezTo>
                <a:cubicBezTo>
                  <a:pt x="13364652" y="0"/>
                  <a:pt x="13592829" y="255580"/>
                  <a:pt x="13796563" y="477088"/>
                </a:cubicBezTo>
                <a:cubicBezTo>
                  <a:pt x="13992144" y="690074"/>
                  <a:pt x="14171425" y="894541"/>
                  <a:pt x="14529989" y="894541"/>
                </a:cubicBezTo>
                <a:cubicBezTo>
                  <a:pt x="14888553" y="894541"/>
                  <a:pt x="15059682" y="698595"/>
                  <a:pt x="15263415" y="477088"/>
                </a:cubicBezTo>
                <a:cubicBezTo>
                  <a:pt x="15390744" y="338646"/>
                  <a:pt x="15527624" y="186894"/>
                  <a:pt x="15719813" y="92548"/>
                </a:cubicBezTo>
                <a:lnTo>
                  <a:pt x="15773620" y="70926"/>
                </a:lnTo>
                <a:lnTo>
                  <a:pt x="15773620" y="277319"/>
                </a:lnTo>
                <a:lnTo>
                  <a:pt x="15707541" y="316281"/>
                </a:lnTo>
                <a:cubicBezTo>
                  <a:pt x="15593453" y="394021"/>
                  <a:pt x="15499737" y="498384"/>
                  <a:pt x="15401947" y="604878"/>
                </a:cubicBezTo>
                <a:cubicBezTo>
                  <a:pt x="15198222" y="826385"/>
                  <a:pt x="14970045" y="1081965"/>
                  <a:pt x="14529989" y="1081965"/>
                </a:cubicBezTo>
                <a:cubicBezTo>
                  <a:pt x="14089934" y="1081965"/>
                  <a:pt x="13861757" y="826385"/>
                  <a:pt x="13658023" y="604878"/>
                </a:cubicBezTo>
                <a:cubicBezTo>
                  <a:pt x="13454298" y="383371"/>
                  <a:pt x="13283161" y="187425"/>
                  <a:pt x="12924597" y="187425"/>
                </a:cubicBezTo>
                <a:cubicBezTo>
                  <a:pt x="12566033" y="187425"/>
                  <a:pt x="12394904" y="383371"/>
                  <a:pt x="12191171" y="604878"/>
                </a:cubicBezTo>
                <a:cubicBezTo>
                  <a:pt x="11987446" y="826385"/>
                  <a:pt x="11759268" y="1081965"/>
                  <a:pt x="11319213" y="1081965"/>
                </a:cubicBezTo>
                <a:cubicBezTo>
                  <a:pt x="10879157" y="1081965"/>
                  <a:pt x="10650980" y="826385"/>
                  <a:pt x="10447246" y="604878"/>
                </a:cubicBezTo>
                <a:cubicBezTo>
                  <a:pt x="10243521" y="383371"/>
                  <a:pt x="10072384" y="187425"/>
                  <a:pt x="9713820" y="187425"/>
                </a:cubicBezTo>
                <a:cubicBezTo>
                  <a:pt x="9355256" y="187425"/>
                  <a:pt x="9184128" y="383371"/>
                  <a:pt x="8980395" y="604878"/>
                </a:cubicBezTo>
                <a:cubicBezTo>
                  <a:pt x="8776669" y="826385"/>
                  <a:pt x="8556638" y="1081965"/>
                  <a:pt x="8108438" y="1081965"/>
                </a:cubicBezTo>
                <a:cubicBezTo>
                  <a:pt x="7668382" y="1081965"/>
                  <a:pt x="7440205" y="826385"/>
                  <a:pt x="7236471" y="604878"/>
                </a:cubicBezTo>
                <a:cubicBezTo>
                  <a:pt x="7032746" y="383371"/>
                  <a:pt x="6861609" y="187425"/>
                  <a:pt x="6503045" y="187425"/>
                </a:cubicBezTo>
                <a:cubicBezTo>
                  <a:pt x="6144481" y="187425"/>
                  <a:pt x="5973353" y="383371"/>
                  <a:pt x="5769619" y="604878"/>
                </a:cubicBezTo>
                <a:cubicBezTo>
                  <a:pt x="5565894" y="826385"/>
                  <a:pt x="5345862" y="1081965"/>
                  <a:pt x="4897661" y="1081965"/>
                </a:cubicBezTo>
                <a:cubicBezTo>
                  <a:pt x="4457605" y="1081965"/>
                  <a:pt x="4229428" y="826385"/>
                  <a:pt x="4025695" y="604878"/>
                </a:cubicBezTo>
                <a:cubicBezTo>
                  <a:pt x="3821970" y="383371"/>
                  <a:pt x="3650832" y="187425"/>
                  <a:pt x="3292268" y="187425"/>
                </a:cubicBezTo>
                <a:cubicBezTo>
                  <a:pt x="2933705" y="187425"/>
                  <a:pt x="2762576" y="383371"/>
                  <a:pt x="2558843" y="604878"/>
                </a:cubicBezTo>
                <a:cubicBezTo>
                  <a:pt x="2355117" y="826385"/>
                  <a:pt x="2135085" y="1081965"/>
                  <a:pt x="1695030" y="1081965"/>
                </a:cubicBezTo>
                <a:cubicBezTo>
                  <a:pt x="1254974" y="1081965"/>
                  <a:pt x="1026797" y="826385"/>
                  <a:pt x="823063" y="604878"/>
                </a:cubicBezTo>
                <a:cubicBezTo>
                  <a:pt x="627490" y="383371"/>
                  <a:pt x="448210" y="187425"/>
                  <a:pt x="89638" y="187425"/>
                </a:cubicBezTo>
                <a:cubicBezTo>
                  <a:pt x="40753" y="187425"/>
                  <a:pt x="0" y="144831"/>
                  <a:pt x="0" y="93717"/>
                </a:cubicBezTo>
                <a:cubicBezTo>
                  <a:pt x="0" y="42593"/>
                  <a:pt x="40753" y="0"/>
                  <a:pt x="8963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A picture containing plate&#10;&#10;Description automatically generated">
            <a:extLst>
              <a:ext uri="{FF2B5EF4-FFF2-40B4-BE49-F238E27FC236}">
                <a16:creationId xmlns:a16="http://schemas.microsoft.com/office/drawing/2014/main" id="{7D105111-4C59-D049-9EBD-98C8F8D35E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20" y="221305"/>
            <a:ext cx="1493772" cy="769644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362E06F-A787-E24C-9319-A0ECA2D34A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6208" y="487542"/>
            <a:ext cx="1593916" cy="2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869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Midnigh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50ABABC-74B2-804C-983A-8BB58FC705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2506" y="1083243"/>
            <a:ext cx="3561494" cy="4070648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25766" y="3856736"/>
            <a:ext cx="5486400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5766" y="4102749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5766" y="4348762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25766" y="3107661"/>
            <a:ext cx="5486400" cy="29900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5766" y="1653702"/>
            <a:ext cx="5489260" cy="1463195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pic>
        <p:nvPicPr>
          <p:cNvPr id="9" name="Picture 8" descr="A picture containing plate&#10;&#10;Description automatically generated">
            <a:extLst>
              <a:ext uri="{FF2B5EF4-FFF2-40B4-BE49-F238E27FC236}">
                <a16:creationId xmlns:a16="http://schemas.microsoft.com/office/drawing/2014/main" id="{1BDEF780-71A1-FC4C-A6DF-FF180C7C3E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220" y="221305"/>
            <a:ext cx="1493772" cy="769644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D65856-5F32-064C-BBD1-7E42D1621E1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46208" y="487542"/>
            <a:ext cx="1593916" cy="2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844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>
            <a:extLst>
              <a:ext uri="{FF2B5EF4-FFF2-40B4-BE49-F238E27FC236}">
                <a16:creationId xmlns:a16="http://schemas.microsoft.com/office/drawing/2014/main" id="{B3B836F2-FBAA-0D4A-BB78-337068276E90}"/>
              </a:ext>
            </a:extLst>
          </p:cNvPr>
          <p:cNvSpPr/>
          <p:nvPr userDrawn="1"/>
        </p:nvSpPr>
        <p:spPr>
          <a:xfrm>
            <a:off x="0" y="861325"/>
            <a:ext cx="1628272" cy="2260939"/>
          </a:xfrm>
          <a:custGeom>
            <a:avLst/>
            <a:gdLst>
              <a:gd name="connsiteX0" fmla="*/ 1399180 w 1628272"/>
              <a:gd name="connsiteY0" fmla="*/ 1826799 h 2260939"/>
              <a:gd name="connsiteX1" fmla="*/ 1413256 w 1628272"/>
              <a:gd name="connsiteY1" fmla="*/ 1826799 h 2260939"/>
              <a:gd name="connsiteX2" fmla="*/ 1413314 w 1628272"/>
              <a:gd name="connsiteY2" fmla="*/ 1841018 h 2260939"/>
              <a:gd name="connsiteX3" fmla="*/ 1413256 w 1628272"/>
              <a:gd name="connsiteY3" fmla="*/ 1841076 h 2260939"/>
              <a:gd name="connsiteX4" fmla="*/ 1182010 w 1628272"/>
              <a:gd name="connsiteY4" fmla="*/ 2072322 h 2260939"/>
              <a:gd name="connsiteX5" fmla="*/ 1174771 w 1628272"/>
              <a:gd name="connsiteY5" fmla="*/ 2075338 h 2260939"/>
              <a:gd name="connsiteX6" fmla="*/ 1167733 w 1628272"/>
              <a:gd name="connsiteY6" fmla="*/ 2072322 h 2260939"/>
              <a:gd name="connsiteX7" fmla="*/ 1167675 w 1628272"/>
              <a:gd name="connsiteY7" fmla="*/ 2058103 h 2260939"/>
              <a:gd name="connsiteX8" fmla="*/ 1167733 w 1628272"/>
              <a:gd name="connsiteY8" fmla="*/ 2058045 h 2260939"/>
              <a:gd name="connsiteX9" fmla="*/ 1523391 w 1628272"/>
              <a:gd name="connsiteY9" fmla="*/ 1564528 h 2260939"/>
              <a:gd name="connsiteX10" fmla="*/ 1523449 w 1628272"/>
              <a:gd name="connsiteY10" fmla="*/ 1564586 h 2260939"/>
              <a:gd name="connsiteX11" fmla="*/ 1523449 w 1628272"/>
              <a:gd name="connsiteY11" fmla="*/ 1578863 h 2260939"/>
              <a:gd name="connsiteX12" fmla="*/ 927438 w 1628272"/>
              <a:gd name="connsiteY12" fmla="*/ 2174472 h 2260939"/>
              <a:gd name="connsiteX13" fmla="*/ 920199 w 1628272"/>
              <a:gd name="connsiteY13" fmla="*/ 2177488 h 2260939"/>
              <a:gd name="connsiteX14" fmla="*/ 910287 w 1628272"/>
              <a:gd name="connsiteY14" fmla="*/ 2167294 h 2260939"/>
              <a:gd name="connsiteX15" fmla="*/ 913161 w 1628272"/>
              <a:gd name="connsiteY15" fmla="*/ 2160396 h 2260939"/>
              <a:gd name="connsiteX16" fmla="*/ 1509172 w 1628272"/>
              <a:gd name="connsiteY16" fmla="*/ 1564586 h 2260939"/>
              <a:gd name="connsiteX17" fmla="*/ 1523391 w 1628272"/>
              <a:gd name="connsiteY17" fmla="*/ 1564528 h 2260939"/>
              <a:gd name="connsiteX18" fmla="*/ 1601010 w 1628272"/>
              <a:gd name="connsiteY18" fmla="*/ 1334690 h 2260939"/>
              <a:gd name="connsiteX19" fmla="*/ 1601068 w 1628272"/>
              <a:gd name="connsiteY19" fmla="*/ 1334748 h 2260939"/>
              <a:gd name="connsiteX20" fmla="*/ 1601068 w 1628272"/>
              <a:gd name="connsiteY20" fmla="*/ 1348824 h 2260939"/>
              <a:gd name="connsiteX21" fmla="*/ 709866 w 1628272"/>
              <a:gd name="connsiteY21" fmla="*/ 2239824 h 2260939"/>
              <a:gd name="connsiteX22" fmla="*/ 702828 w 1628272"/>
              <a:gd name="connsiteY22" fmla="*/ 2242841 h 2260939"/>
              <a:gd name="connsiteX23" fmla="*/ 695589 w 1628272"/>
              <a:gd name="connsiteY23" fmla="*/ 2239824 h 2260939"/>
              <a:gd name="connsiteX24" fmla="*/ 695589 w 1628272"/>
              <a:gd name="connsiteY24" fmla="*/ 2225547 h 2260939"/>
              <a:gd name="connsiteX25" fmla="*/ 1586791 w 1628272"/>
              <a:gd name="connsiteY25" fmla="*/ 1334748 h 2260939"/>
              <a:gd name="connsiteX26" fmla="*/ 1601010 w 1628272"/>
              <a:gd name="connsiteY26" fmla="*/ 1334690 h 2260939"/>
              <a:gd name="connsiteX27" fmla="*/ 1625340 w 1628272"/>
              <a:gd name="connsiteY27" fmla="*/ 1157737 h 2260939"/>
              <a:gd name="connsiteX28" fmla="*/ 1625398 w 1628272"/>
              <a:gd name="connsiteY28" fmla="*/ 1157795 h 2260939"/>
              <a:gd name="connsiteX29" fmla="*/ 1625398 w 1628272"/>
              <a:gd name="connsiteY29" fmla="*/ 1171871 h 2260939"/>
              <a:gd name="connsiteX30" fmla="*/ 539548 w 1628272"/>
              <a:gd name="connsiteY30" fmla="*/ 2257721 h 2260939"/>
              <a:gd name="connsiteX31" fmla="*/ 532309 w 1628272"/>
              <a:gd name="connsiteY31" fmla="*/ 2260939 h 2260939"/>
              <a:gd name="connsiteX32" fmla="*/ 525271 w 1628272"/>
              <a:gd name="connsiteY32" fmla="*/ 2257922 h 2260939"/>
              <a:gd name="connsiteX33" fmla="*/ 525213 w 1628272"/>
              <a:gd name="connsiteY33" fmla="*/ 2243704 h 2260939"/>
              <a:gd name="connsiteX34" fmla="*/ 525271 w 1628272"/>
              <a:gd name="connsiteY34" fmla="*/ 2243645 h 2260939"/>
              <a:gd name="connsiteX35" fmla="*/ 1611121 w 1628272"/>
              <a:gd name="connsiteY35" fmla="*/ 1157795 h 2260939"/>
              <a:gd name="connsiteX36" fmla="*/ 1625340 w 1628272"/>
              <a:gd name="connsiteY36" fmla="*/ 1157737 h 2260939"/>
              <a:gd name="connsiteX37" fmla="*/ 1610921 w 1628272"/>
              <a:gd name="connsiteY37" fmla="*/ 1005574 h 2260939"/>
              <a:gd name="connsiteX38" fmla="*/ 1624996 w 1628272"/>
              <a:gd name="connsiteY38" fmla="*/ 1005574 h 2260939"/>
              <a:gd name="connsiteX39" fmla="*/ 1624996 w 1628272"/>
              <a:gd name="connsiteY39" fmla="*/ 1019650 h 2260939"/>
              <a:gd name="connsiteX40" fmla="*/ 389139 w 1628272"/>
              <a:gd name="connsiteY40" fmla="*/ 2255911 h 2260939"/>
              <a:gd name="connsiteX41" fmla="*/ 382101 w 1628272"/>
              <a:gd name="connsiteY41" fmla="*/ 2258927 h 2260939"/>
              <a:gd name="connsiteX42" fmla="*/ 375063 w 1628272"/>
              <a:gd name="connsiteY42" fmla="*/ 2255911 h 2260939"/>
              <a:gd name="connsiteX43" fmla="*/ 375005 w 1628272"/>
              <a:gd name="connsiteY43" fmla="*/ 2241692 h 2260939"/>
              <a:gd name="connsiteX44" fmla="*/ 375063 w 1628272"/>
              <a:gd name="connsiteY44" fmla="*/ 2241634 h 2260939"/>
              <a:gd name="connsiteX45" fmla="*/ 1604830 w 1628272"/>
              <a:gd name="connsiteY45" fmla="*/ 874008 h 2260939"/>
              <a:gd name="connsiteX46" fmla="*/ 1604888 w 1628272"/>
              <a:gd name="connsiteY46" fmla="*/ 874066 h 2260939"/>
              <a:gd name="connsiteX47" fmla="*/ 1605321 w 1628272"/>
              <a:gd name="connsiteY47" fmla="*/ 887709 h 2260939"/>
              <a:gd name="connsiteX48" fmla="*/ 1604888 w 1628272"/>
              <a:gd name="connsiteY48" fmla="*/ 888142 h 2260939"/>
              <a:gd name="connsiteX49" fmla="*/ 262657 w 1628272"/>
              <a:gd name="connsiteY49" fmla="*/ 2230173 h 2260939"/>
              <a:gd name="connsiteX50" fmla="*/ 255418 w 1628272"/>
              <a:gd name="connsiteY50" fmla="*/ 2233189 h 2260939"/>
              <a:gd name="connsiteX51" fmla="*/ 248380 w 1628272"/>
              <a:gd name="connsiteY51" fmla="*/ 2230173 h 2260939"/>
              <a:gd name="connsiteX52" fmla="*/ 247947 w 1628272"/>
              <a:gd name="connsiteY52" fmla="*/ 2216529 h 2260939"/>
              <a:gd name="connsiteX53" fmla="*/ 248380 w 1628272"/>
              <a:gd name="connsiteY53" fmla="*/ 2216097 h 2260939"/>
              <a:gd name="connsiteX54" fmla="*/ 1590612 w 1628272"/>
              <a:gd name="connsiteY54" fmla="*/ 874066 h 2260939"/>
              <a:gd name="connsiteX55" fmla="*/ 1604830 w 1628272"/>
              <a:gd name="connsiteY55" fmla="*/ 874008 h 2260939"/>
              <a:gd name="connsiteX56" fmla="*/ 1550394 w 1628272"/>
              <a:gd name="connsiteY56" fmla="*/ 761861 h 2260939"/>
              <a:gd name="connsiteX57" fmla="*/ 1564671 w 1628272"/>
              <a:gd name="connsiteY57" fmla="*/ 761861 h 2260939"/>
              <a:gd name="connsiteX58" fmla="*/ 1564729 w 1628272"/>
              <a:gd name="connsiteY58" fmla="*/ 776080 h 2260939"/>
              <a:gd name="connsiteX59" fmla="*/ 1564671 w 1628272"/>
              <a:gd name="connsiteY59" fmla="*/ 776138 h 2260939"/>
              <a:gd name="connsiteX60" fmla="*/ 140801 w 1628272"/>
              <a:gd name="connsiteY60" fmla="*/ 2199608 h 2260939"/>
              <a:gd name="connsiteX61" fmla="*/ 133763 w 1628272"/>
              <a:gd name="connsiteY61" fmla="*/ 2202624 h 2260939"/>
              <a:gd name="connsiteX62" fmla="*/ 126725 w 1628272"/>
              <a:gd name="connsiteY62" fmla="*/ 2199608 h 2260939"/>
              <a:gd name="connsiteX63" fmla="*/ 126292 w 1628272"/>
              <a:gd name="connsiteY63" fmla="*/ 2185964 h 2260939"/>
              <a:gd name="connsiteX64" fmla="*/ 126725 w 1628272"/>
              <a:gd name="connsiteY64" fmla="*/ 2185532 h 2260939"/>
              <a:gd name="connsiteX65" fmla="*/ 1501331 w 1628272"/>
              <a:gd name="connsiteY65" fmla="*/ 658706 h 2260939"/>
              <a:gd name="connsiteX66" fmla="*/ 1515608 w 1628272"/>
              <a:gd name="connsiteY66" fmla="*/ 658706 h 2260939"/>
              <a:gd name="connsiteX67" fmla="*/ 1515608 w 1628272"/>
              <a:gd name="connsiteY67" fmla="*/ 672983 h 2260939"/>
              <a:gd name="connsiteX68" fmla="*/ 30808 w 1628272"/>
              <a:gd name="connsiteY68" fmla="*/ 2157380 h 2260939"/>
              <a:gd name="connsiteX69" fmla="*/ 23770 w 1628272"/>
              <a:gd name="connsiteY69" fmla="*/ 2160397 h 2260939"/>
              <a:gd name="connsiteX70" fmla="*/ 16531 w 1628272"/>
              <a:gd name="connsiteY70" fmla="*/ 2157380 h 2260939"/>
              <a:gd name="connsiteX71" fmla="*/ 16531 w 1628272"/>
              <a:gd name="connsiteY71" fmla="*/ 2143305 h 2260939"/>
              <a:gd name="connsiteX72" fmla="*/ 1464676 w 1628272"/>
              <a:gd name="connsiteY72" fmla="*/ 556899 h 2260939"/>
              <a:gd name="connsiteX73" fmla="*/ 1464734 w 1628272"/>
              <a:gd name="connsiteY73" fmla="*/ 556957 h 2260939"/>
              <a:gd name="connsiteX74" fmla="*/ 1465167 w 1628272"/>
              <a:gd name="connsiteY74" fmla="*/ 570600 h 2260939"/>
              <a:gd name="connsiteX75" fmla="*/ 1464734 w 1628272"/>
              <a:gd name="connsiteY75" fmla="*/ 571033 h 2260939"/>
              <a:gd name="connsiteX76" fmla="*/ 0 w 1628272"/>
              <a:gd name="connsiteY76" fmla="*/ 2035767 h 2260939"/>
              <a:gd name="connsiteX77" fmla="*/ 0 w 1628272"/>
              <a:gd name="connsiteY77" fmla="*/ 2007414 h 2260939"/>
              <a:gd name="connsiteX78" fmla="*/ 1450457 w 1628272"/>
              <a:gd name="connsiteY78" fmla="*/ 556957 h 2260939"/>
              <a:gd name="connsiteX79" fmla="*/ 1464676 w 1628272"/>
              <a:gd name="connsiteY79" fmla="*/ 556899 h 2260939"/>
              <a:gd name="connsiteX80" fmla="*/ 1409177 w 1628272"/>
              <a:gd name="connsiteY80" fmla="*/ 460580 h 2260939"/>
              <a:gd name="connsiteX81" fmla="*/ 1409235 w 1628272"/>
              <a:gd name="connsiteY81" fmla="*/ 460638 h 2260939"/>
              <a:gd name="connsiteX82" fmla="*/ 1409235 w 1628272"/>
              <a:gd name="connsiteY82" fmla="*/ 474714 h 2260939"/>
              <a:gd name="connsiteX83" fmla="*/ 0 w 1628272"/>
              <a:gd name="connsiteY83" fmla="*/ 1883768 h 2260939"/>
              <a:gd name="connsiteX84" fmla="*/ 0 w 1628272"/>
              <a:gd name="connsiteY84" fmla="*/ 1855417 h 2260939"/>
              <a:gd name="connsiteX85" fmla="*/ 1394958 w 1628272"/>
              <a:gd name="connsiteY85" fmla="*/ 460638 h 2260939"/>
              <a:gd name="connsiteX86" fmla="*/ 1409177 w 1628272"/>
              <a:gd name="connsiteY86" fmla="*/ 460580 h 2260939"/>
              <a:gd name="connsiteX87" fmla="*/ 1325584 w 1628272"/>
              <a:gd name="connsiteY87" fmla="*/ 377591 h 2260939"/>
              <a:gd name="connsiteX88" fmla="*/ 1339861 w 1628272"/>
              <a:gd name="connsiteY88" fmla="*/ 377591 h 2260939"/>
              <a:gd name="connsiteX89" fmla="*/ 1339861 w 1628272"/>
              <a:gd name="connsiteY89" fmla="*/ 391868 h 2260939"/>
              <a:gd name="connsiteX90" fmla="*/ 0 w 1628272"/>
              <a:gd name="connsiteY90" fmla="*/ 1731558 h 2260939"/>
              <a:gd name="connsiteX91" fmla="*/ 0 w 1628272"/>
              <a:gd name="connsiteY91" fmla="*/ 1703005 h 2260939"/>
              <a:gd name="connsiteX92" fmla="*/ 1251787 w 1628272"/>
              <a:gd name="connsiteY92" fmla="*/ 299369 h 2260939"/>
              <a:gd name="connsiteX93" fmla="*/ 1265863 w 1628272"/>
              <a:gd name="connsiteY93" fmla="*/ 299369 h 2260939"/>
              <a:gd name="connsiteX94" fmla="*/ 1265863 w 1628272"/>
              <a:gd name="connsiteY94" fmla="*/ 313445 h 2260939"/>
              <a:gd name="connsiteX95" fmla="*/ 0 w 1628272"/>
              <a:gd name="connsiteY95" fmla="*/ 1579308 h 2260939"/>
              <a:gd name="connsiteX96" fmla="*/ 0 w 1628272"/>
              <a:gd name="connsiteY96" fmla="*/ 1550837 h 2260939"/>
              <a:gd name="connsiteX97" fmla="*/ 1182555 w 1628272"/>
              <a:gd name="connsiteY97" fmla="*/ 230139 h 2260939"/>
              <a:gd name="connsiteX98" fmla="*/ 1182613 w 1628272"/>
              <a:gd name="connsiteY98" fmla="*/ 230197 h 2260939"/>
              <a:gd name="connsiteX99" fmla="*/ 1182613 w 1628272"/>
              <a:gd name="connsiteY99" fmla="*/ 244474 h 2260939"/>
              <a:gd name="connsiteX100" fmla="*/ 0 w 1628272"/>
              <a:gd name="connsiteY100" fmla="*/ 1427087 h 2260939"/>
              <a:gd name="connsiteX101" fmla="*/ 0 w 1628272"/>
              <a:gd name="connsiteY101" fmla="*/ 1398534 h 2260939"/>
              <a:gd name="connsiteX102" fmla="*/ 1168337 w 1628272"/>
              <a:gd name="connsiteY102" fmla="*/ 230197 h 2260939"/>
              <a:gd name="connsiteX103" fmla="*/ 1182555 w 1628272"/>
              <a:gd name="connsiteY103" fmla="*/ 230139 h 2260939"/>
              <a:gd name="connsiteX104" fmla="*/ 1074833 w 1628272"/>
              <a:gd name="connsiteY104" fmla="*/ 171682 h 2260939"/>
              <a:gd name="connsiteX105" fmla="*/ 1088909 w 1628272"/>
              <a:gd name="connsiteY105" fmla="*/ 171682 h 2260939"/>
              <a:gd name="connsiteX106" fmla="*/ 1088967 w 1628272"/>
              <a:gd name="connsiteY106" fmla="*/ 185901 h 2260939"/>
              <a:gd name="connsiteX107" fmla="*/ 1088909 w 1628272"/>
              <a:gd name="connsiteY107" fmla="*/ 185959 h 2260939"/>
              <a:gd name="connsiteX108" fmla="*/ 0 w 1628272"/>
              <a:gd name="connsiteY108" fmla="*/ 1274440 h 2260939"/>
              <a:gd name="connsiteX109" fmla="*/ 0 w 1628272"/>
              <a:gd name="connsiteY109" fmla="*/ 1246374 h 2260939"/>
              <a:gd name="connsiteX110" fmla="*/ 977308 w 1628272"/>
              <a:gd name="connsiteY110" fmla="*/ 116786 h 2260939"/>
              <a:gd name="connsiteX111" fmla="*/ 991585 w 1628272"/>
              <a:gd name="connsiteY111" fmla="*/ 116786 h 2260939"/>
              <a:gd name="connsiteX112" fmla="*/ 991585 w 1628272"/>
              <a:gd name="connsiteY112" fmla="*/ 131063 h 2260939"/>
              <a:gd name="connsiteX113" fmla="*/ 0 w 1628272"/>
              <a:gd name="connsiteY113" fmla="*/ 1122514 h 2260939"/>
              <a:gd name="connsiteX114" fmla="*/ 0 w 1628272"/>
              <a:gd name="connsiteY114" fmla="*/ 1093962 h 2260939"/>
              <a:gd name="connsiteX115" fmla="*/ 99579 w 1628272"/>
              <a:gd name="connsiteY115" fmla="*/ 80591 h 2260939"/>
              <a:gd name="connsiteX116" fmla="*/ 113856 w 1628272"/>
              <a:gd name="connsiteY116" fmla="*/ 80591 h 2260939"/>
              <a:gd name="connsiteX117" fmla="*/ 113856 w 1628272"/>
              <a:gd name="connsiteY117" fmla="*/ 94868 h 2260939"/>
              <a:gd name="connsiteX118" fmla="*/ 0 w 1628272"/>
              <a:gd name="connsiteY118" fmla="*/ 208724 h 2260939"/>
              <a:gd name="connsiteX119" fmla="*/ 0 w 1628272"/>
              <a:gd name="connsiteY119" fmla="*/ 180201 h 2260939"/>
              <a:gd name="connsiteX120" fmla="*/ 886158 w 1628272"/>
              <a:gd name="connsiteY120" fmla="*/ 69875 h 2260939"/>
              <a:gd name="connsiteX121" fmla="*/ 886217 w 1628272"/>
              <a:gd name="connsiteY121" fmla="*/ 69933 h 2260939"/>
              <a:gd name="connsiteX122" fmla="*/ 886217 w 1628272"/>
              <a:gd name="connsiteY122" fmla="*/ 84210 h 2260939"/>
              <a:gd name="connsiteX123" fmla="*/ 0 w 1628272"/>
              <a:gd name="connsiteY123" fmla="*/ 970303 h 2260939"/>
              <a:gd name="connsiteX124" fmla="*/ 0 w 1628272"/>
              <a:gd name="connsiteY124" fmla="*/ 941751 h 2260939"/>
              <a:gd name="connsiteX125" fmla="*/ 871940 w 1628272"/>
              <a:gd name="connsiteY125" fmla="*/ 69933 h 2260939"/>
              <a:gd name="connsiteX126" fmla="*/ 886158 w 1628272"/>
              <a:gd name="connsiteY126" fmla="*/ 69875 h 2260939"/>
              <a:gd name="connsiteX127" fmla="*/ 753100 w 1628272"/>
              <a:gd name="connsiteY127" fmla="*/ 36352 h 2260939"/>
              <a:gd name="connsiteX128" fmla="*/ 767377 w 1628272"/>
              <a:gd name="connsiteY128" fmla="*/ 36352 h 2260939"/>
              <a:gd name="connsiteX129" fmla="*/ 767435 w 1628272"/>
              <a:gd name="connsiteY129" fmla="*/ 50571 h 2260939"/>
              <a:gd name="connsiteX130" fmla="*/ 767377 w 1628272"/>
              <a:gd name="connsiteY130" fmla="*/ 50629 h 2260939"/>
              <a:gd name="connsiteX131" fmla="*/ 0 w 1628272"/>
              <a:gd name="connsiteY131" fmla="*/ 817892 h 2260939"/>
              <a:gd name="connsiteX132" fmla="*/ 0 w 1628272"/>
              <a:gd name="connsiteY132" fmla="*/ 789340 h 2260939"/>
              <a:gd name="connsiteX133" fmla="*/ 320110 w 1628272"/>
              <a:gd name="connsiteY133" fmla="*/ 26844 h 2260939"/>
              <a:gd name="connsiteX134" fmla="*/ 320168 w 1628272"/>
              <a:gd name="connsiteY134" fmla="*/ 26902 h 2260939"/>
              <a:gd name="connsiteX135" fmla="*/ 320168 w 1628272"/>
              <a:gd name="connsiteY135" fmla="*/ 40978 h 2260939"/>
              <a:gd name="connsiteX136" fmla="*/ 0 w 1628272"/>
              <a:gd name="connsiteY136" fmla="*/ 361075 h 2260939"/>
              <a:gd name="connsiteX137" fmla="*/ 0 w 1628272"/>
              <a:gd name="connsiteY137" fmla="*/ 332726 h 2260939"/>
              <a:gd name="connsiteX138" fmla="*/ 305891 w 1628272"/>
              <a:gd name="connsiteY138" fmla="*/ 26902 h 2260939"/>
              <a:gd name="connsiteX139" fmla="*/ 320110 w 1628272"/>
              <a:gd name="connsiteY139" fmla="*/ 26844 h 2260939"/>
              <a:gd name="connsiteX140" fmla="*/ 631788 w 1628272"/>
              <a:gd name="connsiteY140" fmla="*/ 20208 h 2260939"/>
              <a:gd name="connsiteX141" fmla="*/ 631846 w 1628272"/>
              <a:gd name="connsiteY141" fmla="*/ 20266 h 2260939"/>
              <a:gd name="connsiteX142" fmla="*/ 631846 w 1628272"/>
              <a:gd name="connsiteY142" fmla="*/ 34342 h 2260939"/>
              <a:gd name="connsiteX143" fmla="*/ 0 w 1628272"/>
              <a:gd name="connsiteY143" fmla="*/ 665776 h 2260939"/>
              <a:gd name="connsiteX144" fmla="*/ 0 w 1628272"/>
              <a:gd name="connsiteY144" fmla="*/ 637332 h 2260939"/>
              <a:gd name="connsiteX145" fmla="*/ 617570 w 1628272"/>
              <a:gd name="connsiteY145" fmla="*/ 20266 h 2260939"/>
              <a:gd name="connsiteX146" fmla="*/ 631788 w 1628272"/>
              <a:gd name="connsiteY146" fmla="*/ 20208 h 2260939"/>
              <a:gd name="connsiteX147" fmla="*/ 496661 w 1628272"/>
              <a:gd name="connsiteY147" fmla="*/ 2915 h 2260939"/>
              <a:gd name="connsiteX148" fmla="*/ 496720 w 1628272"/>
              <a:gd name="connsiteY148" fmla="*/ 2973 h 2260939"/>
              <a:gd name="connsiteX149" fmla="*/ 497152 w 1628272"/>
              <a:gd name="connsiteY149" fmla="*/ 16616 h 2260939"/>
              <a:gd name="connsiteX150" fmla="*/ 496720 w 1628272"/>
              <a:gd name="connsiteY150" fmla="*/ 17049 h 2260939"/>
              <a:gd name="connsiteX151" fmla="*/ 0 w 1628272"/>
              <a:gd name="connsiteY151" fmla="*/ 513769 h 2260939"/>
              <a:gd name="connsiteX152" fmla="*/ 0 w 1628272"/>
              <a:gd name="connsiteY152" fmla="*/ 485416 h 2260939"/>
              <a:gd name="connsiteX153" fmla="*/ 482443 w 1628272"/>
              <a:gd name="connsiteY153" fmla="*/ 2973 h 2260939"/>
              <a:gd name="connsiteX154" fmla="*/ 496661 w 1628272"/>
              <a:gd name="connsiteY154" fmla="*/ 2915 h 226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1628272" h="2260939">
                <a:moveTo>
                  <a:pt x="1399180" y="1826799"/>
                </a:moveTo>
                <a:cubicBezTo>
                  <a:pt x="1403089" y="1822967"/>
                  <a:pt x="1409346" y="1822967"/>
                  <a:pt x="1413256" y="1826799"/>
                </a:cubicBezTo>
                <a:cubicBezTo>
                  <a:pt x="1417198" y="1830709"/>
                  <a:pt x="1417224" y="1837075"/>
                  <a:pt x="1413314" y="1841018"/>
                </a:cubicBezTo>
                <a:cubicBezTo>
                  <a:pt x="1413295" y="1841037"/>
                  <a:pt x="1413275" y="1841057"/>
                  <a:pt x="1413256" y="1841076"/>
                </a:cubicBezTo>
                <a:lnTo>
                  <a:pt x="1182010" y="2072322"/>
                </a:lnTo>
                <a:cubicBezTo>
                  <a:pt x="1180092" y="2074247"/>
                  <a:pt x="1177488" y="2075332"/>
                  <a:pt x="1174771" y="2075338"/>
                </a:cubicBezTo>
                <a:cubicBezTo>
                  <a:pt x="1172119" y="2075300"/>
                  <a:pt x="1169589" y="2074216"/>
                  <a:pt x="1167733" y="2072322"/>
                </a:cubicBezTo>
                <a:cubicBezTo>
                  <a:pt x="1163791" y="2068412"/>
                  <a:pt x="1163764" y="2062046"/>
                  <a:pt x="1167675" y="2058103"/>
                </a:cubicBezTo>
                <a:cubicBezTo>
                  <a:pt x="1167694" y="2058084"/>
                  <a:pt x="1167714" y="2058064"/>
                  <a:pt x="1167733" y="2058045"/>
                </a:cubicBezTo>
                <a:close/>
                <a:moveTo>
                  <a:pt x="1523391" y="1564528"/>
                </a:moveTo>
                <a:cubicBezTo>
                  <a:pt x="1523410" y="1564547"/>
                  <a:pt x="1523430" y="1564567"/>
                  <a:pt x="1523449" y="1564586"/>
                </a:cubicBezTo>
                <a:cubicBezTo>
                  <a:pt x="1527306" y="1568564"/>
                  <a:pt x="1527306" y="1574885"/>
                  <a:pt x="1523449" y="1578863"/>
                </a:cubicBezTo>
                <a:lnTo>
                  <a:pt x="927438" y="2174472"/>
                </a:lnTo>
                <a:cubicBezTo>
                  <a:pt x="925520" y="2176397"/>
                  <a:pt x="922916" y="2177481"/>
                  <a:pt x="920199" y="2177488"/>
                </a:cubicBezTo>
                <a:cubicBezTo>
                  <a:pt x="914647" y="2177410"/>
                  <a:pt x="910209" y="2172846"/>
                  <a:pt x="910287" y="2167294"/>
                </a:cubicBezTo>
                <a:cubicBezTo>
                  <a:pt x="910323" y="2164711"/>
                  <a:pt x="911352" y="2162241"/>
                  <a:pt x="913161" y="2160396"/>
                </a:cubicBezTo>
                <a:lnTo>
                  <a:pt x="1509172" y="1564586"/>
                </a:lnTo>
                <a:cubicBezTo>
                  <a:pt x="1513083" y="1560644"/>
                  <a:pt x="1519448" y="1560617"/>
                  <a:pt x="1523391" y="1564528"/>
                </a:cubicBezTo>
                <a:close/>
                <a:moveTo>
                  <a:pt x="1601010" y="1334690"/>
                </a:moveTo>
                <a:cubicBezTo>
                  <a:pt x="1601029" y="1334709"/>
                  <a:pt x="1601048" y="1334729"/>
                  <a:pt x="1601068" y="1334748"/>
                </a:cubicBezTo>
                <a:cubicBezTo>
                  <a:pt x="1604900" y="1338657"/>
                  <a:pt x="1604900" y="1344914"/>
                  <a:pt x="1601068" y="1348824"/>
                </a:cubicBezTo>
                <a:lnTo>
                  <a:pt x="709866" y="2239824"/>
                </a:lnTo>
                <a:cubicBezTo>
                  <a:pt x="708010" y="2241719"/>
                  <a:pt x="705480" y="2242803"/>
                  <a:pt x="702828" y="2242841"/>
                </a:cubicBezTo>
                <a:cubicBezTo>
                  <a:pt x="700111" y="2242834"/>
                  <a:pt x="697507" y="2241749"/>
                  <a:pt x="695589" y="2239824"/>
                </a:cubicBezTo>
                <a:cubicBezTo>
                  <a:pt x="691733" y="2235847"/>
                  <a:pt x="691733" y="2229525"/>
                  <a:pt x="695589" y="2225547"/>
                </a:cubicBezTo>
                <a:lnTo>
                  <a:pt x="1586791" y="1334748"/>
                </a:lnTo>
                <a:cubicBezTo>
                  <a:pt x="1590701" y="1330806"/>
                  <a:pt x="1597067" y="1330779"/>
                  <a:pt x="1601010" y="1334690"/>
                </a:cubicBezTo>
                <a:close/>
                <a:moveTo>
                  <a:pt x="1625340" y="1157737"/>
                </a:moveTo>
                <a:cubicBezTo>
                  <a:pt x="1625359" y="1157756"/>
                  <a:pt x="1625379" y="1157776"/>
                  <a:pt x="1625398" y="1157795"/>
                </a:cubicBezTo>
                <a:cubicBezTo>
                  <a:pt x="1629230" y="1161704"/>
                  <a:pt x="1629230" y="1167961"/>
                  <a:pt x="1625398" y="1171871"/>
                </a:cubicBezTo>
                <a:lnTo>
                  <a:pt x="539548" y="2257721"/>
                </a:lnTo>
                <a:cubicBezTo>
                  <a:pt x="537723" y="2259802"/>
                  <a:pt x="535077" y="2260978"/>
                  <a:pt x="532309" y="2260939"/>
                </a:cubicBezTo>
                <a:cubicBezTo>
                  <a:pt x="529652" y="2260923"/>
                  <a:pt x="527114" y="2259836"/>
                  <a:pt x="525271" y="2257922"/>
                </a:cubicBezTo>
                <a:cubicBezTo>
                  <a:pt x="521329" y="2254012"/>
                  <a:pt x="521302" y="2247646"/>
                  <a:pt x="525213" y="2243704"/>
                </a:cubicBezTo>
                <a:cubicBezTo>
                  <a:pt x="525232" y="2243684"/>
                  <a:pt x="525252" y="2243665"/>
                  <a:pt x="525271" y="2243645"/>
                </a:cubicBezTo>
                <a:lnTo>
                  <a:pt x="1611121" y="1157795"/>
                </a:lnTo>
                <a:cubicBezTo>
                  <a:pt x="1615032" y="1153853"/>
                  <a:pt x="1621397" y="1153826"/>
                  <a:pt x="1625340" y="1157737"/>
                </a:cubicBezTo>
                <a:close/>
                <a:moveTo>
                  <a:pt x="1610921" y="1005574"/>
                </a:moveTo>
                <a:cubicBezTo>
                  <a:pt x="1614807" y="1001687"/>
                  <a:pt x="1621109" y="1001687"/>
                  <a:pt x="1624996" y="1005574"/>
                </a:cubicBezTo>
                <a:cubicBezTo>
                  <a:pt x="1628883" y="1009461"/>
                  <a:pt x="1628883" y="1015763"/>
                  <a:pt x="1624996" y="1019650"/>
                </a:cubicBezTo>
                <a:lnTo>
                  <a:pt x="389139" y="2255911"/>
                </a:lnTo>
                <a:cubicBezTo>
                  <a:pt x="387323" y="2257864"/>
                  <a:pt x="384767" y="2258960"/>
                  <a:pt x="382101" y="2258927"/>
                </a:cubicBezTo>
                <a:cubicBezTo>
                  <a:pt x="379444" y="2258912"/>
                  <a:pt x="376906" y="2257824"/>
                  <a:pt x="375063" y="2255911"/>
                </a:cubicBezTo>
                <a:cubicBezTo>
                  <a:pt x="371121" y="2252001"/>
                  <a:pt x="371094" y="2245635"/>
                  <a:pt x="375005" y="2241692"/>
                </a:cubicBezTo>
                <a:cubicBezTo>
                  <a:pt x="375024" y="2241673"/>
                  <a:pt x="375044" y="2241653"/>
                  <a:pt x="375063" y="2241634"/>
                </a:cubicBezTo>
                <a:close/>
                <a:moveTo>
                  <a:pt x="1604830" y="874008"/>
                </a:moveTo>
                <a:cubicBezTo>
                  <a:pt x="1604850" y="874027"/>
                  <a:pt x="1604869" y="874047"/>
                  <a:pt x="1604888" y="874066"/>
                </a:cubicBezTo>
                <a:cubicBezTo>
                  <a:pt x="1608775" y="877714"/>
                  <a:pt x="1608969" y="883822"/>
                  <a:pt x="1605321" y="887709"/>
                </a:cubicBezTo>
                <a:cubicBezTo>
                  <a:pt x="1605181" y="887858"/>
                  <a:pt x="1605037" y="888002"/>
                  <a:pt x="1604888" y="888142"/>
                </a:cubicBezTo>
                <a:lnTo>
                  <a:pt x="262657" y="2230173"/>
                </a:lnTo>
                <a:cubicBezTo>
                  <a:pt x="260739" y="2232097"/>
                  <a:pt x="258135" y="2233182"/>
                  <a:pt x="255418" y="2233189"/>
                </a:cubicBezTo>
                <a:cubicBezTo>
                  <a:pt x="252766" y="2233151"/>
                  <a:pt x="250236" y="2232067"/>
                  <a:pt x="248380" y="2230173"/>
                </a:cubicBezTo>
                <a:cubicBezTo>
                  <a:pt x="244493" y="2226525"/>
                  <a:pt x="244299" y="2220416"/>
                  <a:pt x="247947" y="2216529"/>
                </a:cubicBezTo>
                <a:cubicBezTo>
                  <a:pt x="248087" y="2216381"/>
                  <a:pt x="248231" y="2216236"/>
                  <a:pt x="248380" y="2216097"/>
                </a:cubicBezTo>
                <a:lnTo>
                  <a:pt x="1590612" y="874066"/>
                </a:lnTo>
                <a:cubicBezTo>
                  <a:pt x="1594522" y="870124"/>
                  <a:pt x="1600888" y="870097"/>
                  <a:pt x="1604830" y="874008"/>
                </a:cubicBezTo>
                <a:close/>
                <a:moveTo>
                  <a:pt x="1550394" y="761861"/>
                </a:moveTo>
                <a:cubicBezTo>
                  <a:pt x="1554372" y="758005"/>
                  <a:pt x="1560693" y="758005"/>
                  <a:pt x="1564671" y="761861"/>
                </a:cubicBezTo>
                <a:cubicBezTo>
                  <a:pt x="1568614" y="765772"/>
                  <a:pt x="1568640" y="772138"/>
                  <a:pt x="1564729" y="776080"/>
                </a:cubicBezTo>
                <a:cubicBezTo>
                  <a:pt x="1564710" y="776099"/>
                  <a:pt x="1564691" y="776119"/>
                  <a:pt x="1564671" y="776138"/>
                </a:cubicBezTo>
                <a:lnTo>
                  <a:pt x="140801" y="2199608"/>
                </a:lnTo>
                <a:cubicBezTo>
                  <a:pt x="138985" y="2201561"/>
                  <a:pt x="136429" y="2202656"/>
                  <a:pt x="133763" y="2202624"/>
                </a:cubicBezTo>
                <a:cubicBezTo>
                  <a:pt x="131096" y="2202656"/>
                  <a:pt x="128540" y="2201561"/>
                  <a:pt x="126725" y="2199608"/>
                </a:cubicBezTo>
                <a:cubicBezTo>
                  <a:pt x="122838" y="2195960"/>
                  <a:pt x="122644" y="2189851"/>
                  <a:pt x="126292" y="2185964"/>
                </a:cubicBezTo>
                <a:cubicBezTo>
                  <a:pt x="126432" y="2185816"/>
                  <a:pt x="126576" y="2185671"/>
                  <a:pt x="126725" y="2185532"/>
                </a:cubicBezTo>
                <a:close/>
                <a:moveTo>
                  <a:pt x="1501331" y="658706"/>
                </a:moveTo>
                <a:cubicBezTo>
                  <a:pt x="1505273" y="654763"/>
                  <a:pt x="1511665" y="654763"/>
                  <a:pt x="1515608" y="658706"/>
                </a:cubicBezTo>
                <a:cubicBezTo>
                  <a:pt x="1519550" y="662648"/>
                  <a:pt x="1519550" y="669040"/>
                  <a:pt x="1515608" y="672983"/>
                </a:cubicBezTo>
                <a:lnTo>
                  <a:pt x="30808" y="2157380"/>
                </a:lnTo>
                <a:cubicBezTo>
                  <a:pt x="28965" y="2159293"/>
                  <a:pt x="26427" y="2160381"/>
                  <a:pt x="23770" y="2160397"/>
                </a:cubicBezTo>
                <a:cubicBezTo>
                  <a:pt x="21053" y="2160390"/>
                  <a:pt x="18449" y="2159305"/>
                  <a:pt x="16531" y="2157380"/>
                </a:cubicBezTo>
                <a:cubicBezTo>
                  <a:pt x="12699" y="2153471"/>
                  <a:pt x="12699" y="2147214"/>
                  <a:pt x="16531" y="2143305"/>
                </a:cubicBezTo>
                <a:close/>
                <a:moveTo>
                  <a:pt x="1464676" y="556899"/>
                </a:moveTo>
                <a:cubicBezTo>
                  <a:pt x="1464695" y="556918"/>
                  <a:pt x="1464715" y="556937"/>
                  <a:pt x="1464734" y="556957"/>
                </a:cubicBezTo>
                <a:cubicBezTo>
                  <a:pt x="1468621" y="560605"/>
                  <a:pt x="1468815" y="566713"/>
                  <a:pt x="1465167" y="570600"/>
                </a:cubicBezTo>
                <a:cubicBezTo>
                  <a:pt x="1465027" y="570749"/>
                  <a:pt x="1464883" y="570893"/>
                  <a:pt x="1464734" y="571033"/>
                </a:cubicBezTo>
                <a:lnTo>
                  <a:pt x="0" y="2035767"/>
                </a:lnTo>
                <a:lnTo>
                  <a:pt x="0" y="2007414"/>
                </a:lnTo>
                <a:lnTo>
                  <a:pt x="1450457" y="556957"/>
                </a:lnTo>
                <a:cubicBezTo>
                  <a:pt x="1454367" y="553015"/>
                  <a:pt x="1460733" y="552988"/>
                  <a:pt x="1464676" y="556899"/>
                </a:cubicBezTo>
                <a:close/>
                <a:moveTo>
                  <a:pt x="1409177" y="460580"/>
                </a:moveTo>
                <a:cubicBezTo>
                  <a:pt x="1409196" y="460599"/>
                  <a:pt x="1409216" y="460618"/>
                  <a:pt x="1409235" y="460638"/>
                </a:cubicBezTo>
                <a:cubicBezTo>
                  <a:pt x="1413067" y="464547"/>
                  <a:pt x="1413067" y="470804"/>
                  <a:pt x="1409235" y="474714"/>
                </a:cubicBezTo>
                <a:lnTo>
                  <a:pt x="0" y="1883768"/>
                </a:lnTo>
                <a:lnTo>
                  <a:pt x="0" y="1855417"/>
                </a:lnTo>
                <a:lnTo>
                  <a:pt x="1394958" y="460638"/>
                </a:lnTo>
                <a:cubicBezTo>
                  <a:pt x="1398868" y="456696"/>
                  <a:pt x="1405234" y="456669"/>
                  <a:pt x="1409177" y="460580"/>
                </a:cubicBezTo>
                <a:close/>
                <a:moveTo>
                  <a:pt x="1325584" y="377591"/>
                </a:moveTo>
                <a:cubicBezTo>
                  <a:pt x="1329526" y="373648"/>
                  <a:pt x="1335918" y="373648"/>
                  <a:pt x="1339861" y="377591"/>
                </a:cubicBezTo>
                <a:cubicBezTo>
                  <a:pt x="1343803" y="381533"/>
                  <a:pt x="1343803" y="387925"/>
                  <a:pt x="1339861" y="391868"/>
                </a:cubicBezTo>
                <a:lnTo>
                  <a:pt x="0" y="1731558"/>
                </a:lnTo>
                <a:lnTo>
                  <a:pt x="0" y="1703005"/>
                </a:lnTo>
                <a:close/>
                <a:moveTo>
                  <a:pt x="1251787" y="299369"/>
                </a:moveTo>
                <a:cubicBezTo>
                  <a:pt x="1255674" y="295482"/>
                  <a:pt x="1261976" y="295482"/>
                  <a:pt x="1265863" y="299369"/>
                </a:cubicBezTo>
                <a:cubicBezTo>
                  <a:pt x="1269750" y="303256"/>
                  <a:pt x="1269750" y="309558"/>
                  <a:pt x="1265863" y="313445"/>
                </a:cubicBezTo>
                <a:lnTo>
                  <a:pt x="0" y="1579308"/>
                </a:lnTo>
                <a:lnTo>
                  <a:pt x="0" y="1550837"/>
                </a:lnTo>
                <a:close/>
                <a:moveTo>
                  <a:pt x="1182555" y="230139"/>
                </a:moveTo>
                <a:cubicBezTo>
                  <a:pt x="1182575" y="230158"/>
                  <a:pt x="1182594" y="230178"/>
                  <a:pt x="1182613" y="230197"/>
                </a:cubicBezTo>
                <a:cubicBezTo>
                  <a:pt x="1186470" y="234175"/>
                  <a:pt x="1186470" y="240496"/>
                  <a:pt x="1182613" y="244474"/>
                </a:cubicBezTo>
                <a:lnTo>
                  <a:pt x="0" y="1427087"/>
                </a:lnTo>
                <a:lnTo>
                  <a:pt x="0" y="1398534"/>
                </a:lnTo>
                <a:lnTo>
                  <a:pt x="1168337" y="230197"/>
                </a:lnTo>
                <a:cubicBezTo>
                  <a:pt x="1172247" y="226255"/>
                  <a:pt x="1178613" y="226228"/>
                  <a:pt x="1182555" y="230139"/>
                </a:cubicBezTo>
                <a:close/>
                <a:moveTo>
                  <a:pt x="1074833" y="171682"/>
                </a:moveTo>
                <a:cubicBezTo>
                  <a:pt x="1078743" y="167850"/>
                  <a:pt x="1085000" y="167850"/>
                  <a:pt x="1088909" y="171682"/>
                </a:cubicBezTo>
                <a:cubicBezTo>
                  <a:pt x="1092851" y="175592"/>
                  <a:pt x="1092877" y="181958"/>
                  <a:pt x="1088967" y="185901"/>
                </a:cubicBezTo>
                <a:cubicBezTo>
                  <a:pt x="1088948" y="185920"/>
                  <a:pt x="1088928" y="185940"/>
                  <a:pt x="1088909" y="185959"/>
                </a:cubicBezTo>
                <a:lnTo>
                  <a:pt x="0" y="1274440"/>
                </a:lnTo>
                <a:lnTo>
                  <a:pt x="0" y="1246374"/>
                </a:lnTo>
                <a:close/>
                <a:moveTo>
                  <a:pt x="977308" y="116786"/>
                </a:moveTo>
                <a:cubicBezTo>
                  <a:pt x="981250" y="112843"/>
                  <a:pt x="987643" y="112843"/>
                  <a:pt x="991585" y="116786"/>
                </a:cubicBezTo>
                <a:cubicBezTo>
                  <a:pt x="995527" y="120728"/>
                  <a:pt x="995527" y="127120"/>
                  <a:pt x="991585" y="131063"/>
                </a:cubicBezTo>
                <a:lnTo>
                  <a:pt x="0" y="1122514"/>
                </a:lnTo>
                <a:lnTo>
                  <a:pt x="0" y="1093962"/>
                </a:lnTo>
                <a:close/>
                <a:moveTo>
                  <a:pt x="99579" y="80591"/>
                </a:moveTo>
                <a:cubicBezTo>
                  <a:pt x="103522" y="76648"/>
                  <a:pt x="109914" y="76648"/>
                  <a:pt x="113856" y="80591"/>
                </a:cubicBezTo>
                <a:cubicBezTo>
                  <a:pt x="117799" y="84533"/>
                  <a:pt x="117799" y="90925"/>
                  <a:pt x="113856" y="94868"/>
                </a:cubicBezTo>
                <a:lnTo>
                  <a:pt x="0" y="208724"/>
                </a:lnTo>
                <a:lnTo>
                  <a:pt x="0" y="180201"/>
                </a:lnTo>
                <a:close/>
                <a:moveTo>
                  <a:pt x="886158" y="69875"/>
                </a:moveTo>
                <a:cubicBezTo>
                  <a:pt x="886178" y="69895"/>
                  <a:pt x="886197" y="69913"/>
                  <a:pt x="886217" y="69933"/>
                </a:cubicBezTo>
                <a:cubicBezTo>
                  <a:pt x="890073" y="73911"/>
                  <a:pt x="890073" y="80232"/>
                  <a:pt x="886217" y="84210"/>
                </a:cubicBezTo>
                <a:lnTo>
                  <a:pt x="0" y="970303"/>
                </a:lnTo>
                <a:lnTo>
                  <a:pt x="0" y="941751"/>
                </a:lnTo>
                <a:lnTo>
                  <a:pt x="871940" y="69933"/>
                </a:lnTo>
                <a:cubicBezTo>
                  <a:pt x="875850" y="65991"/>
                  <a:pt x="882216" y="65964"/>
                  <a:pt x="886158" y="69875"/>
                </a:cubicBezTo>
                <a:close/>
                <a:moveTo>
                  <a:pt x="753100" y="36352"/>
                </a:moveTo>
                <a:cubicBezTo>
                  <a:pt x="757078" y="32496"/>
                  <a:pt x="763399" y="32496"/>
                  <a:pt x="767377" y="36352"/>
                </a:cubicBezTo>
                <a:cubicBezTo>
                  <a:pt x="771319" y="40263"/>
                  <a:pt x="771345" y="46628"/>
                  <a:pt x="767435" y="50571"/>
                </a:cubicBezTo>
                <a:cubicBezTo>
                  <a:pt x="767416" y="50590"/>
                  <a:pt x="767396" y="50610"/>
                  <a:pt x="767377" y="50629"/>
                </a:cubicBezTo>
                <a:lnTo>
                  <a:pt x="0" y="817892"/>
                </a:lnTo>
                <a:lnTo>
                  <a:pt x="0" y="789340"/>
                </a:lnTo>
                <a:close/>
                <a:moveTo>
                  <a:pt x="320110" y="26844"/>
                </a:moveTo>
                <a:cubicBezTo>
                  <a:pt x="320129" y="26863"/>
                  <a:pt x="320149" y="26882"/>
                  <a:pt x="320168" y="26902"/>
                </a:cubicBezTo>
                <a:cubicBezTo>
                  <a:pt x="324000" y="30812"/>
                  <a:pt x="324000" y="37068"/>
                  <a:pt x="320168" y="40978"/>
                </a:cubicBezTo>
                <a:lnTo>
                  <a:pt x="0" y="361075"/>
                </a:lnTo>
                <a:lnTo>
                  <a:pt x="0" y="332726"/>
                </a:lnTo>
                <a:lnTo>
                  <a:pt x="305891" y="26902"/>
                </a:lnTo>
                <a:cubicBezTo>
                  <a:pt x="309801" y="22961"/>
                  <a:pt x="316167" y="22933"/>
                  <a:pt x="320110" y="26844"/>
                </a:cubicBezTo>
                <a:close/>
                <a:moveTo>
                  <a:pt x="631788" y="20208"/>
                </a:moveTo>
                <a:cubicBezTo>
                  <a:pt x="631808" y="20227"/>
                  <a:pt x="631827" y="20246"/>
                  <a:pt x="631846" y="20266"/>
                </a:cubicBezTo>
                <a:cubicBezTo>
                  <a:pt x="635679" y="24176"/>
                  <a:pt x="635679" y="30432"/>
                  <a:pt x="631846" y="34342"/>
                </a:cubicBezTo>
                <a:lnTo>
                  <a:pt x="0" y="665776"/>
                </a:lnTo>
                <a:lnTo>
                  <a:pt x="0" y="637332"/>
                </a:lnTo>
                <a:lnTo>
                  <a:pt x="617570" y="20266"/>
                </a:lnTo>
                <a:cubicBezTo>
                  <a:pt x="621480" y="16324"/>
                  <a:pt x="627846" y="16297"/>
                  <a:pt x="631788" y="20208"/>
                </a:cubicBezTo>
                <a:close/>
                <a:moveTo>
                  <a:pt x="496661" y="2915"/>
                </a:moveTo>
                <a:cubicBezTo>
                  <a:pt x="496681" y="2934"/>
                  <a:pt x="496700" y="2953"/>
                  <a:pt x="496720" y="2973"/>
                </a:cubicBezTo>
                <a:cubicBezTo>
                  <a:pt x="500607" y="6621"/>
                  <a:pt x="500799" y="12729"/>
                  <a:pt x="497152" y="16616"/>
                </a:cubicBezTo>
                <a:cubicBezTo>
                  <a:pt x="497013" y="16765"/>
                  <a:pt x="496868" y="16909"/>
                  <a:pt x="496720" y="17049"/>
                </a:cubicBezTo>
                <a:lnTo>
                  <a:pt x="0" y="513769"/>
                </a:lnTo>
                <a:lnTo>
                  <a:pt x="0" y="485416"/>
                </a:lnTo>
                <a:lnTo>
                  <a:pt x="482443" y="2973"/>
                </a:lnTo>
                <a:cubicBezTo>
                  <a:pt x="486353" y="-969"/>
                  <a:pt x="492719" y="-996"/>
                  <a:pt x="496661" y="291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200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C8D71F1-F450-3540-B0DB-5E198AFD6884}"/>
              </a:ext>
            </a:extLst>
          </p:cNvPr>
          <p:cNvGrpSpPr/>
          <p:nvPr userDrawn="1"/>
        </p:nvGrpSpPr>
        <p:grpSpPr>
          <a:xfrm>
            <a:off x="282292" y="2563081"/>
            <a:ext cx="3178762" cy="580089"/>
            <a:chOff x="5098310" y="621568"/>
            <a:chExt cx="1477115" cy="269557"/>
          </a:xfrm>
          <a:gradFill>
            <a:gsLst>
              <a:gs pos="49000">
                <a:schemeClr val="tx2">
                  <a:alpha val="6000"/>
                </a:schemeClr>
              </a:gs>
              <a:gs pos="87000">
                <a:schemeClr val="tx2">
                  <a:alpha val="40000"/>
                </a:schemeClr>
              </a:gs>
              <a:gs pos="6000">
                <a:schemeClr val="tx2">
                  <a:alpha val="0"/>
                </a:schemeClr>
              </a:gs>
            </a:gsLst>
            <a:lin ang="600000" scaled="0"/>
          </a:gra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E61787F-F6EE-7A4C-BEC3-3F8FB657CA58}"/>
                </a:ext>
              </a:extLst>
            </p:cNvPr>
            <p:cNvSpPr/>
            <p:nvPr/>
          </p:nvSpPr>
          <p:spPr>
            <a:xfrm>
              <a:off x="5976866" y="621568"/>
              <a:ext cx="305797" cy="269557"/>
            </a:xfrm>
            <a:custGeom>
              <a:avLst/>
              <a:gdLst>
                <a:gd name="connsiteX0" fmla="*/ 16193 w 305797"/>
                <a:gd name="connsiteY0" fmla="*/ 269558 h 269557"/>
                <a:gd name="connsiteX1" fmla="*/ 174308 w 305797"/>
                <a:gd name="connsiteY1" fmla="*/ 269558 h 269557"/>
                <a:gd name="connsiteX2" fmla="*/ 188882 w 305797"/>
                <a:gd name="connsiteY2" fmla="*/ 260033 h 269557"/>
                <a:gd name="connsiteX3" fmla="*/ 304134 w 305797"/>
                <a:gd name="connsiteY3" fmla="*/ 23336 h 269557"/>
                <a:gd name="connsiteX4" fmla="*/ 296743 w 305797"/>
                <a:gd name="connsiteY4" fmla="*/ 1661 h 269557"/>
                <a:gd name="connsiteX5" fmla="*/ 289561 w 305797"/>
                <a:gd name="connsiteY5" fmla="*/ 0 h 269557"/>
                <a:gd name="connsiteX6" fmla="*/ 131446 w 305797"/>
                <a:gd name="connsiteY6" fmla="*/ 0 h 269557"/>
                <a:gd name="connsiteX7" fmla="*/ 116873 w 305797"/>
                <a:gd name="connsiteY7" fmla="*/ 9525 h 269557"/>
                <a:gd name="connsiteX8" fmla="*/ 1620 w 305797"/>
                <a:gd name="connsiteY8" fmla="*/ 246317 h 269557"/>
                <a:gd name="connsiteX9" fmla="*/ 9145 w 305797"/>
                <a:gd name="connsiteY9" fmla="*/ 267943 h 269557"/>
                <a:gd name="connsiteX10" fmla="*/ 16193 w 305797"/>
                <a:gd name="connsiteY10" fmla="*/ 269558 h 26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797" h="269557">
                  <a:moveTo>
                    <a:pt x="16193" y="269558"/>
                  </a:moveTo>
                  <a:lnTo>
                    <a:pt x="174308" y="269558"/>
                  </a:lnTo>
                  <a:cubicBezTo>
                    <a:pt x="180604" y="269486"/>
                    <a:pt x="186291" y="265771"/>
                    <a:pt x="188882" y="260033"/>
                  </a:cubicBezTo>
                  <a:lnTo>
                    <a:pt x="304134" y="23336"/>
                  </a:lnTo>
                  <a:cubicBezTo>
                    <a:pt x="308077" y="15311"/>
                    <a:pt x="304772" y="5606"/>
                    <a:pt x="296743" y="1661"/>
                  </a:cubicBezTo>
                  <a:cubicBezTo>
                    <a:pt x="294514" y="562"/>
                    <a:pt x="292056" y="-7"/>
                    <a:pt x="289561" y="0"/>
                  </a:cubicBezTo>
                  <a:lnTo>
                    <a:pt x="131446" y="0"/>
                  </a:lnTo>
                  <a:cubicBezTo>
                    <a:pt x="125159" y="94"/>
                    <a:pt x="119482" y="3802"/>
                    <a:pt x="116873" y="9525"/>
                  </a:cubicBezTo>
                  <a:lnTo>
                    <a:pt x="1620" y="246317"/>
                  </a:lnTo>
                  <a:cubicBezTo>
                    <a:pt x="-2276" y="254368"/>
                    <a:pt x="1096" y="264050"/>
                    <a:pt x="9145" y="267943"/>
                  </a:cubicBezTo>
                  <a:cubicBezTo>
                    <a:pt x="11345" y="269005"/>
                    <a:pt x="13755" y="269557"/>
                    <a:pt x="16193" y="269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B83B50-0CCF-A845-A364-EA85E6261AFF}"/>
                </a:ext>
              </a:extLst>
            </p:cNvPr>
            <p:cNvSpPr/>
            <p:nvPr/>
          </p:nvSpPr>
          <p:spPr>
            <a:xfrm>
              <a:off x="5683964" y="621949"/>
              <a:ext cx="305937" cy="269176"/>
            </a:xfrm>
            <a:custGeom>
              <a:avLst/>
              <a:gdLst>
                <a:gd name="connsiteX0" fmla="*/ 16238 w 305937"/>
                <a:gd name="connsiteY0" fmla="*/ 269177 h 269176"/>
                <a:gd name="connsiteX1" fmla="*/ 174353 w 305937"/>
                <a:gd name="connsiteY1" fmla="*/ 269177 h 269176"/>
                <a:gd name="connsiteX2" fmla="*/ 188926 w 305937"/>
                <a:gd name="connsiteY2" fmla="*/ 259652 h 269176"/>
                <a:gd name="connsiteX3" fmla="*/ 304274 w 305937"/>
                <a:gd name="connsiteY3" fmla="*/ 23336 h 269176"/>
                <a:gd name="connsiteX4" fmla="*/ 296883 w 305937"/>
                <a:gd name="connsiteY4" fmla="*/ 1661 h 269176"/>
                <a:gd name="connsiteX5" fmla="*/ 289701 w 305937"/>
                <a:gd name="connsiteY5" fmla="*/ 0 h 269176"/>
                <a:gd name="connsiteX6" fmla="*/ 131586 w 305937"/>
                <a:gd name="connsiteY6" fmla="*/ 0 h 269176"/>
                <a:gd name="connsiteX7" fmla="*/ 117012 w 305937"/>
                <a:gd name="connsiteY7" fmla="*/ 9525 h 269176"/>
                <a:gd name="connsiteX8" fmla="*/ 1665 w 305937"/>
                <a:gd name="connsiteY8" fmla="*/ 245840 h 269176"/>
                <a:gd name="connsiteX9" fmla="*/ 9052 w 305937"/>
                <a:gd name="connsiteY9" fmla="*/ 267515 h 269176"/>
                <a:gd name="connsiteX10" fmla="*/ 16238 w 305937"/>
                <a:gd name="connsiteY10" fmla="*/ 269177 h 26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937" h="269176">
                  <a:moveTo>
                    <a:pt x="16238" y="269177"/>
                  </a:moveTo>
                  <a:lnTo>
                    <a:pt x="174353" y="269177"/>
                  </a:lnTo>
                  <a:cubicBezTo>
                    <a:pt x="180657" y="269129"/>
                    <a:pt x="186352" y="265407"/>
                    <a:pt x="188926" y="259652"/>
                  </a:cubicBezTo>
                  <a:lnTo>
                    <a:pt x="304274" y="23336"/>
                  </a:lnTo>
                  <a:cubicBezTo>
                    <a:pt x="308217" y="15311"/>
                    <a:pt x="304912" y="5606"/>
                    <a:pt x="296883" y="1661"/>
                  </a:cubicBezTo>
                  <a:cubicBezTo>
                    <a:pt x="294654" y="562"/>
                    <a:pt x="292196" y="-7"/>
                    <a:pt x="289701" y="0"/>
                  </a:cubicBezTo>
                  <a:lnTo>
                    <a:pt x="131586" y="0"/>
                  </a:lnTo>
                  <a:cubicBezTo>
                    <a:pt x="125289" y="71"/>
                    <a:pt x="119605" y="3786"/>
                    <a:pt x="117012" y="9525"/>
                  </a:cubicBezTo>
                  <a:lnTo>
                    <a:pt x="1665" y="245840"/>
                  </a:lnTo>
                  <a:cubicBezTo>
                    <a:pt x="-2281" y="253866"/>
                    <a:pt x="1027" y="263570"/>
                    <a:pt x="9052" y="267515"/>
                  </a:cubicBezTo>
                  <a:cubicBezTo>
                    <a:pt x="11288" y="268615"/>
                    <a:pt x="13747" y="269183"/>
                    <a:pt x="16238" y="269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454FE6A-A3E3-664E-A4C7-74EAC738E1FE}"/>
                </a:ext>
              </a:extLst>
            </p:cNvPr>
            <p:cNvSpPr/>
            <p:nvPr/>
          </p:nvSpPr>
          <p:spPr>
            <a:xfrm>
              <a:off x="5391118" y="621949"/>
              <a:ext cx="305881" cy="269176"/>
            </a:xfrm>
            <a:custGeom>
              <a:avLst/>
              <a:gdLst>
                <a:gd name="connsiteX0" fmla="*/ 16238 w 305881"/>
                <a:gd name="connsiteY0" fmla="*/ 269176 h 269176"/>
                <a:gd name="connsiteX1" fmla="*/ 174353 w 305881"/>
                <a:gd name="connsiteY1" fmla="*/ 269176 h 269176"/>
                <a:gd name="connsiteX2" fmla="*/ 188926 w 305881"/>
                <a:gd name="connsiteY2" fmla="*/ 259651 h 269176"/>
                <a:gd name="connsiteX3" fmla="*/ 304274 w 305881"/>
                <a:gd name="connsiteY3" fmla="*/ 23336 h 269176"/>
                <a:gd name="connsiteX4" fmla="*/ 296639 w 305881"/>
                <a:gd name="connsiteY4" fmla="*/ 1604 h 269176"/>
                <a:gd name="connsiteX5" fmla="*/ 289605 w 305881"/>
                <a:gd name="connsiteY5" fmla="*/ 0 h 269176"/>
                <a:gd name="connsiteX6" fmla="*/ 131586 w 305881"/>
                <a:gd name="connsiteY6" fmla="*/ 0 h 269176"/>
                <a:gd name="connsiteX7" fmla="*/ 116917 w 305881"/>
                <a:gd name="connsiteY7" fmla="*/ 9525 h 269176"/>
                <a:gd name="connsiteX8" fmla="*/ 1665 w 305881"/>
                <a:gd name="connsiteY8" fmla="*/ 245840 h 269176"/>
                <a:gd name="connsiteX9" fmla="*/ 9052 w 305881"/>
                <a:gd name="connsiteY9" fmla="*/ 267515 h 269176"/>
                <a:gd name="connsiteX10" fmla="*/ 16238 w 305881"/>
                <a:gd name="connsiteY10" fmla="*/ 269176 h 26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881" h="269176">
                  <a:moveTo>
                    <a:pt x="16238" y="269176"/>
                  </a:moveTo>
                  <a:lnTo>
                    <a:pt x="174353" y="269176"/>
                  </a:lnTo>
                  <a:cubicBezTo>
                    <a:pt x="180657" y="269129"/>
                    <a:pt x="186353" y="265406"/>
                    <a:pt x="188926" y="259651"/>
                  </a:cubicBezTo>
                  <a:lnTo>
                    <a:pt x="304274" y="23336"/>
                  </a:lnTo>
                  <a:cubicBezTo>
                    <a:pt x="308167" y="15227"/>
                    <a:pt x="304748" y="5497"/>
                    <a:pt x="296639" y="1604"/>
                  </a:cubicBezTo>
                  <a:cubicBezTo>
                    <a:pt x="294444" y="551"/>
                    <a:pt x="292040" y="2"/>
                    <a:pt x="289605" y="0"/>
                  </a:cubicBezTo>
                  <a:lnTo>
                    <a:pt x="131586" y="0"/>
                  </a:lnTo>
                  <a:cubicBezTo>
                    <a:pt x="125269" y="81"/>
                    <a:pt x="119561" y="3787"/>
                    <a:pt x="116917" y="9525"/>
                  </a:cubicBezTo>
                  <a:lnTo>
                    <a:pt x="1665" y="245840"/>
                  </a:lnTo>
                  <a:cubicBezTo>
                    <a:pt x="-2281" y="253866"/>
                    <a:pt x="1026" y="263570"/>
                    <a:pt x="9052" y="267515"/>
                  </a:cubicBezTo>
                  <a:cubicBezTo>
                    <a:pt x="11288" y="268615"/>
                    <a:pt x="13747" y="269183"/>
                    <a:pt x="16238" y="2691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D479E64-D1F6-B047-94D5-E82B46763710}"/>
                </a:ext>
              </a:extLst>
            </p:cNvPr>
            <p:cNvSpPr/>
            <p:nvPr/>
          </p:nvSpPr>
          <p:spPr>
            <a:xfrm>
              <a:off x="5098310" y="621949"/>
              <a:ext cx="305843" cy="269176"/>
            </a:xfrm>
            <a:custGeom>
              <a:avLst/>
              <a:gdLst>
                <a:gd name="connsiteX0" fmla="*/ 16238 w 305843"/>
                <a:gd name="connsiteY0" fmla="*/ 269177 h 269176"/>
                <a:gd name="connsiteX1" fmla="*/ 174353 w 305843"/>
                <a:gd name="connsiteY1" fmla="*/ 269177 h 269176"/>
                <a:gd name="connsiteX2" fmla="*/ 188926 w 305843"/>
                <a:gd name="connsiteY2" fmla="*/ 259652 h 269176"/>
                <a:gd name="connsiteX3" fmla="*/ 304179 w 305843"/>
                <a:gd name="connsiteY3" fmla="*/ 23336 h 269176"/>
                <a:gd name="connsiteX4" fmla="*/ 296791 w 305843"/>
                <a:gd name="connsiteY4" fmla="*/ 1661 h 269176"/>
                <a:gd name="connsiteX5" fmla="*/ 289605 w 305843"/>
                <a:gd name="connsiteY5" fmla="*/ 0 h 269176"/>
                <a:gd name="connsiteX6" fmla="*/ 131490 w 305843"/>
                <a:gd name="connsiteY6" fmla="*/ 0 h 269176"/>
                <a:gd name="connsiteX7" fmla="*/ 116917 w 305843"/>
                <a:gd name="connsiteY7" fmla="*/ 9525 h 269176"/>
                <a:gd name="connsiteX8" fmla="*/ 1665 w 305843"/>
                <a:gd name="connsiteY8" fmla="*/ 245840 h 269176"/>
                <a:gd name="connsiteX9" fmla="*/ 9052 w 305843"/>
                <a:gd name="connsiteY9" fmla="*/ 267515 h 269176"/>
                <a:gd name="connsiteX10" fmla="*/ 16238 w 305843"/>
                <a:gd name="connsiteY10" fmla="*/ 269177 h 26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843" h="269176">
                  <a:moveTo>
                    <a:pt x="16238" y="269177"/>
                  </a:moveTo>
                  <a:lnTo>
                    <a:pt x="174353" y="269177"/>
                  </a:lnTo>
                  <a:cubicBezTo>
                    <a:pt x="180650" y="269105"/>
                    <a:pt x="186334" y="265390"/>
                    <a:pt x="188926" y="259652"/>
                  </a:cubicBezTo>
                  <a:lnTo>
                    <a:pt x="304179" y="23336"/>
                  </a:lnTo>
                  <a:cubicBezTo>
                    <a:pt x="308124" y="15311"/>
                    <a:pt x="304817" y="5606"/>
                    <a:pt x="296791" y="1661"/>
                  </a:cubicBezTo>
                  <a:cubicBezTo>
                    <a:pt x="294556" y="562"/>
                    <a:pt x="292096" y="-7"/>
                    <a:pt x="289605" y="0"/>
                  </a:cubicBezTo>
                  <a:lnTo>
                    <a:pt x="131490" y="0"/>
                  </a:lnTo>
                  <a:cubicBezTo>
                    <a:pt x="125201" y="94"/>
                    <a:pt x="119528" y="3802"/>
                    <a:pt x="116917" y="9525"/>
                  </a:cubicBezTo>
                  <a:lnTo>
                    <a:pt x="1665" y="245840"/>
                  </a:lnTo>
                  <a:cubicBezTo>
                    <a:pt x="-2281" y="253866"/>
                    <a:pt x="1027" y="263570"/>
                    <a:pt x="9052" y="267515"/>
                  </a:cubicBezTo>
                  <a:cubicBezTo>
                    <a:pt x="11288" y="268615"/>
                    <a:pt x="13747" y="269183"/>
                    <a:pt x="16238" y="269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D6FCB8E-2ABB-764A-9A10-2B11150949E3}"/>
                </a:ext>
              </a:extLst>
            </p:cNvPr>
            <p:cNvSpPr/>
            <p:nvPr/>
          </p:nvSpPr>
          <p:spPr>
            <a:xfrm>
              <a:off x="6269628" y="621568"/>
              <a:ext cx="305797" cy="269557"/>
            </a:xfrm>
            <a:custGeom>
              <a:avLst/>
              <a:gdLst>
                <a:gd name="connsiteX0" fmla="*/ 16193 w 305797"/>
                <a:gd name="connsiteY0" fmla="*/ 269558 h 269557"/>
                <a:gd name="connsiteX1" fmla="*/ 174308 w 305797"/>
                <a:gd name="connsiteY1" fmla="*/ 269558 h 269557"/>
                <a:gd name="connsiteX2" fmla="*/ 188882 w 305797"/>
                <a:gd name="connsiteY2" fmla="*/ 260033 h 269557"/>
                <a:gd name="connsiteX3" fmla="*/ 304134 w 305797"/>
                <a:gd name="connsiteY3" fmla="*/ 23336 h 269557"/>
                <a:gd name="connsiteX4" fmla="*/ 296743 w 305797"/>
                <a:gd name="connsiteY4" fmla="*/ 1661 h 269557"/>
                <a:gd name="connsiteX5" fmla="*/ 289561 w 305797"/>
                <a:gd name="connsiteY5" fmla="*/ 0 h 269557"/>
                <a:gd name="connsiteX6" fmla="*/ 131446 w 305797"/>
                <a:gd name="connsiteY6" fmla="*/ 0 h 269557"/>
                <a:gd name="connsiteX7" fmla="*/ 116873 w 305797"/>
                <a:gd name="connsiteY7" fmla="*/ 9525 h 269557"/>
                <a:gd name="connsiteX8" fmla="*/ 1620 w 305797"/>
                <a:gd name="connsiteY8" fmla="*/ 246317 h 269557"/>
                <a:gd name="connsiteX9" fmla="*/ 9145 w 305797"/>
                <a:gd name="connsiteY9" fmla="*/ 267943 h 269557"/>
                <a:gd name="connsiteX10" fmla="*/ 16193 w 305797"/>
                <a:gd name="connsiteY10" fmla="*/ 269558 h 26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797" h="269557">
                  <a:moveTo>
                    <a:pt x="16193" y="269558"/>
                  </a:moveTo>
                  <a:lnTo>
                    <a:pt x="174308" y="269558"/>
                  </a:lnTo>
                  <a:cubicBezTo>
                    <a:pt x="180604" y="269486"/>
                    <a:pt x="186291" y="265771"/>
                    <a:pt x="188882" y="260033"/>
                  </a:cubicBezTo>
                  <a:lnTo>
                    <a:pt x="304134" y="23336"/>
                  </a:lnTo>
                  <a:cubicBezTo>
                    <a:pt x="308077" y="15311"/>
                    <a:pt x="304772" y="5606"/>
                    <a:pt x="296743" y="1661"/>
                  </a:cubicBezTo>
                  <a:cubicBezTo>
                    <a:pt x="294514" y="562"/>
                    <a:pt x="292056" y="-7"/>
                    <a:pt x="289561" y="0"/>
                  </a:cubicBezTo>
                  <a:lnTo>
                    <a:pt x="131446" y="0"/>
                  </a:lnTo>
                  <a:cubicBezTo>
                    <a:pt x="125159" y="94"/>
                    <a:pt x="119482" y="3802"/>
                    <a:pt x="116873" y="9525"/>
                  </a:cubicBezTo>
                  <a:lnTo>
                    <a:pt x="1620" y="246317"/>
                  </a:lnTo>
                  <a:cubicBezTo>
                    <a:pt x="-2276" y="254368"/>
                    <a:pt x="1096" y="264050"/>
                    <a:pt x="9145" y="267943"/>
                  </a:cubicBezTo>
                  <a:cubicBezTo>
                    <a:pt x="11345" y="269005"/>
                    <a:pt x="13755" y="269557"/>
                    <a:pt x="16193" y="269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E7AA431-B148-DE41-ACCF-557D55B3AAA1}"/>
              </a:ext>
            </a:extLst>
          </p:cNvPr>
          <p:cNvGrpSpPr/>
          <p:nvPr userDrawn="1"/>
        </p:nvGrpSpPr>
        <p:grpSpPr>
          <a:xfrm>
            <a:off x="532640" y="2827448"/>
            <a:ext cx="589578" cy="716724"/>
            <a:chOff x="1558649" y="860856"/>
            <a:chExt cx="852361" cy="1036178"/>
          </a:xfrm>
        </p:grpSpPr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2726E3D1-AC76-4549-8A59-F0AB0B1B859D}"/>
                </a:ext>
              </a:extLst>
            </p:cNvPr>
            <p:cNvSpPr/>
            <p:nvPr/>
          </p:nvSpPr>
          <p:spPr>
            <a:xfrm>
              <a:off x="1558649" y="860856"/>
              <a:ext cx="852361" cy="1036178"/>
            </a:xfrm>
            <a:custGeom>
              <a:avLst/>
              <a:gdLst/>
              <a:ahLst/>
              <a:cxnLst/>
              <a:rect l="0" t="0" r="r" b="b"/>
              <a:pathLst>
                <a:path w="3262" h="4406">
                  <a:moveTo>
                    <a:pt x="1628" y="0"/>
                  </a:moveTo>
                  <a:cubicBezTo>
                    <a:pt x="1594" y="0"/>
                    <a:pt x="1561" y="9"/>
                    <a:pt x="1530" y="27"/>
                  </a:cubicBezTo>
                  <a:cubicBezTo>
                    <a:pt x="1141" y="257"/>
                    <a:pt x="1141" y="257"/>
                    <a:pt x="1141" y="257"/>
                  </a:cubicBezTo>
                  <a:cubicBezTo>
                    <a:pt x="935" y="383"/>
                    <a:pt x="710" y="468"/>
                    <a:pt x="477" y="510"/>
                  </a:cubicBezTo>
                  <a:cubicBezTo>
                    <a:pt x="262" y="548"/>
                    <a:pt x="262" y="548"/>
                    <a:pt x="262" y="548"/>
                  </a:cubicBezTo>
                  <a:cubicBezTo>
                    <a:pt x="127" y="573"/>
                    <a:pt x="30" y="698"/>
                    <a:pt x="32" y="845"/>
                  </a:cubicBezTo>
                  <a:cubicBezTo>
                    <a:pt x="42" y="2150"/>
                    <a:pt x="42" y="2150"/>
                    <a:pt x="42" y="2150"/>
                  </a:cubicBezTo>
                  <a:cubicBezTo>
                    <a:pt x="42" y="2391"/>
                    <a:pt x="0" y="2666"/>
                    <a:pt x="296" y="3129"/>
                  </a:cubicBezTo>
                  <a:cubicBezTo>
                    <a:pt x="527" y="3489"/>
                    <a:pt x="1210" y="4103"/>
                    <a:pt x="1498" y="4354"/>
                  </a:cubicBezTo>
                  <a:cubicBezTo>
                    <a:pt x="1537" y="4389"/>
                    <a:pt x="1583" y="4405"/>
                    <a:pt x="1629" y="4405"/>
                  </a:cubicBezTo>
                  <a:cubicBezTo>
                    <a:pt x="1677" y="4405"/>
                    <a:pt x="1723" y="4389"/>
                    <a:pt x="1760" y="4354"/>
                  </a:cubicBezTo>
                  <a:cubicBezTo>
                    <a:pt x="2050" y="4103"/>
                    <a:pt x="2733" y="3489"/>
                    <a:pt x="2964" y="3129"/>
                  </a:cubicBezTo>
                  <a:cubicBezTo>
                    <a:pt x="3261" y="2666"/>
                    <a:pt x="3217" y="2391"/>
                    <a:pt x="3218" y="2150"/>
                  </a:cubicBezTo>
                  <a:cubicBezTo>
                    <a:pt x="3228" y="847"/>
                    <a:pt x="3228" y="847"/>
                    <a:pt x="3228" y="847"/>
                  </a:cubicBezTo>
                  <a:cubicBezTo>
                    <a:pt x="3228" y="839"/>
                    <a:pt x="3228" y="839"/>
                    <a:pt x="3228" y="839"/>
                  </a:cubicBezTo>
                  <a:cubicBezTo>
                    <a:pt x="3227" y="695"/>
                    <a:pt x="3129" y="573"/>
                    <a:pt x="2998" y="548"/>
                  </a:cubicBezTo>
                  <a:cubicBezTo>
                    <a:pt x="2783" y="510"/>
                    <a:pt x="2783" y="510"/>
                    <a:pt x="2783" y="510"/>
                  </a:cubicBezTo>
                  <a:cubicBezTo>
                    <a:pt x="2550" y="468"/>
                    <a:pt x="2325" y="383"/>
                    <a:pt x="2120" y="257"/>
                  </a:cubicBezTo>
                  <a:cubicBezTo>
                    <a:pt x="1730" y="27"/>
                    <a:pt x="1730" y="27"/>
                    <a:pt x="1730" y="27"/>
                  </a:cubicBezTo>
                  <a:cubicBezTo>
                    <a:pt x="1699" y="9"/>
                    <a:pt x="1664" y="0"/>
                    <a:pt x="1630" y="0"/>
                  </a:cubicBezTo>
                  <a:lnTo>
                    <a:pt x="1628" y="0"/>
                  </a:ln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</p:sp>
        <p:sp>
          <p:nvSpPr>
            <p:cNvPr id="76" name="Freeform 2">
              <a:extLst>
                <a:ext uri="{FF2B5EF4-FFF2-40B4-BE49-F238E27FC236}">
                  <a16:creationId xmlns:a16="http://schemas.microsoft.com/office/drawing/2014/main" id="{21F2F591-FAD5-5549-9504-7F25FDC29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4647" y="1128039"/>
              <a:ext cx="440364" cy="439188"/>
            </a:xfrm>
            <a:custGeom>
              <a:avLst/>
              <a:gdLst/>
              <a:ahLst/>
              <a:cxnLst/>
              <a:rect l="0" t="0" r="r" b="b"/>
              <a:pathLst>
                <a:path w="4494" h="4482">
                  <a:moveTo>
                    <a:pt x="2240" y="2179"/>
                  </a:moveTo>
                  <a:lnTo>
                    <a:pt x="2240" y="2179"/>
                  </a:lnTo>
                  <a:cubicBezTo>
                    <a:pt x="2303" y="2194"/>
                    <a:pt x="2341" y="2255"/>
                    <a:pt x="2329" y="2318"/>
                  </a:cubicBezTo>
                  <a:cubicBezTo>
                    <a:pt x="2326" y="2340"/>
                    <a:pt x="2220" y="2817"/>
                    <a:pt x="1778" y="3324"/>
                  </a:cubicBezTo>
                  <a:cubicBezTo>
                    <a:pt x="1486" y="3661"/>
                    <a:pt x="888" y="3934"/>
                    <a:pt x="865" y="3946"/>
                  </a:cubicBezTo>
                  <a:cubicBezTo>
                    <a:pt x="848" y="3954"/>
                    <a:pt x="833" y="3955"/>
                    <a:pt x="814" y="3955"/>
                  </a:cubicBezTo>
                  <a:cubicBezTo>
                    <a:pt x="770" y="3955"/>
                    <a:pt x="727" y="3931"/>
                    <a:pt x="710" y="3890"/>
                  </a:cubicBezTo>
                  <a:cubicBezTo>
                    <a:pt x="681" y="3829"/>
                    <a:pt x="710" y="3758"/>
                    <a:pt x="766" y="3734"/>
                  </a:cubicBezTo>
                  <a:cubicBezTo>
                    <a:pt x="773" y="3729"/>
                    <a:pt x="1343" y="3465"/>
                    <a:pt x="1601" y="3168"/>
                  </a:cubicBezTo>
                  <a:cubicBezTo>
                    <a:pt x="2003" y="2712"/>
                    <a:pt x="2097" y="2277"/>
                    <a:pt x="2097" y="2272"/>
                  </a:cubicBezTo>
                  <a:cubicBezTo>
                    <a:pt x="2112" y="2209"/>
                    <a:pt x="2174" y="2167"/>
                    <a:pt x="2240" y="2179"/>
                  </a:cubicBezTo>
                  <a:moveTo>
                    <a:pt x="2286" y="1610"/>
                  </a:moveTo>
                  <a:lnTo>
                    <a:pt x="2286" y="1610"/>
                  </a:lnTo>
                  <a:cubicBezTo>
                    <a:pt x="2369" y="1616"/>
                    <a:pt x="2451" y="1638"/>
                    <a:pt x="2528" y="1677"/>
                  </a:cubicBezTo>
                  <a:cubicBezTo>
                    <a:pt x="2843" y="1828"/>
                    <a:pt x="2959" y="2093"/>
                    <a:pt x="2860" y="2421"/>
                  </a:cubicBezTo>
                  <a:cubicBezTo>
                    <a:pt x="2806" y="2584"/>
                    <a:pt x="2666" y="3004"/>
                    <a:pt x="2451" y="3327"/>
                  </a:cubicBezTo>
                  <a:cubicBezTo>
                    <a:pt x="2085" y="3882"/>
                    <a:pt x="1427" y="4248"/>
                    <a:pt x="1398" y="4263"/>
                  </a:cubicBezTo>
                  <a:cubicBezTo>
                    <a:pt x="1381" y="4276"/>
                    <a:pt x="1360" y="4277"/>
                    <a:pt x="1342" y="4277"/>
                  </a:cubicBezTo>
                  <a:cubicBezTo>
                    <a:pt x="1301" y="4277"/>
                    <a:pt x="1258" y="4256"/>
                    <a:pt x="1236" y="4216"/>
                  </a:cubicBezTo>
                  <a:cubicBezTo>
                    <a:pt x="1205" y="4161"/>
                    <a:pt x="1226" y="4090"/>
                    <a:pt x="1282" y="4059"/>
                  </a:cubicBezTo>
                  <a:cubicBezTo>
                    <a:pt x="1290" y="4054"/>
                    <a:pt x="1923" y="3702"/>
                    <a:pt x="2257" y="3196"/>
                  </a:cubicBezTo>
                  <a:cubicBezTo>
                    <a:pt x="2455" y="2900"/>
                    <a:pt x="2586" y="2507"/>
                    <a:pt x="2635" y="2350"/>
                  </a:cubicBezTo>
                  <a:cubicBezTo>
                    <a:pt x="2703" y="2137"/>
                    <a:pt x="2635" y="1991"/>
                    <a:pt x="2426" y="1884"/>
                  </a:cubicBezTo>
                  <a:cubicBezTo>
                    <a:pt x="2327" y="1837"/>
                    <a:pt x="2216" y="1833"/>
                    <a:pt x="2114" y="1867"/>
                  </a:cubicBezTo>
                  <a:cubicBezTo>
                    <a:pt x="2008" y="1904"/>
                    <a:pt x="1923" y="1977"/>
                    <a:pt x="1875" y="2076"/>
                  </a:cubicBezTo>
                  <a:cubicBezTo>
                    <a:pt x="1846" y="2132"/>
                    <a:pt x="1814" y="2202"/>
                    <a:pt x="1781" y="2278"/>
                  </a:cubicBezTo>
                  <a:cubicBezTo>
                    <a:pt x="1683" y="2487"/>
                    <a:pt x="1568" y="2746"/>
                    <a:pt x="1405" y="2965"/>
                  </a:cubicBezTo>
                  <a:cubicBezTo>
                    <a:pt x="1309" y="3101"/>
                    <a:pt x="1122" y="3232"/>
                    <a:pt x="851" y="3359"/>
                  </a:cubicBezTo>
                  <a:cubicBezTo>
                    <a:pt x="655" y="3446"/>
                    <a:pt x="490" y="3500"/>
                    <a:pt x="488" y="3500"/>
                  </a:cubicBezTo>
                  <a:cubicBezTo>
                    <a:pt x="423" y="3522"/>
                    <a:pt x="357" y="3485"/>
                    <a:pt x="340" y="3424"/>
                  </a:cubicBezTo>
                  <a:cubicBezTo>
                    <a:pt x="318" y="3361"/>
                    <a:pt x="353" y="3295"/>
                    <a:pt x="413" y="3276"/>
                  </a:cubicBezTo>
                  <a:cubicBezTo>
                    <a:pt x="585" y="3225"/>
                    <a:pt x="1064" y="3038"/>
                    <a:pt x="1220" y="2824"/>
                  </a:cubicBezTo>
                  <a:cubicBezTo>
                    <a:pt x="1364" y="2628"/>
                    <a:pt x="1476" y="2380"/>
                    <a:pt x="1568" y="2178"/>
                  </a:cubicBezTo>
                  <a:cubicBezTo>
                    <a:pt x="1604" y="2105"/>
                    <a:pt x="1635" y="2030"/>
                    <a:pt x="1667" y="1969"/>
                  </a:cubicBezTo>
                  <a:cubicBezTo>
                    <a:pt x="1744" y="1814"/>
                    <a:pt x="1875" y="1696"/>
                    <a:pt x="2037" y="1644"/>
                  </a:cubicBezTo>
                  <a:cubicBezTo>
                    <a:pt x="2119" y="1616"/>
                    <a:pt x="2204" y="1605"/>
                    <a:pt x="2286" y="1610"/>
                  </a:cubicBezTo>
                  <a:moveTo>
                    <a:pt x="2215" y="1078"/>
                  </a:moveTo>
                  <a:lnTo>
                    <a:pt x="2215" y="1078"/>
                  </a:lnTo>
                  <a:cubicBezTo>
                    <a:pt x="2405" y="1071"/>
                    <a:pt x="2594" y="1111"/>
                    <a:pt x="2767" y="1196"/>
                  </a:cubicBezTo>
                  <a:cubicBezTo>
                    <a:pt x="3375" y="1497"/>
                    <a:pt x="3556" y="1996"/>
                    <a:pt x="3318" y="2718"/>
                  </a:cubicBezTo>
                  <a:cubicBezTo>
                    <a:pt x="3210" y="3061"/>
                    <a:pt x="3072" y="3357"/>
                    <a:pt x="2915" y="3594"/>
                  </a:cubicBezTo>
                  <a:cubicBezTo>
                    <a:pt x="2613" y="4048"/>
                    <a:pt x="2103" y="4440"/>
                    <a:pt x="2078" y="4457"/>
                  </a:cubicBezTo>
                  <a:cubicBezTo>
                    <a:pt x="2056" y="4472"/>
                    <a:pt x="2033" y="4481"/>
                    <a:pt x="2008" y="4481"/>
                  </a:cubicBezTo>
                  <a:cubicBezTo>
                    <a:pt x="1972" y="4481"/>
                    <a:pt x="1938" y="4465"/>
                    <a:pt x="1916" y="4433"/>
                  </a:cubicBezTo>
                  <a:cubicBezTo>
                    <a:pt x="1878" y="4384"/>
                    <a:pt x="1887" y="4309"/>
                    <a:pt x="1938" y="4270"/>
                  </a:cubicBezTo>
                  <a:cubicBezTo>
                    <a:pt x="1943" y="4267"/>
                    <a:pt x="2439" y="3881"/>
                    <a:pt x="2722" y="3464"/>
                  </a:cubicBezTo>
                  <a:cubicBezTo>
                    <a:pt x="2866" y="3243"/>
                    <a:pt x="2992" y="2969"/>
                    <a:pt x="3099" y="2648"/>
                  </a:cubicBezTo>
                  <a:cubicBezTo>
                    <a:pt x="3200" y="2329"/>
                    <a:pt x="3212" y="2074"/>
                    <a:pt x="3137" y="1872"/>
                  </a:cubicBezTo>
                  <a:cubicBezTo>
                    <a:pt x="3063" y="1682"/>
                    <a:pt x="2907" y="1532"/>
                    <a:pt x="2666" y="1407"/>
                  </a:cubicBezTo>
                  <a:cubicBezTo>
                    <a:pt x="2439" y="1298"/>
                    <a:pt x="2190" y="1285"/>
                    <a:pt x="1955" y="1366"/>
                  </a:cubicBezTo>
                  <a:cubicBezTo>
                    <a:pt x="1718" y="1449"/>
                    <a:pt x="1522" y="1616"/>
                    <a:pt x="1394" y="1847"/>
                  </a:cubicBezTo>
                  <a:cubicBezTo>
                    <a:pt x="1391" y="1855"/>
                    <a:pt x="1377" y="1894"/>
                    <a:pt x="1368" y="1926"/>
                  </a:cubicBezTo>
                  <a:cubicBezTo>
                    <a:pt x="1321" y="2049"/>
                    <a:pt x="1237" y="2286"/>
                    <a:pt x="1091" y="2520"/>
                  </a:cubicBezTo>
                  <a:cubicBezTo>
                    <a:pt x="1002" y="2667"/>
                    <a:pt x="826" y="2798"/>
                    <a:pt x="577" y="2912"/>
                  </a:cubicBezTo>
                  <a:cubicBezTo>
                    <a:pt x="393" y="2991"/>
                    <a:pt x="238" y="3029"/>
                    <a:pt x="231" y="3031"/>
                  </a:cubicBezTo>
                  <a:cubicBezTo>
                    <a:pt x="170" y="3046"/>
                    <a:pt x="105" y="3007"/>
                    <a:pt x="91" y="2944"/>
                  </a:cubicBezTo>
                  <a:cubicBezTo>
                    <a:pt x="74" y="2883"/>
                    <a:pt x="113" y="2815"/>
                    <a:pt x="176" y="2803"/>
                  </a:cubicBezTo>
                  <a:cubicBezTo>
                    <a:pt x="330" y="2764"/>
                    <a:pt x="758" y="2617"/>
                    <a:pt x="891" y="2395"/>
                  </a:cubicBezTo>
                  <a:cubicBezTo>
                    <a:pt x="1027" y="2181"/>
                    <a:pt x="1099" y="1972"/>
                    <a:pt x="1145" y="1843"/>
                  </a:cubicBezTo>
                  <a:cubicBezTo>
                    <a:pt x="1167" y="1792"/>
                    <a:pt x="1177" y="1756"/>
                    <a:pt x="1190" y="1731"/>
                  </a:cubicBezTo>
                  <a:cubicBezTo>
                    <a:pt x="1346" y="1454"/>
                    <a:pt x="1590" y="1247"/>
                    <a:pt x="1878" y="1143"/>
                  </a:cubicBezTo>
                  <a:cubicBezTo>
                    <a:pt x="1988" y="1104"/>
                    <a:pt x="2102" y="1083"/>
                    <a:pt x="2215" y="1078"/>
                  </a:cubicBezTo>
                  <a:moveTo>
                    <a:pt x="2173" y="537"/>
                  </a:moveTo>
                  <a:lnTo>
                    <a:pt x="2173" y="537"/>
                  </a:lnTo>
                  <a:cubicBezTo>
                    <a:pt x="2228" y="535"/>
                    <a:pt x="2283" y="536"/>
                    <a:pt x="2337" y="540"/>
                  </a:cubicBezTo>
                  <a:cubicBezTo>
                    <a:pt x="2568" y="551"/>
                    <a:pt x="2786" y="611"/>
                    <a:pt x="2994" y="712"/>
                  </a:cubicBezTo>
                  <a:cubicBezTo>
                    <a:pt x="3423" y="926"/>
                    <a:pt x="3718" y="1254"/>
                    <a:pt x="3848" y="1665"/>
                  </a:cubicBezTo>
                  <a:cubicBezTo>
                    <a:pt x="3913" y="1872"/>
                    <a:pt x="3940" y="2103"/>
                    <a:pt x="3918" y="2346"/>
                  </a:cubicBezTo>
                  <a:cubicBezTo>
                    <a:pt x="3896" y="2593"/>
                    <a:pt x="3829" y="2855"/>
                    <a:pt x="3720" y="3127"/>
                  </a:cubicBezTo>
                  <a:cubicBezTo>
                    <a:pt x="3448" y="3798"/>
                    <a:pt x="2994" y="4311"/>
                    <a:pt x="2977" y="4333"/>
                  </a:cubicBezTo>
                  <a:cubicBezTo>
                    <a:pt x="2952" y="4359"/>
                    <a:pt x="2921" y="4374"/>
                    <a:pt x="2889" y="4374"/>
                  </a:cubicBezTo>
                  <a:cubicBezTo>
                    <a:pt x="2861" y="4374"/>
                    <a:pt x="2832" y="4365"/>
                    <a:pt x="2812" y="4343"/>
                  </a:cubicBezTo>
                  <a:cubicBezTo>
                    <a:pt x="2762" y="4301"/>
                    <a:pt x="2759" y="4226"/>
                    <a:pt x="2800" y="4177"/>
                  </a:cubicBezTo>
                  <a:cubicBezTo>
                    <a:pt x="2807" y="4170"/>
                    <a:pt x="3247" y="3667"/>
                    <a:pt x="3503" y="3035"/>
                  </a:cubicBezTo>
                  <a:cubicBezTo>
                    <a:pt x="3604" y="2787"/>
                    <a:pt x="3664" y="2552"/>
                    <a:pt x="3686" y="2326"/>
                  </a:cubicBezTo>
                  <a:cubicBezTo>
                    <a:pt x="3703" y="2112"/>
                    <a:pt x="3681" y="1916"/>
                    <a:pt x="3623" y="1736"/>
                  </a:cubicBezTo>
                  <a:cubicBezTo>
                    <a:pt x="3570" y="1560"/>
                    <a:pt x="3479" y="1405"/>
                    <a:pt x="3356" y="1269"/>
                  </a:cubicBezTo>
                  <a:cubicBezTo>
                    <a:pt x="3232" y="1135"/>
                    <a:pt x="3076" y="1017"/>
                    <a:pt x="2892" y="926"/>
                  </a:cubicBezTo>
                  <a:cubicBezTo>
                    <a:pt x="2537" y="748"/>
                    <a:pt x="2136" y="724"/>
                    <a:pt x="1765" y="851"/>
                  </a:cubicBezTo>
                  <a:cubicBezTo>
                    <a:pt x="1389" y="980"/>
                    <a:pt x="1087" y="1244"/>
                    <a:pt x="915" y="1602"/>
                  </a:cubicBezTo>
                  <a:cubicBezTo>
                    <a:pt x="877" y="1679"/>
                    <a:pt x="852" y="1762"/>
                    <a:pt x="828" y="1855"/>
                  </a:cubicBezTo>
                  <a:cubicBezTo>
                    <a:pt x="814" y="1901"/>
                    <a:pt x="799" y="1947"/>
                    <a:pt x="785" y="1996"/>
                  </a:cubicBezTo>
                  <a:cubicBezTo>
                    <a:pt x="659" y="2372"/>
                    <a:pt x="165" y="2491"/>
                    <a:pt x="143" y="2499"/>
                  </a:cubicBezTo>
                  <a:cubicBezTo>
                    <a:pt x="80" y="2513"/>
                    <a:pt x="17" y="2474"/>
                    <a:pt x="3" y="2411"/>
                  </a:cubicBezTo>
                  <a:cubicBezTo>
                    <a:pt x="1" y="2403"/>
                    <a:pt x="0" y="2396"/>
                    <a:pt x="0" y="2389"/>
                  </a:cubicBezTo>
                  <a:lnTo>
                    <a:pt x="0" y="2376"/>
                  </a:lnTo>
                  <a:cubicBezTo>
                    <a:pt x="3" y="2324"/>
                    <a:pt x="38" y="2279"/>
                    <a:pt x="90" y="2268"/>
                  </a:cubicBezTo>
                  <a:cubicBezTo>
                    <a:pt x="90" y="2268"/>
                    <a:pt x="191" y="2244"/>
                    <a:pt x="305" y="2183"/>
                  </a:cubicBezTo>
                  <a:cubicBezTo>
                    <a:pt x="398" y="2134"/>
                    <a:pt x="519" y="2047"/>
                    <a:pt x="560" y="1917"/>
                  </a:cubicBezTo>
                  <a:cubicBezTo>
                    <a:pt x="575" y="1879"/>
                    <a:pt x="589" y="1835"/>
                    <a:pt x="604" y="1789"/>
                  </a:cubicBezTo>
                  <a:cubicBezTo>
                    <a:pt x="627" y="1692"/>
                    <a:pt x="655" y="1595"/>
                    <a:pt x="705" y="1497"/>
                  </a:cubicBezTo>
                  <a:cubicBezTo>
                    <a:pt x="807" y="1291"/>
                    <a:pt x="947" y="1106"/>
                    <a:pt x="1120" y="953"/>
                  </a:cubicBezTo>
                  <a:cubicBezTo>
                    <a:pt x="1287" y="810"/>
                    <a:pt x="1478" y="700"/>
                    <a:pt x="1688" y="630"/>
                  </a:cubicBezTo>
                  <a:cubicBezTo>
                    <a:pt x="1845" y="573"/>
                    <a:pt x="2009" y="542"/>
                    <a:pt x="2173" y="537"/>
                  </a:cubicBezTo>
                  <a:moveTo>
                    <a:pt x="2158" y="3"/>
                  </a:moveTo>
                  <a:lnTo>
                    <a:pt x="2158" y="3"/>
                  </a:lnTo>
                  <a:cubicBezTo>
                    <a:pt x="2230" y="0"/>
                    <a:pt x="2302" y="1"/>
                    <a:pt x="2374" y="6"/>
                  </a:cubicBezTo>
                  <a:cubicBezTo>
                    <a:pt x="2673" y="25"/>
                    <a:pt x="2961" y="103"/>
                    <a:pt x="3232" y="237"/>
                  </a:cubicBezTo>
                  <a:cubicBezTo>
                    <a:pt x="3502" y="371"/>
                    <a:pt x="3741" y="555"/>
                    <a:pt x="3935" y="782"/>
                  </a:cubicBezTo>
                  <a:cubicBezTo>
                    <a:pt x="4126" y="1000"/>
                    <a:pt x="4269" y="1251"/>
                    <a:pt x="4361" y="1530"/>
                  </a:cubicBezTo>
                  <a:cubicBezTo>
                    <a:pt x="4455" y="1807"/>
                    <a:pt x="4493" y="2095"/>
                    <a:pt x="4477" y="2384"/>
                  </a:cubicBezTo>
                  <a:cubicBezTo>
                    <a:pt x="4460" y="2682"/>
                    <a:pt x="4382" y="2976"/>
                    <a:pt x="4250" y="3246"/>
                  </a:cubicBezTo>
                  <a:cubicBezTo>
                    <a:pt x="4230" y="3288"/>
                    <a:pt x="4189" y="3312"/>
                    <a:pt x="4143" y="3312"/>
                  </a:cubicBezTo>
                  <a:cubicBezTo>
                    <a:pt x="4126" y="3312"/>
                    <a:pt x="4107" y="3310"/>
                    <a:pt x="4095" y="3302"/>
                  </a:cubicBezTo>
                  <a:cubicBezTo>
                    <a:pt x="4034" y="3271"/>
                    <a:pt x="4010" y="3202"/>
                    <a:pt x="4041" y="3144"/>
                  </a:cubicBezTo>
                  <a:cubicBezTo>
                    <a:pt x="4160" y="2899"/>
                    <a:pt x="4228" y="2641"/>
                    <a:pt x="4244" y="2369"/>
                  </a:cubicBezTo>
                  <a:cubicBezTo>
                    <a:pt x="4259" y="2111"/>
                    <a:pt x="4223" y="1854"/>
                    <a:pt x="4138" y="1606"/>
                  </a:cubicBezTo>
                  <a:cubicBezTo>
                    <a:pt x="4056" y="1357"/>
                    <a:pt x="3928" y="1132"/>
                    <a:pt x="3759" y="937"/>
                  </a:cubicBezTo>
                  <a:cubicBezTo>
                    <a:pt x="3585" y="732"/>
                    <a:pt x="3372" y="565"/>
                    <a:pt x="3130" y="446"/>
                  </a:cubicBezTo>
                  <a:cubicBezTo>
                    <a:pt x="2888" y="324"/>
                    <a:pt x="2627" y="259"/>
                    <a:pt x="2361" y="239"/>
                  </a:cubicBezTo>
                  <a:cubicBezTo>
                    <a:pt x="2103" y="227"/>
                    <a:pt x="1846" y="260"/>
                    <a:pt x="1600" y="346"/>
                  </a:cubicBezTo>
                  <a:cubicBezTo>
                    <a:pt x="1353" y="431"/>
                    <a:pt x="1129" y="558"/>
                    <a:pt x="932" y="728"/>
                  </a:cubicBezTo>
                  <a:cubicBezTo>
                    <a:pt x="732" y="905"/>
                    <a:pt x="567" y="1117"/>
                    <a:pt x="447" y="1363"/>
                  </a:cubicBezTo>
                  <a:cubicBezTo>
                    <a:pt x="381" y="1496"/>
                    <a:pt x="330" y="1637"/>
                    <a:pt x="296" y="1783"/>
                  </a:cubicBezTo>
                  <a:cubicBezTo>
                    <a:pt x="282" y="1847"/>
                    <a:pt x="219" y="1886"/>
                    <a:pt x="154" y="1871"/>
                  </a:cubicBezTo>
                  <a:cubicBezTo>
                    <a:pt x="91" y="1856"/>
                    <a:pt x="53" y="1793"/>
                    <a:pt x="66" y="1729"/>
                  </a:cubicBezTo>
                  <a:cubicBezTo>
                    <a:pt x="105" y="1566"/>
                    <a:pt x="161" y="1406"/>
                    <a:pt x="236" y="1258"/>
                  </a:cubicBezTo>
                  <a:cubicBezTo>
                    <a:pt x="369" y="985"/>
                    <a:pt x="553" y="744"/>
                    <a:pt x="780" y="551"/>
                  </a:cubicBezTo>
                  <a:cubicBezTo>
                    <a:pt x="1000" y="360"/>
                    <a:pt x="1250" y="215"/>
                    <a:pt x="1527" y="122"/>
                  </a:cubicBezTo>
                  <a:cubicBezTo>
                    <a:pt x="1732" y="51"/>
                    <a:pt x="1943" y="11"/>
                    <a:pt x="2158" y="3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043783-2090-2740-8A9B-64C1822CEE04}"/>
              </a:ext>
            </a:extLst>
          </p:cNvPr>
          <p:cNvGrpSpPr/>
          <p:nvPr userDrawn="1"/>
        </p:nvGrpSpPr>
        <p:grpSpPr>
          <a:xfrm rot="10800000" flipH="1">
            <a:off x="1302263" y="3349456"/>
            <a:ext cx="1128042" cy="207621"/>
            <a:chOff x="4467257" y="275609"/>
            <a:chExt cx="1102102" cy="202847"/>
          </a:xfrm>
          <a:solidFill>
            <a:schemeClr val="accent1"/>
          </a:solidFill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0E1DC6A-2DF2-C44F-99CE-B3F9CACACAB2}"/>
                </a:ext>
              </a:extLst>
            </p:cNvPr>
            <p:cNvSpPr/>
            <p:nvPr/>
          </p:nvSpPr>
          <p:spPr>
            <a:xfrm rot="16200000">
              <a:off x="4756970" y="278468"/>
              <a:ext cx="196823" cy="197130"/>
            </a:xfrm>
            <a:custGeom>
              <a:avLst/>
              <a:gdLst>
                <a:gd name="connsiteX0" fmla="*/ 194997 w 196823"/>
                <a:gd name="connsiteY0" fmla="*/ 25432 h 197130"/>
                <a:gd name="connsiteX1" fmla="*/ 114129 w 196823"/>
                <a:gd name="connsiteY1" fmla="*/ 187357 h 197130"/>
                <a:gd name="connsiteX2" fmla="*/ 90657 w 196823"/>
                <a:gd name="connsiteY2" fmla="*/ 195317 h 197130"/>
                <a:gd name="connsiteX3" fmla="*/ 82697 w 196823"/>
                <a:gd name="connsiteY3" fmla="*/ 187357 h 197130"/>
                <a:gd name="connsiteX4" fmla="*/ 1830 w 196823"/>
                <a:gd name="connsiteY4" fmla="*/ 25432 h 197130"/>
                <a:gd name="connsiteX5" fmla="*/ 9814 w 196823"/>
                <a:gd name="connsiteY5" fmla="*/ 1826 h 197130"/>
                <a:gd name="connsiteX6" fmla="*/ 17546 w 196823"/>
                <a:gd name="connsiteY6" fmla="*/ 0 h 197130"/>
                <a:gd name="connsiteX7" fmla="*/ 179471 w 196823"/>
                <a:gd name="connsiteY7" fmla="*/ 0 h 197130"/>
                <a:gd name="connsiteX8" fmla="*/ 196822 w 196823"/>
                <a:gd name="connsiteY8" fmla="*/ 17888 h 197130"/>
                <a:gd name="connsiteX9" fmla="*/ 194997 w 196823"/>
                <a:gd name="connsiteY9" fmla="*/ 25432 h 19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23" h="197130">
                  <a:moveTo>
                    <a:pt x="194997" y="25432"/>
                  </a:moveTo>
                  <a:lnTo>
                    <a:pt x="114129" y="187357"/>
                  </a:lnTo>
                  <a:cubicBezTo>
                    <a:pt x="109846" y="196037"/>
                    <a:pt x="99337" y="199600"/>
                    <a:pt x="90657" y="195317"/>
                  </a:cubicBezTo>
                  <a:cubicBezTo>
                    <a:pt x="87200" y="193611"/>
                    <a:pt x="84403" y="190813"/>
                    <a:pt x="82697" y="187357"/>
                  </a:cubicBezTo>
                  <a:lnTo>
                    <a:pt x="1830" y="25432"/>
                  </a:lnTo>
                  <a:cubicBezTo>
                    <a:pt x="-2484" y="16708"/>
                    <a:pt x="1091" y="6139"/>
                    <a:pt x="9814" y="1826"/>
                  </a:cubicBezTo>
                  <a:cubicBezTo>
                    <a:pt x="12220" y="636"/>
                    <a:pt x="14864" y="12"/>
                    <a:pt x="17546" y="0"/>
                  </a:cubicBezTo>
                  <a:lnTo>
                    <a:pt x="179471" y="0"/>
                  </a:lnTo>
                  <a:cubicBezTo>
                    <a:pt x="189202" y="149"/>
                    <a:pt x="196969" y="8157"/>
                    <a:pt x="196822" y="17888"/>
                  </a:cubicBezTo>
                  <a:cubicBezTo>
                    <a:pt x="196782" y="20507"/>
                    <a:pt x="196158" y="23084"/>
                    <a:pt x="194997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E75A8C3-88F7-CB4D-85FF-AC3527A7F278}"/>
                </a:ext>
              </a:extLst>
            </p:cNvPr>
            <p:cNvSpPr/>
            <p:nvPr/>
          </p:nvSpPr>
          <p:spPr>
            <a:xfrm rot="16200000">
              <a:off x="5366512" y="275610"/>
              <a:ext cx="202847" cy="202846"/>
            </a:xfrm>
            <a:custGeom>
              <a:avLst/>
              <a:gdLst>
                <a:gd name="connsiteX0" fmla="*/ 201533 w 202847"/>
                <a:gd name="connsiteY0" fmla="*/ 18288 h 202846"/>
                <a:gd name="connsiteX1" fmla="*/ 112760 w 202847"/>
                <a:gd name="connsiteY1" fmla="*/ 195834 h 202846"/>
                <a:gd name="connsiteX2" fmla="*/ 95767 w 202847"/>
                <a:gd name="connsiteY2" fmla="*/ 201511 h 202846"/>
                <a:gd name="connsiteX3" fmla="*/ 90090 w 202847"/>
                <a:gd name="connsiteY3" fmla="*/ 195834 h 202846"/>
                <a:gd name="connsiteX4" fmla="*/ 1317 w 202847"/>
                <a:gd name="connsiteY4" fmla="*/ 18288 h 202846"/>
                <a:gd name="connsiteX5" fmla="*/ 7051 w 202847"/>
                <a:gd name="connsiteY5" fmla="*/ 1314 h 202846"/>
                <a:gd name="connsiteX6" fmla="*/ 12652 w 202847"/>
                <a:gd name="connsiteY6" fmla="*/ 0 h 202846"/>
                <a:gd name="connsiteX7" fmla="*/ 190198 w 202847"/>
                <a:gd name="connsiteY7" fmla="*/ 0 h 202846"/>
                <a:gd name="connsiteX8" fmla="*/ 202847 w 202847"/>
                <a:gd name="connsiteY8" fmla="*/ 12687 h 202846"/>
                <a:gd name="connsiteX9" fmla="*/ 201533 w 202847"/>
                <a:gd name="connsiteY9" fmla="*/ 18288 h 2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47" h="202846">
                  <a:moveTo>
                    <a:pt x="201533" y="18288"/>
                  </a:moveTo>
                  <a:lnTo>
                    <a:pt x="112760" y="195834"/>
                  </a:lnTo>
                  <a:cubicBezTo>
                    <a:pt x="109636" y="202092"/>
                    <a:pt x="102028" y="204635"/>
                    <a:pt x="95767" y="201511"/>
                  </a:cubicBezTo>
                  <a:cubicBezTo>
                    <a:pt x="93310" y="200282"/>
                    <a:pt x="91317" y="198291"/>
                    <a:pt x="90090" y="195834"/>
                  </a:cubicBezTo>
                  <a:lnTo>
                    <a:pt x="1317" y="18288"/>
                  </a:lnTo>
                  <a:cubicBezTo>
                    <a:pt x="-1786" y="12021"/>
                    <a:pt x="781" y="4420"/>
                    <a:pt x="7051" y="1314"/>
                  </a:cubicBezTo>
                  <a:cubicBezTo>
                    <a:pt x="8792" y="457"/>
                    <a:pt x="10709" y="0"/>
                    <a:pt x="12652" y="0"/>
                  </a:cubicBezTo>
                  <a:lnTo>
                    <a:pt x="190198" y="0"/>
                  </a:lnTo>
                  <a:cubicBezTo>
                    <a:pt x="197194" y="10"/>
                    <a:pt x="202858" y="5686"/>
                    <a:pt x="202847" y="12687"/>
                  </a:cubicBezTo>
                  <a:cubicBezTo>
                    <a:pt x="202844" y="14630"/>
                    <a:pt x="202395" y="16545"/>
                    <a:pt x="2015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49EF03E-5723-2948-B32F-E583CF15D160}"/>
                </a:ext>
              </a:extLst>
            </p:cNvPr>
            <p:cNvSpPr/>
            <p:nvPr/>
          </p:nvSpPr>
          <p:spPr>
            <a:xfrm rot="16200000">
              <a:off x="4467256" y="279200"/>
              <a:ext cx="195667" cy="195666"/>
            </a:xfrm>
            <a:custGeom>
              <a:avLst/>
              <a:gdLst>
                <a:gd name="connsiteX0" fmla="*/ 193753 w 195667"/>
                <a:gd name="connsiteY0" fmla="*/ 26670 h 195666"/>
                <a:gd name="connsiteX1" fmla="*/ 114409 w 195667"/>
                <a:gd name="connsiteY1" fmla="*/ 185452 h 195666"/>
                <a:gd name="connsiteX2" fmla="*/ 89616 w 195667"/>
                <a:gd name="connsiteY2" fmla="*/ 193710 h 195666"/>
                <a:gd name="connsiteX3" fmla="*/ 81358 w 195667"/>
                <a:gd name="connsiteY3" fmla="*/ 185452 h 195666"/>
                <a:gd name="connsiteX4" fmla="*/ 1919 w 195667"/>
                <a:gd name="connsiteY4" fmla="*/ 26670 h 195666"/>
                <a:gd name="connsiteX5" fmla="*/ 10292 w 195667"/>
                <a:gd name="connsiteY5" fmla="*/ 1915 h 195666"/>
                <a:gd name="connsiteX6" fmla="*/ 18493 w 195667"/>
                <a:gd name="connsiteY6" fmla="*/ 0 h 195666"/>
                <a:gd name="connsiteX7" fmla="*/ 177179 w 195667"/>
                <a:gd name="connsiteY7" fmla="*/ 0 h 195666"/>
                <a:gd name="connsiteX8" fmla="*/ 195667 w 195667"/>
                <a:gd name="connsiteY8" fmla="*/ 18469 h 195666"/>
                <a:gd name="connsiteX9" fmla="*/ 193753 w 195667"/>
                <a:gd name="connsiteY9" fmla="*/ 26670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667" h="195666">
                  <a:moveTo>
                    <a:pt x="193753" y="26670"/>
                  </a:moveTo>
                  <a:lnTo>
                    <a:pt x="114409" y="185452"/>
                  </a:lnTo>
                  <a:cubicBezTo>
                    <a:pt x="109843" y="194579"/>
                    <a:pt x="98743" y="198276"/>
                    <a:pt x="89616" y="193710"/>
                  </a:cubicBezTo>
                  <a:cubicBezTo>
                    <a:pt x="86043" y="191923"/>
                    <a:pt x="83145" y="189025"/>
                    <a:pt x="81358" y="185452"/>
                  </a:cubicBezTo>
                  <a:lnTo>
                    <a:pt x="1919" y="26670"/>
                  </a:lnTo>
                  <a:cubicBezTo>
                    <a:pt x="-2605" y="17522"/>
                    <a:pt x="1144" y="6439"/>
                    <a:pt x="10292" y="1915"/>
                  </a:cubicBezTo>
                  <a:cubicBezTo>
                    <a:pt x="12841" y="653"/>
                    <a:pt x="15647" y="-2"/>
                    <a:pt x="18493" y="0"/>
                  </a:cubicBezTo>
                  <a:lnTo>
                    <a:pt x="177179" y="0"/>
                  </a:lnTo>
                  <a:cubicBezTo>
                    <a:pt x="187384" y="-6"/>
                    <a:pt x="195662" y="8263"/>
                    <a:pt x="195667" y="18469"/>
                  </a:cubicBezTo>
                  <a:cubicBezTo>
                    <a:pt x="195669" y="21313"/>
                    <a:pt x="195014" y="24120"/>
                    <a:pt x="193753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8955D74-1137-144B-B2F9-137E05ABF8A0}"/>
                </a:ext>
              </a:extLst>
            </p:cNvPr>
            <p:cNvSpPr/>
            <p:nvPr/>
          </p:nvSpPr>
          <p:spPr>
            <a:xfrm rot="16200000">
              <a:off x="5061616" y="277858"/>
              <a:ext cx="198352" cy="198351"/>
            </a:xfrm>
            <a:custGeom>
              <a:avLst/>
              <a:gdLst>
                <a:gd name="connsiteX0" fmla="*/ 196619 w 198352"/>
                <a:gd name="connsiteY0" fmla="*/ 23717 h 198351"/>
                <a:gd name="connsiteX1" fmla="*/ 113846 w 198352"/>
                <a:gd name="connsiteY1" fmla="*/ 189262 h 198351"/>
                <a:gd name="connsiteX2" fmla="*/ 91882 w 198352"/>
                <a:gd name="connsiteY2" fmla="*/ 196634 h 198351"/>
                <a:gd name="connsiteX3" fmla="*/ 84509 w 198352"/>
                <a:gd name="connsiteY3" fmla="*/ 189262 h 198351"/>
                <a:gd name="connsiteX4" fmla="*/ 1737 w 198352"/>
                <a:gd name="connsiteY4" fmla="*/ 23717 h 198351"/>
                <a:gd name="connsiteX5" fmla="*/ 9052 w 198352"/>
                <a:gd name="connsiteY5" fmla="*/ 1734 h 198351"/>
                <a:gd name="connsiteX6" fmla="*/ 16406 w 198352"/>
                <a:gd name="connsiteY6" fmla="*/ 0 h 198351"/>
                <a:gd name="connsiteX7" fmla="*/ 181950 w 198352"/>
                <a:gd name="connsiteY7" fmla="*/ 0 h 198351"/>
                <a:gd name="connsiteX8" fmla="*/ 198352 w 198352"/>
                <a:gd name="connsiteY8" fmla="*/ 16364 h 198351"/>
                <a:gd name="connsiteX9" fmla="*/ 196619 w 198352"/>
                <a:gd name="connsiteY9" fmla="*/ 23717 h 1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352" h="198351">
                  <a:moveTo>
                    <a:pt x="196619" y="23717"/>
                  </a:moveTo>
                  <a:lnTo>
                    <a:pt x="113846" y="189262"/>
                  </a:lnTo>
                  <a:cubicBezTo>
                    <a:pt x="109816" y="197363"/>
                    <a:pt x="99983" y="200663"/>
                    <a:pt x="91882" y="196634"/>
                  </a:cubicBezTo>
                  <a:cubicBezTo>
                    <a:pt x="88687" y="195044"/>
                    <a:pt x="86098" y="192456"/>
                    <a:pt x="84509" y="189262"/>
                  </a:cubicBezTo>
                  <a:lnTo>
                    <a:pt x="1737" y="23717"/>
                  </a:lnTo>
                  <a:cubicBezTo>
                    <a:pt x="-2314" y="15627"/>
                    <a:pt x="962" y="5784"/>
                    <a:pt x="9052" y="1734"/>
                  </a:cubicBezTo>
                  <a:cubicBezTo>
                    <a:pt x="11335" y="591"/>
                    <a:pt x="13853" y="-3"/>
                    <a:pt x="16406" y="0"/>
                  </a:cubicBezTo>
                  <a:lnTo>
                    <a:pt x="181950" y="0"/>
                  </a:lnTo>
                  <a:cubicBezTo>
                    <a:pt x="190998" y="-10"/>
                    <a:pt x="198342" y="7316"/>
                    <a:pt x="198352" y="16364"/>
                  </a:cubicBezTo>
                  <a:cubicBezTo>
                    <a:pt x="198355" y="18917"/>
                    <a:pt x="197762" y="21435"/>
                    <a:pt x="196619" y="23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35977C5-2F7B-7F44-B5E0-D19B891AC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4584" y="531813"/>
            <a:ext cx="4204117" cy="39830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74320" indent="-274320">
              <a:spcBef>
                <a:spcPts val="2400"/>
              </a:spcBef>
              <a:buClr>
                <a:schemeClr val="accent1"/>
              </a:buClr>
              <a:buSzPct val="100000"/>
              <a:buFont typeface="Courier" pitchFamily="2" charset="0"/>
              <a:buChar char="‣"/>
              <a:defRPr>
                <a:solidFill>
                  <a:schemeClr val="tx1"/>
                </a:solidFill>
              </a:defRPr>
            </a:lvl1pPr>
            <a:lvl2pPr marL="515938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2pPr>
            <a:lvl3pPr marL="742950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3pPr>
            <a:lvl4pPr marL="971550" indent="-238125">
              <a:buFont typeface="Apple SD GothicNeo ExtraBold" panose="02000300000000000000" pitchFamily="2" charset="-127"/>
              <a:buChar char="▷"/>
              <a:defRPr/>
            </a:lvl4pPr>
            <a:lvl5pPr marL="1200150" indent="-238125">
              <a:buFont typeface="Apple SD GothicNeo ExtraBold" panose="02000300000000000000" pitchFamily="2" charset="-127"/>
              <a:buChar char="▷"/>
              <a:defRPr/>
            </a:lvl5pPr>
          </a:lstStyle>
          <a:p>
            <a:pPr lvl="0"/>
            <a:r>
              <a:rPr lang="en-US"/>
              <a:t>Insert topic one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DC43BC-1355-F544-8B4D-78BB1409F9B1}"/>
              </a:ext>
            </a:extLst>
          </p:cNvPr>
          <p:cNvSpPr/>
          <p:nvPr userDrawn="1"/>
        </p:nvSpPr>
        <p:spPr>
          <a:xfrm>
            <a:off x="461998" y="1765818"/>
            <a:ext cx="2145139" cy="6678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0" i="0" u="none" kern="1200" baseline="0">
                <a:solidFill>
                  <a:schemeClr val="tx1"/>
                </a:solidFill>
                <a:latin typeface="+mj-lt"/>
                <a:cs typeface="CiscoSansTT Thin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49342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, Numbe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37BE2A8-1232-7B42-A8FF-8C01F6C217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52456" y="762000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one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CFFCD8-D895-2840-9936-4EC96F042079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3967067" y="1550565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DAA98AF-256D-EB4F-8CD2-9F318B8F4F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2456" y="1518924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two here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F117D28-EE20-D346-B679-B380D9B9E3C2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975160" y="2307489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AB2726-8CF0-0542-A39A-261B71A478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0549" y="2275848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three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D29933-A44D-5946-8923-9ADD691BDC19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975160" y="3064413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5205B15-675C-DC4D-B3A4-B878F48FA2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0549" y="3032772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four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FE71A7A-C295-EE47-A81F-DADF384F94F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3975160" y="3821337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A1588BF-3282-6349-882A-3513E0EC56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0549" y="3789696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five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1B905EF-54DB-A54E-B9B5-BF39F47D01B6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3967067" y="793641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BBA3CB-DC68-E148-9C76-14197C33FCCA}"/>
              </a:ext>
            </a:extLst>
          </p:cNvPr>
          <p:cNvSpPr/>
          <p:nvPr userDrawn="1"/>
        </p:nvSpPr>
        <p:spPr>
          <a:xfrm>
            <a:off x="461998" y="2109766"/>
            <a:ext cx="3142336" cy="66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0" i="0" u="none" kern="1200" baseline="0">
                <a:solidFill>
                  <a:schemeClr val="tx1"/>
                </a:solidFill>
                <a:latin typeface="+mj-lt"/>
                <a:cs typeface="CiscoSansTT Thin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593144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, Numbe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37BE2A8-1232-7B42-A8FF-8C01F6C217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52456" y="762000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one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CFFCD8-D895-2840-9936-4EC96F042079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3967067" y="1550565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DAA98AF-256D-EB4F-8CD2-9F318B8F4F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2456" y="1518924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two here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F117D28-EE20-D346-B679-B380D9B9E3C2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975160" y="2307489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AB2726-8CF0-0542-A39A-261B71A478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0549" y="2275848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three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D29933-A44D-5946-8923-9ADD691BDC19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975160" y="3064413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5205B15-675C-DC4D-B3A4-B878F48FA2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0549" y="3032772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four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FE71A7A-C295-EE47-A81F-DADF384F94F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3975160" y="3821337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A1588BF-3282-6349-882A-3513E0EC56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0549" y="3789696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five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1B905EF-54DB-A54E-B9B5-BF39F47D01B6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3967067" y="793641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BBA3CB-DC68-E148-9C76-14197C33FCCA}"/>
              </a:ext>
            </a:extLst>
          </p:cNvPr>
          <p:cNvSpPr/>
          <p:nvPr userDrawn="1"/>
        </p:nvSpPr>
        <p:spPr>
          <a:xfrm>
            <a:off x="461998" y="1205900"/>
            <a:ext cx="3142336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0" i="0" u="none" kern="1200" baseline="0">
                <a:solidFill>
                  <a:schemeClr val="tx1"/>
                </a:solidFill>
                <a:latin typeface="+mj-lt"/>
                <a:cs typeface="CiscoSansTT Thin" charset="0"/>
              </a:rPr>
              <a:t>Learning Objectives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D710858-35F8-4237-A96E-7C4C6E0818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5941" y="2575572"/>
            <a:ext cx="13144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459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, Numbe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37BE2A8-1232-7B42-A8FF-8C01F6C217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52456" y="762000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one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CFFCD8-D895-2840-9936-4EC96F042079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3967067" y="1550565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DAA98AF-256D-EB4F-8CD2-9F318B8F4F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2456" y="1518924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two here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F117D28-EE20-D346-B679-B380D9B9E3C2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975160" y="2307489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AB2726-8CF0-0542-A39A-261B71A478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0549" y="2275848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three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D29933-A44D-5946-8923-9ADD691BDC19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975160" y="3064413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5205B15-675C-DC4D-B3A4-B878F48FA2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0549" y="3032772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four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FE71A7A-C295-EE47-A81F-DADF384F94F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3975160" y="3821337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A1588BF-3282-6349-882A-3513E0EC56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0549" y="3789696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topic five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1B905EF-54DB-A54E-B9B5-BF39F47D01B6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3967067" y="793641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BBA3CB-DC68-E148-9C76-14197C33FCCA}"/>
              </a:ext>
            </a:extLst>
          </p:cNvPr>
          <p:cNvSpPr/>
          <p:nvPr userDrawn="1"/>
        </p:nvSpPr>
        <p:spPr>
          <a:xfrm>
            <a:off x="461998" y="1205900"/>
            <a:ext cx="3142336" cy="124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0" i="0" u="none" kern="1200" baseline="0">
                <a:solidFill>
                  <a:schemeClr val="tx1"/>
                </a:solidFill>
                <a:latin typeface="+mj-lt"/>
                <a:cs typeface="CiscoSansTT Thin" charset="0"/>
              </a:rPr>
              <a:t>Key Takeaways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3E22A43-D871-4349-BF88-95C9175430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235" y="2719748"/>
            <a:ext cx="1185863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251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– Midn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6400800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CA4B094-35CC-594D-B91E-64679CE86EC8}"/>
              </a:ext>
            </a:extLst>
          </p:cNvPr>
          <p:cNvSpPr/>
          <p:nvPr/>
        </p:nvSpPr>
        <p:spPr>
          <a:xfrm>
            <a:off x="6856548" y="2789398"/>
            <a:ext cx="2023931" cy="2108808"/>
          </a:xfrm>
          <a:custGeom>
            <a:avLst/>
            <a:gdLst>
              <a:gd name="connsiteX0" fmla="*/ 64989 w 2023931"/>
              <a:gd name="connsiteY0" fmla="*/ 1978398 h 2108808"/>
              <a:gd name="connsiteX1" fmla="*/ 130410 w 2023931"/>
              <a:gd name="connsiteY1" fmla="*/ 2043386 h 2108808"/>
              <a:gd name="connsiteX2" fmla="*/ 65421 w 2023931"/>
              <a:gd name="connsiteY2" fmla="*/ 2108808 h 2108808"/>
              <a:gd name="connsiteX3" fmla="*/ 0 w 2023931"/>
              <a:gd name="connsiteY3" fmla="*/ 2043819 h 2108808"/>
              <a:gd name="connsiteX4" fmla="*/ 64989 w 2023931"/>
              <a:gd name="connsiteY4" fmla="*/ 1978398 h 2108808"/>
              <a:gd name="connsiteX5" fmla="*/ 1958725 w 2023931"/>
              <a:gd name="connsiteY5" fmla="*/ 1978358 h 2108808"/>
              <a:gd name="connsiteX6" fmla="*/ 2023931 w 2023931"/>
              <a:gd name="connsiteY6" fmla="*/ 2043564 h 2108808"/>
              <a:gd name="connsiteX7" fmla="*/ 1958725 w 2023931"/>
              <a:gd name="connsiteY7" fmla="*/ 2108769 h 2108808"/>
              <a:gd name="connsiteX8" fmla="*/ 1893520 w 2023931"/>
              <a:gd name="connsiteY8" fmla="*/ 2043564 h 2108808"/>
              <a:gd name="connsiteX9" fmla="*/ 1958725 w 2023931"/>
              <a:gd name="connsiteY9" fmla="*/ 1978358 h 2108808"/>
              <a:gd name="connsiteX10" fmla="*/ 1605546 w 2023931"/>
              <a:gd name="connsiteY10" fmla="*/ 1978358 h 2108808"/>
              <a:gd name="connsiteX11" fmla="*/ 1670752 w 2023931"/>
              <a:gd name="connsiteY11" fmla="*/ 2043564 h 2108808"/>
              <a:gd name="connsiteX12" fmla="*/ 1605546 w 2023931"/>
              <a:gd name="connsiteY12" fmla="*/ 2108769 h 2108808"/>
              <a:gd name="connsiteX13" fmla="*/ 1540341 w 2023931"/>
              <a:gd name="connsiteY13" fmla="*/ 2043564 h 2108808"/>
              <a:gd name="connsiteX14" fmla="*/ 1605546 w 2023931"/>
              <a:gd name="connsiteY14" fmla="*/ 1978358 h 2108808"/>
              <a:gd name="connsiteX15" fmla="*/ 1252565 w 2023931"/>
              <a:gd name="connsiteY15" fmla="*/ 1978358 h 2108808"/>
              <a:gd name="connsiteX16" fmla="*/ 1317770 w 2023931"/>
              <a:gd name="connsiteY16" fmla="*/ 2043564 h 2108808"/>
              <a:gd name="connsiteX17" fmla="*/ 1252565 w 2023931"/>
              <a:gd name="connsiteY17" fmla="*/ 2108769 h 2108808"/>
              <a:gd name="connsiteX18" fmla="*/ 1187360 w 2023931"/>
              <a:gd name="connsiteY18" fmla="*/ 2043564 h 2108808"/>
              <a:gd name="connsiteX19" fmla="*/ 1252565 w 2023931"/>
              <a:gd name="connsiteY19" fmla="*/ 1978358 h 2108808"/>
              <a:gd name="connsiteX20" fmla="*/ 856775 w 2023931"/>
              <a:gd name="connsiteY20" fmla="*/ 1978358 h 2108808"/>
              <a:gd name="connsiteX21" fmla="*/ 921980 w 2023931"/>
              <a:gd name="connsiteY21" fmla="*/ 2043564 h 2108808"/>
              <a:gd name="connsiteX22" fmla="*/ 856775 w 2023931"/>
              <a:gd name="connsiteY22" fmla="*/ 2108769 h 2108808"/>
              <a:gd name="connsiteX23" fmla="*/ 791570 w 2023931"/>
              <a:gd name="connsiteY23" fmla="*/ 2043564 h 2108808"/>
              <a:gd name="connsiteX24" fmla="*/ 856775 w 2023931"/>
              <a:gd name="connsiteY24" fmla="*/ 1978358 h 2108808"/>
              <a:gd name="connsiteX25" fmla="*/ 461183 w 2023931"/>
              <a:gd name="connsiteY25" fmla="*/ 1978358 h 2108808"/>
              <a:gd name="connsiteX26" fmla="*/ 526388 w 2023931"/>
              <a:gd name="connsiteY26" fmla="*/ 2043564 h 2108808"/>
              <a:gd name="connsiteX27" fmla="*/ 461183 w 2023931"/>
              <a:gd name="connsiteY27" fmla="*/ 2108769 h 2108808"/>
              <a:gd name="connsiteX28" fmla="*/ 395978 w 2023931"/>
              <a:gd name="connsiteY28" fmla="*/ 2043564 h 2108808"/>
              <a:gd name="connsiteX29" fmla="*/ 461183 w 2023931"/>
              <a:gd name="connsiteY29" fmla="*/ 1978358 h 2108808"/>
              <a:gd name="connsiteX30" fmla="*/ 461183 w 2023931"/>
              <a:gd name="connsiteY30" fmla="*/ 1591288 h 2108808"/>
              <a:gd name="connsiteX31" fmla="*/ 461183 w 2023931"/>
              <a:gd name="connsiteY31" fmla="*/ 1591288 h 2108808"/>
              <a:gd name="connsiteX32" fmla="*/ 461381 w 2023931"/>
              <a:gd name="connsiteY32" fmla="*/ 1591288 h 2108808"/>
              <a:gd name="connsiteX33" fmla="*/ 517668 w 2023931"/>
              <a:gd name="connsiteY33" fmla="*/ 1647971 h 2108808"/>
              <a:gd name="connsiteX34" fmla="*/ 517668 w 2023931"/>
              <a:gd name="connsiteY34" fmla="*/ 1648168 h 2108808"/>
              <a:gd name="connsiteX35" fmla="*/ 460787 w 2023931"/>
              <a:gd name="connsiteY35" fmla="*/ 1704653 h 2108808"/>
              <a:gd name="connsiteX36" fmla="*/ 404302 w 2023931"/>
              <a:gd name="connsiteY36" fmla="*/ 1647772 h 2108808"/>
              <a:gd name="connsiteX37" fmla="*/ 461183 w 2023931"/>
              <a:gd name="connsiteY37" fmla="*/ 1591288 h 2108808"/>
              <a:gd name="connsiteX38" fmla="*/ 65087 w 2023931"/>
              <a:gd name="connsiteY38" fmla="*/ 1589546 h 2108808"/>
              <a:gd name="connsiteX39" fmla="*/ 123746 w 2023931"/>
              <a:gd name="connsiteY39" fmla="*/ 1647818 h 2108808"/>
              <a:gd name="connsiteX40" fmla="*/ 65474 w 2023931"/>
              <a:gd name="connsiteY40" fmla="*/ 1706478 h 2108808"/>
              <a:gd name="connsiteX41" fmla="*/ 6814 w 2023931"/>
              <a:gd name="connsiteY41" fmla="*/ 1648206 h 2108808"/>
              <a:gd name="connsiteX42" fmla="*/ 65087 w 2023931"/>
              <a:gd name="connsiteY42" fmla="*/ 1589546 h 2108808"/>
              <a:gd name="connsiteX43" fmla="*/ 1605546 w 2023931"/>
              <a:gd name="connsiteY43" fmla="*/ 1582766 h 2108808"/>
              <a:gd name="connsiteX44" fmla="*/ 1605943 w 2023931"/>
              <a:gd name="connsiteY44" fmla="*/ 1582766 h 2108808"/>
              <a:gd name="connsiteX45" fmla="*/ 1670752 w 2023931"/>
              <a:gd name="connsiteY45" fmla="*/ 1647971 h 2108808"/>
              <a:gd name="connsiteX46" fmla="*/ 1605546 w 2023931"/>
              <a:gd name="connsiteY46" fmla="*/ 1713176 h 2108808"/>
              <a:gd name="connsiteX47" fmla="*/ 1540341 w 2023931"/>
              <a:gd name="connsiteY47" fmla="*/ 1647971 h 2108808"/>
              <a:gd name="connsiteX48" fmla="*/ 1605546 w 2023931"/>
              <a:gd name="connsiteY48" fmla="*/ 1582766 h 2108808"/>
              <a:gd name="connsiteX49" fmla="*/ 1958725 w 2023931"/>
              <a:gd name="connsiteY49" fmla="*/ 1582765 h 2108808"/>
              <a:gd name="connsiteX50" fmla="*/ 2023931 w 2023931"/>
              <a:gd name="connsiteY50" fmla="*/ 1647971 h 2108808"/>
              <a:gd name="connsiteX51" fmla="*/ 1958725 w 2023931"/>
              <a:gd name="connsiteY51" fmla="*/ 1713176 h 2108808"/>
              <a:gd name="connsiteX52" fmla="*/ 1893520 w 2023931"/>
              <a:gd name="connsiteY52" fmla="*/ 1647971 h 2108808"/>
              <a:gd name="connsiteX53" fmla="*/ 1958725 w 2023931"/>
              <a:gd name="connsiteY53" fmla="*/ 1582765 h 2108808"/>
              <a:gd name="connsiteX54" fmla="*/ 1252565 w 2023931"/>
              <a:gd name="connsiteY54" fmla="*/ 1582765 h 2108808"/>
              <a:gd name="connsiteX55" fmla="*/ 1317770 w 2023931"/>
              <a:gd name="connsiteY55" fmla="*/ 1647971 h 2108808"/>
              <a:gd name="connsiteX56" fmla="*/ 1252565 w 2023931"/>
              <a:gd name="connsiteY56" fmla="*/ 1713176 h 2108808"/>
              <a:gd name="connsiteX57" fmla="*/ 1187360 w 2023931"/>
              <a:gd name="connsiteY57" fmla="*/ 1647971 h 2108808"/>
              <a:gd name="connsiteX58" fmla="*/ 1252565 w 2023931"/>
              <a:gd name="connsiteY58" fmla="*/ 1582765 h 2108808"/>
              <a:gd name="connsiteX59" fmla="*/ 856775 w 2023931"/>
              <a:gd name="connsiteY59" fmla="*/ 1582765 h 2108808"/>
              <a:gd name="connsiteX60" fmla="*/ 921980 w 2023931"/>
              <a:gd name="connsiteY60" fmla="*/ 1647971 h 2108808"/>
              <a:gd name="connsiteX61" fmla="*/ 856775 w 2023931"/>
              <a:gd name="connsiteY61" fmla="*/ 1713176 h 2108808"/>
              <a:gd name="connsiteX62" fmla="*/ 791570 w 2023931"/>
              <a:gd name="connsiteY62" fmla="*/ 1647971 h 2108808"/>
              <a:gd name="connsiteX63" fmla="*/ 856775 w 2023931"/>
              <a:gd name="connsiteY63" fmla="*/ 1582765 h 2108808"/>
              <a:gd name="connsiteX64" fmla="*/ 65195 w 2023931"/>
              <a:gd name="connsiteY64" fmla="*/ 1202831 h 2108808"/>
              <a:gd name="connsiteX65" fmla="*/ 114545 w 2023931"/>
              <a:gd name="connsiteY65" fmla="*/ 1252181 h 2108808"/>
              <a:gd name="connsiteX66" fmla="*/ 114545 w 2023931"/>
              <a:gd name="connsiteY66" fmla="*/ 1252576 h 2108808"/>
              <a:gd name="connsiteX67" fmla="*/ 64799 w 2023931"/>
              <a:gd name="connsiteY67" fmla="*/ 1301926 h 2108808"/>
              <a:gd name="connsiteX68" fmla="*/ 15449 w 2023931"/>
              <a:gd name="connsiteY68" fmla="*/ 1252181 h 2108808"/>
              <a:gd name="connsiteX69" fmla="*/ 65195 w 2023931"/>
              <a:gd name="connsiteY69" fmla="*/ 1202831 h 2108808"/>
              <a:gd name="connsiteX70" fmla="*/ 461382 w 2023931"/>
              <a:gd name="connsiteY70" fmla="*/ 1202830 h 2108808"/>
              <a:gd name="connsiteX71" fmla="*/ 510732 w 2023931"/>
              <a:gd name="connsiteY71" fmla="*/ 1252181 h 2108808"/>
              <a:gd name="connsiteX72" fmla="*/ 510732 w 2023931"/>
              <a:gd name="connsiteY72" fmla="*/ 1252378 h 2108808"/>
              <a:gd name="connsiteX73" fmla="*/ 461184 w 2023931"/>
              <a:gd name="connsiteY73" fmla="*/ 1301927 h 2108808"/>
              <a:gd name="connsiteX74" fmla="*/ 411636 w 2023931"/>
              <a:gd name="connsiteY74" fmla="*/ 1252379 h 2108808"/>
              <a:gd name="connsiteX75" fmla="*/ 461184 w 2023931"/>
              <a:gd name="connsiteY75" fmla="*/ 1202831 h 2108808"/>
              <a:gd name="connsiteX76" fmla="*/ 461382 w 2023931"/>
              <a:gd name="connsiteY76" fmla="*/ 1202830 h 2108808"/>
              <a:gd name="connsiteX77" fmla="*/ 856775 w 2023931"/>
              <a:gd name="connsiteY77" fmla="*/ 1194902 h 2108808"/>
              <a:gd name="connsiteX78" fmla="*/ 856973 w 2023931"/>
              <a:gd name="connsiteY78" fmla="*/ 1194902 h 2108808"/>
              <a:gd name="connsiteX79" fmla="*/ 914845 w 2023931"/>
              <a:gd name="connsiteY79" fmla="*/ 1252774 h 2108808"/>
              <a:gd name="connsiteX80" fmla="*/ 857171 w 2023931"/>
              <a:gd name="connsiteY80" fmla="*/ 1310646 h 2108808"/>
              <a:gd name="connsiteX81" fmla="*/ 799101 w 2023931"/>
              <a:gd name="connsiteY81" fmla="*/ 1252972 h 2108808"/>
              <a:gd name="connsiteX82" fmla="*/ 856775 w 2023931"/>
              <a:gd name="connsiteY82" fmla="*/ 1194902 h 2108808"/>
              <a:gd name="connsiteX83" fmla="*/ 1958725 w 2023931"/>
              <a:gd name="connsiteY83" fmla="*/ 1187173 h 2108808"/>
              <a:gd name="connsiteX84" fmla="*/ 1958923 w 2023931"/>
              <a:gd name="connsiteY84" fmla="*/ 1187173 h 2108808"/>
              <a:gd name="connsiteX85" fmla="*/ 2023930 w 2023931"/>
              <a:gd name="connsiteY85" fmla="*/ 1252180 h 2108808"/>
              <a:gd name="connsiteX86" fmla="*/ 2023931 w 2023931"/>
              <a:gd name="connsiteY86" fmla="*/ 1252378 h 2108808"/>
              <a:gd name="connsiteX87" fmla="*/ 1958725 w 2023931"/>
              <a:gd name="connsiteY87" fmla="*/ 1317584 h 2108808"/>
              <a:gd name="connsiteX88" fmla="*/ 1893520 w 2023931"/>
              <a:gd name="connsiteY88" fmla="*/ 1252379 h 2108808"/>
              <a:gd name="connsiteX89" fmla="*/ 1958725 w 2023931"/>
              <a:gd name="connsiteY89" fmla="*/ 1187173 h 2108808"/>
              <a:gd name="connsiteX90" fmla="*/ 1605546 w 2023931"/>
              <a:gd name="connsiteY90" fmla="*/ 1187173 h 2108808"/>
              <a:gd name="connsiteX91" fmla="*/ 1605744 w 2023931"/>
              <a:gd name="connsiteY91" fmla="*/ 1187173 h 2108808"/>
              <a:gd name="connsiteX92" fmla="*/ 1670751 w 2023931"/>
              <a:gd name="connsiteY92" fmla="*/ 1252180 h 2108808"/>
              <a:gd name="connsiteX93" fmla="*/ 1670752 w 2023931"/>
              <a:gd name="connsiteY93" fmla="*/ 1252378 h 2108808"/>
              <a:gd name="connsiteX94" fmla="*/ 1605546 w 2023931"/>
              <a:gd name="connsiteY94" fmla="*/ 1317584 h 2108808"/>
              <a:gd name="connsiteX95" fmla="*/ 1540341 w 2023931"/>
              <a:gd name="connsiteY95" fmla="*/ 1252379 h 2108808"/>
              <a:gd name="connsiteX96" fmla="*/ 1605546 w 2023931"/>
              <a:gd name="connsiteY96" fmla="*/ 1187173 h 2108808"/>
              <a:gd name="connsiteX97" fmla="*/ 1252565 w 2023931"/>
              <a:gd name="connsiteY97" fmla="*/ 1187173 h 2108808"/>
              <a:gd name="connsiteX98" fmla="*/ 1252565 w 2023931"/>
              <a:gd name="connsiteY98" fmla="*/ 1187174 h 2108808"/>
              <a:gd name="connsiteX99" fmla="*/ 1317572 w 2023931"/>
              <a:gd name="connsiteY99" fmla="*/ 1252180 h 2108808"/>
              <a:gd name="connsiteX100" fmla="*/ 1317572 w 2023931"/>
              <a:gd name="connsiteY100" fmla="*/ 1252576 h 2108808"/>
              <a:gd name="connsiteX101" fmla="*/ 1252169 w 2023931"/>
              <a:gd name="connsiteY101" fmla="*/ 1317583 h 2108808"/>
              <a:gd name="connsiteX102" fmla="*/ 1187162 w 2023931"/>
              <a:gd name="connsiteY102" fmla="*/ 1252180 h 2108808"/>
              <a:gd name="connsiteX103" fmla="*/ 1252565 w 2023931"/>
              <a:gd name="connsiteY103" fmla="*/ 1187173 h 2108808"/>
              <a:gd name="connsiteX104" fmla="*/ 461182 w 2023931"/>
              <a:gd name="connsiteY104" fmla="*/ 811599 h 2108808"/>
              <a:gd name="connsiteX105" fmla="*/ 506172 w 2023931"/>
              <a:gd name="connsiteY105" fmla="*/ 856588 h 2108808"/>
              <a:gd name="connsiteX106" fmla="*/ 461182 w 2023931"/>
              <a:gd name="connsiteY106" fmla="*/ 901578 h 2108808"/>
              <a:gd name="connsiteX107" fmla="*/ 416193 w 2023931"/>
              <a:gd name="connsiteY107" fmla="*/ 856588 h 2108808"/>
              <a:gd name="connsiteX108" fmla="*/ 461182 w 2023931"/>
              <a:gd name="connsiteY108" fmla="*/ 811599 h 2108808"/>
              <a:gd name="connsiteX109" fmla="*/ 65193 w 2023931"/>
              <a:gd name="connsiteY109" fmla="*/ 811599 h 2108808"/>
              <a:gd name="connsiteX110" fmla="*/ 109985 w 2023931"/>
              <a:gd name="connsiteY110" fmla="*/ 856588 h 2108808"/>
              <a:gd name="connsiteX111" fmla="*/ 109984 w 2023931"/>
              <a:gd name="connsiteY111" fmla="*/ 856785 h 2108808"/>
              <a:gd name="connsiteX112" fmla="*/ 64797 w 2023931"/>
              <a:gd name="connsiteY112" fmla="*/ 901576 h 2108808"/>
              <a:gd name="connsiteX113" fmla="*/ 20006 w 2023931"/>
              <a:gd name="connsiteY113" fmla="*/ 856389 h 2108808"/>
              <a:gd name="connsiteX114" fmla="*/ 65193 w 2023931"/>
              <a:gd name="connsiteY114" fmla="*/ 811599 h 2108808"/>
              <a:gd name="connsiteX115" fmla="*/ 856775 w 2023931"/>
              <a:gd name="connsiteY115" fmla="*/ 801689 h 2108808"/>
              <a:gd name="connsiteX116" fmla="*/ 910881 w 2023931"/>
              <a:gd name="connsiteY116" fmla="*/ 856588 h 2108808"/>
              <a:gd name="connsiteX117" fmla="*/ 910875 w 2023931"/>
              <a:gd name="connsiteY117" fmla="*/ 857375 h 2108808"/>
              <a:gd name="connsiteX118" fmla="*/ 855189 w 2023931"/>
              <a:gd name="connsiteY118" fmla="*/ 911476 h 2108808"/>
              <a:gd name="connsiteX119" fmla="*/ 801089 w 2023931"/>
              <a:gd name="connsiteY119" fmla="*/ 855789 h 2108808"/>
              <a:gd name="connsiteX120" fmla="*/ 856775 w 2023931"/>
              <a:gd name="connsiteY120" fmla="*/ 801689 h 2108808"/>
              <a:gd name="connsiteX121" fmla="*/ 1252565 w 2023931"/>
              <a:gd name="connsiteY121" fmla="*/ 801689 h 2108808"/>
              <a:gd name="connsiteX122" fmla="*/ 1307266 w 2023931"/>
              <a:gd name="connsiteY122" fmla="*/ 856587 h 2108808"/>
              <a:gd name="connsiteX123" fmla="*/ 1307266 w 2023931"/>
              <a:gd name="connsiteY123" fmla="*/ 856785 h 2108808"/>
              <a:gd name="connsiteX124" fmla="*/ 1252168 w 2023931"/>
              <a:gd name="connsiteY124" fmla="*/ 911486 h 2108808"/>
              <a:gd name="connsiteX125" fmla="*/ 1197468 w 2023931"/>
              <a:gd name="connsiteY125" fmla="*/ 856389 h 2108808"/>
              <a:gd name="connsiteX126" fmla="*/ 1252565 w 2023931"/>
              <a:gd name="connsiteY126" fmla="*/ 801689 h 2108808"/>
              <a:gd name="connsiteX127" fmla="*/ 1958726 w 2023931"/>
              <a:gd name="connsiteY127" fmla="*/ 791382 h 2108808"/>
              <a:gd name="connsiteX128" fmla="*/ 1959122 w 2023931"/>
              <a:gd name="connsiteY128" fmla="*/ 791382 h 2108808"/>
              <a:gd name="connsiteX129" fmla="*/ 2023931 w 2023931"/>
              <a:gd name="connsiteY129" fmla="*/ 856587 h 2108808"/>
              <a:gd name="connsiteX130" fmla="*/ 1958726 w 2023931"/>
              <a:gd name="connsiteY130" fmla="*/ 921793 h 2108808"/>
              <a:gd name="connsiteX131" fmla="*/ 1893520 w 2023931"/>
              <a:gd name="connsiteY131" fmla="*/ 856587 h 2108808"/>
              <a:gd name="connsiteX132" fmla="*/ 1958726 w 2023931"/>
              <a:gd name="connsiteY132" fmla="*/ 791382 h 2108808"/>
              <a:gd name="connsiteX133" fmla="*/ 1605546 w 2023931"/>
              <a:gd name="connsiteY133" fmla="*/ 791382 h 2108808"/>
              <a:gd name="connsiteX134" fmla="*/ 1605943 w 2023931"/>
              <a:gd name="connsiteY134" fmla="*/ 791382 h 2108808"/>
              <a:gd name="connsiteX135" fmla="*/ 1670752 w 2023931"/>
              <a:gd name="connsiteY135" fmla="*/ 856587 h 2108808"/>
              <a:gd name="connsiteX136" fmla="*/ 1605546 w 2023931"/>
              <a:gd name="connsiteY136" fmla="*/ 921793 h 2108808"/>
              <a:gd name="connsiteX137" fmla="*/ 1540341 w 2023931"/>
              <a:gd name="connsiteY137" fmla="*/ 856587 h 2108808"/>
              <a:gd name="connsiteX138" fmla="*/ 1605546 w 2023931"/>
              <a:gd name="connsiteY138" fmla="*/ 791382 h 2108808"/>
              <a:gd name="connsiteX139" fmla="*/ 65010 w 2023931"/>
              <a:gd name="connsiteY139" fmla="*/ 430919 h 2108808"/>
              <a:gd name="connsiteX140" fmla="*/ 95036 w 2023931"/>
              <a:gd name="connsiteY140" fmla="*/ 460747 h 2108808"/>
              <a:gd name="connsiteX141" fmla="*/ 65208 w 2023931"/>
              <a:gd name="connsiteY141" fmla="*/ 490773 h 2108808"/>
              <a:gd name="connsiteX142" fmla="*/ 35182 w 2023931"/>
              <a:gd name="connsiteY142" fmla="*/ 460945 h 2108808"/>
              <a:gd name="connsiteX143" fmla="*/ 65010 w 2023931"/>
              <a:gd name="connsiteY143" fmla="*/ 430919 h 2108808"/>
              <a:gd name="connsiteX144" fmla="*/ 461183 w 2023931"/>
              <a:gd name="connsiteY144" fmla="*/ 414620 h 2108808"/>
              <a:gd name="connsiteX145" fmla="*/ 462181 w 2023931"/>
              <a:gd name="connsiteY145" fmla="*/ 414625 h 2108808"/>
              <a:gd name="connsiteX146" fmla="*/ 507560 w 2023931"/>
              <a:gd name="connsiteY146" fmla="*/ 461591 h 2108808"/>
              <a:gd name="connsiteX147" fmla="*/ 461191 w 2023931"/>
              <a:gd name="connsiteY147" fmla="*/ 507374 h 2108808"/>
              <a:gd name="connsiteX148" fmla="*/ 414810 w 2023931"/>
              <a:gd name="connsiteY148" fmla="*/ 461000 h 2108808"/>
              <a:gd name="connsiteX149" fmla="*/ 461183 w 2023931"/>
              <a:gd name="connsiteY149" fmla="*/ 414620 h 2108808"/>
              <a:gd name="connsiteX150" fmla="*/ 856775 w 2023931"/>
              <a:gd name="connsiteY150" fmla="*/ 414421 h 2108808"/>
              <a:gd name="connsiteX151" fmla="*/ 903152 w 2023931"/>
              <a:gd name="connsiteY151" fmla="*/ 460798 h 2108808"/>
              <a:gd name="connsiteX152" fmla="*/ 856775 w 2023931"/>
              <a:gd name="connsiteY152" fmla="*/ 507176 h 2108808"/>
              <a:gd name="connsiteX153" fmla="*/ 810398 w 2023931"/>
              <a:gd name="connsiteY153" fmla="*/ 460798 h 2108808"/>
              <a:gd name="connsiteX154" fmla="*/ 856775 w 2023931"/>
              <a:gd name="connsiteY154" fmla="*/ 414421 h 2108808"/>
              <a:gd name="connsiteX155" fmla="*/ 1605547 w 2023931"/>
              <a:gd name="connsiteY155" fmla="*/ 406890 h 2108808"/>
              <a:gd name="connsiteX156" fmla="*/ 1606543 w 2023931"/>
              <a:gd name="connsiteY156" fmla="*/ 406895 h 2108808"/>
              <a:gd name="connsiteX157" fmla="*/ 1659653 w 2023931"/>
              <a:gd name="connsiteY157" fmla="*/ 461590 h 2108808"/>
              <a:gd name="connsiteX158" fmla="*/ 1605553 w 2023931"/>
              <a:gd name="connsiteY158" fmla="*/ 515103 h 2108808"/>
              <a:gd name="connsiteX159" fmla="*/ 1551443 w 2023931"/>
              <a:gd name="connsiteY159" fmla="*/ 460999 h 2108808"/>
              <a:gd name="connsiteX160" fmla="*/ 1584486 w 2023931"/>
              <a:gd name="connsiteY160" fmla="*/ 411143 h 2108808"/>
              <a:gd name="connsiteX161" fmla="*/ 1252566 w 2023931"/>
              <a:gd name="connsiteY161" fmla="*/ 406692 h 2108808"/>
              <a:gd name="connsiteX162" fmla="*/ 1306672 w 2023931"/>
              <a:gd name="connsiteY162" fmla="*/ 460799 h 2108808"/>
              <a:gd name="connsiteX163" fmla="*/ 1252566 w 2023931"/>
              <a:gd name="connsiteY163" fmla="*/ 514905 h 2108808"/>
              <a:gd name="connsiteX164" fmla="*/ 1198459 w 2023931"/>
              <a:gd name="connsiteY164" fmla="*/ 460799 h 2108808"/>
              <a:gd name="connsiteX165" fmla="*/ 1252566 w 2023931"/>
              <a:gd name="connsiteY165" fmla="*/ 406692 h 2108808"/>
              <a:gd name="connsiteX166" fmla="*/ 1958725 w 2023931"/>
              <a:gd name="connsiteY166" fmla="*/ 395592 h 2108808"/>
              <a:gd name="connsiteX167" fmla="*/ 2023931 w 2023931"/>
              <a:gd name="connsiteY167" fmla="*/ 460797 h 2108808"/>
              <a:gd name="connsiteX168" fmla="*/ 1958725 w 2023931"/>
              <a:gd name="connsiteY168" fmla="*/ 526003 h 2108808"/>
              <a:gd name="connsiteX169" fmla="*/ 1893520 w 2023931"/>
              <a:gd name="connsiteY169" fmla="*/ 460797 h 2108808"/>
              <a:gd name="connsiteX170" fmla="*/ 1958725 w 2023931"/>
              <a:gd name="connsiteY170" fmla="*/ 395592 h 2108808"/>
              <a:gd name="connsiteX171" fmla="*/ 65106 w 2023931"/>
              <a:gd name="connsiteY171" fmla="*/ 41473 h 2108808"/>
              <a:gd name="connsiteX172" fmla="*/ 88968 w 2023931"/>
              <a:gd name="connsiteY172" fmla="*/ 65177 h 2108808"/>
              <a:gd name="connsiteX173" fmla="*/ 65264 w 2023931"/>
              <a:gd name="connsiteY173" fmla="*/ 89039 h 2108808"/>
              <a:gd name="connsiteX174" fmla="*/ 41402 w 2023931"/>
              <a:gd name="connsiteY174" fmla="*/ 65335 h 2108808"/>
              <a:gd name="connsiteX175" fmla="*/ 65106 w 2023931"/>
              <a:gd name="connsiteY175" fmla="*/ 41473 h 2108808"/>
              <a:gd name="connsiteX176" fmla="*/ 461783 w 2023931"/>
              <a:gd name="connsiteY176" fmla="*/ 32301 h 2108808"/>
              <a:gd name="connsiteX177" fmla="*/ 494677 w 2023931"/>
              <a:gd name="connsiteY177" fmla="*/ 65206 h 2108808"/>
              <a:gd name="connsiteX178" fmla="*/ 462372 w 2023931"/>
              <a:gd name="connsiteY178" fmla="*/ 98095 h 2108808"/>
              <a:gd name="connsiteX179" fmla="*/ 428883 w 2023931"/>
              <a:gd name="connsiteY179" fmla="*/ 65795 h 2108808"/>
              <a:gd name="connsiteX180" fmla="*/ 461183 w 2023931"/>
              <a:gd name="connsiteY180" fmla="*/ 32306 h 2108808"/>
              <a:gd name="connsiteX181" fmla="*/ 461783 w 2023931"/>
              <a:gd name="connsiteY181" fmla="*/ 32301 h 2108808"/>
              <a:gd name="connsiteX182" fmla="*/ 856774 w 2023931"/>
              <a:gd name="connsiteY182" fmla="*/ 22198 h 2108808"/>
              <a:gd name="connsiteX183" fmla="*/ 899782 w 2023931"/>
              <a:gd name="connsiteY183" fmla="*/ 65205 h 2108808"/>
              <a:gd name="connsiteX184" fmla="*/ 856774 w 2023931"/>
              <a:gd name="connsiteY184" fmla="*/ 108214 h 2108808"/>
              <a:gd name="connsiteX185" fmla="*/ 813767 w 2023931"/>
              <a:gd name="connsiteY185" fmla="*/ 65205 h 2108808"/>
              <a:gd name="connsiteX186" fmla="*/ 856774 w 2023931"/>
              <a:gd name="connsiteY186" fmla="*/ 22198 h 2108808"/>
              <a:gd name="connsiteX187" fmla="*/ 1252565 w 2023931"/>
              <a:gd name="connsiteY187" fmla="*/ 16253 h 2108808"/>
              <a:gd name="connsiteX188" fmla="*/ 1301518 w 2023931"/>
              <a:gd name="connsiteY188" fmla="*/ 65206 h 2108808"/>
              <a:gd name="connsiteX189" fmla="*/ 1252565 w 2023931"/>
              <a:gd name="connsiteY189" fmla="*/ 114160 h 2108808"/>
              <a:gd name="connsiteX190" fmla="*/ 1203612 w 2023931"/>
              <a:gd name="connsiteY190" fmla="*/ 65206 h 2108808"/>
              <a:gd name="connsiteX191" fmla="*/ 1252565 w 2023931"/>
              <a:gd name="connsiteY191" fmla="*/ 16253 h 2108808"/>
              <a:gd name="connsiteX192" fmla="*/ 1605745 w 2023931"/>
              <a:gd name="connsiteY192" fmla="*/ 9910 h 2108808"/>
              <a:gd name="connsiteX193" fmla="*/ 1661040 w 2023931"/>
              <a:gd name="connsiteY193" fmla="*/ 65206 h 2108808"/>
              <a:gd name="connsiteX194" fmla="*/ 1605943 w 2023931"/>
              <a:gd name="connsiteY194" fmla="*/ 120501 h 2108808"/>
              <a:gd name="connsiteX195" fmla="*/ 1550450 w 2023931"/>
              <a:gd name="connsiteY195" fmla="*/ 65404 h 2108808"/>
              <a:gd name="connsiteX196" fmla="*/ 1605546 w 2023931"/>
              <a:gd name="connsiteY196" fmla="*/ 9911 h 2108808"/>
              <a:gd name="connsiteX197" fmla="*/ 1605745 w 2023931"/>
              <a:gd name="connsiteY197" fmla="*/ 9910 h 2108808"/>
              <a:gd name="connsiteX198" fmla="*/ 1958725 w 2023931"/>
              <a:gd name="connsiteY198" fmla="*/ 0 h 2108808"/>
              <a:gd name="connsiteX199" fmla="*/ 2023931 w 2023931"/>
              <a:gd name="connsiteY199" fmla="*/ 65205 h 2108808"/>
              <a:gd name="connsiteX200" fmla="*/ 1958725 w 2023931"/>
              <a:gd name="connsiteY200" fmla="*/ 130411 h 2108808"/>
              <a:gd name="connsiteX201" fmla="*/ 1893520 w 2023931"/>
              <a:gd name="connsiteY201" fmla="*/ 65205 h 2108808"/>
              <a:gd name="connsiteX202" fmla="*/ 1958725 w 2023931"/>
              <a:gd name="connsiteY202" fmla="*/ 0 h 210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2023931" h="2108808">
                <a:moveTo>
                  <a:pt x="64989" y="1978398"/>
                </a:moveTo>
                <a:cubicBezTo>
                  <a:pt x="101000" y="1978278"/>
                  <a:pt x="130291" y="2007374"/>
                  <a:pt x="130410" y="2043386"/>
                </a:cubicBezTo>
                <a:cubicBezTo>
                  <a:pt x="130529" y="2079398"/>
                  <a:pt x="101433" y="2108688"/>
                  <a:pt x="65421" y="2108808"/>
                </a:cubicBezTo>
                <a:cubicBezTo>
                  <a:pt x="29409" y="2108927"/>
                  <a:pt x="120" y="2079830"/>
                  <a:pt x="0" y="2043819"/>
                </a:cubicBezTo>
                <a:cubicBezTo>
                  <a:pt x="-119" y="2007807"/>
                  <a:pt x="28977" y="1978517"/>
                  <a:pt x="64989" y="1978398"/>
                </a:cubicBezTo>
                <a:close/>
                <a:moveTo>
                  <a:pt x="1958725" y="1978358"/>
                </a:moveTo>
                <a:cubicBezTo>
                  <a:pt x="1994737" y="1978358"/>
                  <a:pt x="2023931" y="2007551"/>
                  <a:pt x="2023931" y="2043564"/>
                </a:cubicBezTo>
                <a:cubicBezTo>
                  <a:pt x="2023931" y="2079575"/>
                  <a:pt x="1994737" y="2108769"/>
                  <a:pt x="1958725" y="2108769"/>
                </a:cubicBezTo>
                <a:cubicBezTo>
                  <a:pt x="1922714" y="2108769"/>
                  <a:pt x="1893520" y="2079575"/>
                  <a:pt x="1893520" y="2043564"/>
                </a:cubicBezTo>
                <a:cubicBezTo>
                  <a:pt x="1893520" y="2007551"/>
                  <a:pt x="1922714" y="1978358"/>
                  <a:pt x="1958725" y="1978358"/>
                </a:cubicBezTo>
                <a:close/>
                <a:moveTo>
                  <a:pt x="1605546" y="1978358"/>
                </a:moveTo>
                <a:cubicBezTo>
                  <a:pt x="1641558" y="1978358"/>
                  <a:pt x="1670752" y="2007551"/>
                  <a:pt x="1670752" y="2043564"/>
                </a:cubicBezTo>
                <a:cubicBezTo>
                  <a:pt x="1670752" y="2079575"/>
                  <a:pt x="1641558" y="2108769"/>
                  <a:pt x="1605546" y="2108769"/>
                </a:cubicBezTo>
                <a:cubicBezTo>
                  <a:pt x="1569534" y="2108769"/>
                  <a:pt x="1540341" y="2079575"/>
                  <a:pt x="1540341" y="2043564"/>
                </a:cubicBezTo>
                <a:cubicBezTo>
                  <a:pt x="1540341" y="2007551"/>
                  <a:pt x="1569534" y="1978358"/>
                  <a:pt x="1605546" y="1978358"/>
                </a:cubicBezTo>
                <a:close/>
                <a:moveTo>
                  <a:pt x="1252565" y="1978358"/>
                </a:moveTo>
                <a:cubicBezTo>
                  <a:pt x="1288577" y="1978358"/>
                  <a:pt x="1317770" y="2007551"/>
                  <a:pt x="1317770" y="2043564"/>
                </a:cubicBezTo>
                <a:cubicBezTo>
                  <a:pt x="1317770" y="2079575"/>
                  <a:pt x="1288577" y="2108769"/>
                  <a:pt x="1252565" y="2108769"/>
                </a:cubicBezTo>
                <a:cubicBezTo>
                  <a:pt x="1216553" y="2108769"/>
                  <a:pt x="1187360" y="2079575"/>
                  <a:pt x="1187360" y="2043564"/>
                </a:cubicBezTo>
                <a:cubicBezTo>
                  <a:pt x="1187360" y="2007551"/>
                  <a:pt x="1216553" y="1978358"/>
                  <a:pt x="1252565" y="1978358"/>
                </a:cubicBezTo>
                <a:close/>
                <a:moveTo>
                  <a:pt x="856775" y="1978358"/>
                </a:moveTo>
                <a:cubicBezTo>
                  <a:pt x="892787" y="1978358"/>
                  <a:pt x="921980" y="2007551"/>
                  <a:pt x="921980" y="2043564"/>
                </a:cubicBezTo>
                <a:cubicBezTo>
                  <a:pt x="921980" y="2079575"/>
                  <a:pt x="892787" y="2108769"/>
                  <a:pt x="856775" y="2108769"/>
                </a:cubicBezTo>
                <a:cubicBezTo>
                  <a:pt x="820763" y="2108769"/>
                  <a:pt x="791570" y="2079575"/>
                  <a:pt x="791570" y="2043564"/>
                </a:cubicBezTo>
                <a:cubicBezTo>
                  <a:pt x="791570" y="2007551"/>
                  <a:pt x="820763" y="1978358"/>
                  <a:pt x="856775" y="1978358"/>
                </a:cubicBezTo>
                <a:close/>
                <a:moveTo>
                  <a:pt x="461183" y="1978358"/>
                </a:moveTo>
                <a:cubicBezTo>
                  <a:pt x="497195" y="1978358"/>
                  <a:pt x="526388" y="2007551"/>
                  <a:pt x="526388" y="2043564"/>
                </a:cubicBezTo>
                <a:cubicBezTo>
                  <a:pt x="526388" y="2079575"/>
                  <a:pt x="497195" y="2108769"/>
                  <a:pt x="461183" y="2108769"/>
                </a:cubicBezTo>
                <a:cubicBezTo>
                  <a:pt x="425171" y="2108769"/>
                  <a:pt x="395978" y="2079575"/>
                  <a:pt x="395978" y="2043564"/>
                </a:cubicBezTo>
                <a:cubicBezTo>
                  <a:pt x="395978" y="2007551"/>
                  <a:pt x="425171" y="1978358"/>
                  <a:pt x="461183" y="1978358"/>
                </a:cubicBezTo>
                <a:close/>
                <a:moveTo>
                  <a:pt x="461183" y="1591288"/>
                </a:moveTo>
                <a:lnTo>
                  <a:pt x="461183" y="1591288"/>
                </a:lnTo>
                <a:cubicBezTo>
                  <a:pt x="461249" y="1591288"/>
                  <a:pt x="461315" y="1591288"/>
                  <a:pt x="461381" y="1591288"/>
                </a:cubicBezTo>
                <a:cubicBezTo>
                  <a:pt x="492577" y="1591397"/>
                  <a:pt x="517778" y="1616775"/>
                  <a:pt x="517668" y="1647971"/>
                </a:cubicBezTo>
                <a:cubicBezTo>
                  <a:pt x="517668" y="1648036"/>
                  <a:pt x="517668" y="1648103"/>
                  <a:pt x="517668" y="1648168"/>
                </a:cubicBezTo>
                <a:cubicBezTo>
                  <a:pt x="517558" y="1679473"/>
                  <a:pt x="492092" y="1704763"/>
                  <a:pt x="460787" y="1704653"/>
                </a:cubicBezTo>
                <a:cubicBezTo>
                  <a:pt x="429482" y="1704543"/>
                  <a:pt x="404192" y="1679077"/>
                  <a:pt x="404302" y="1647772"/>
                </a:cubicBezTo>
                <a:cubicBezTo>
                  <a:pt x="404412" y="1616467"/>
                  <a:pt x="429878" y="1591178"/>
                  <a:pt x="461183" y="1591288"/>
                </a:cubicBezTo>
                <a:close/>
                <a:moveTo>
                  <a:pt x="65087" y="1589546"/>
                </a:moveTo>
                <a:cubicBezTo>
                  <a:pt x="97376" y="1589438"/>
                  <a:pt x="123639" y="1615528"/>
                  <a:pt x="123746" y="1647818"/>
                </a:cubicBezTo>
                <a:cubicBezTo>
                  <a:pt x="123854" y="1680108"/>
                  <a:pt x="97764" y="1706371"/>
                  <a:pt x="65474" y="1706478"/>
                </a:cubicBezTo>
                <a:cubicBezTo>
                  <a:pt x="33184" y="1706585"/>
                  <a:pt x="6921" y="1680495"/>
                  <a:pt x="6814" y="1648206"/>
                </a:cubicBezTo>
                <a:cubicBezTo>
                  <a:pt x="6707" y="1615916"/>
                  <a:pt x="32797" y="1589653"/>
                  <a:pt x="65087" y="1589546"/>
                </a:cubicBezTo>
                <a:close/>
                <a:moveTo>
                  <a:pt x="1605546" y="1582766"/>
                </a:moveTo>
                <a:cubicBezTo>
                  <a:pt x="1605679" y="1582765"/>
                  <a:pt x="1605811" y="1582765"/>
                  <a:pt x="1605943" y="1582766"/>
                </a:cubicBezTo>
                <a:cubicBezTo>
                  <a:pt x="1641846" y="1582875"/>
                  <a:pt x="1670861" y="1612069"/>
                  <a:pt x="1670752" y="1647971"/>
                </a:cubicBezTo>
                <a:cubicBezTo>
                  <a:pt x="1670752" y="1683983"/>
                  <a:pt x="1641558" y="1713176"/>
                  <a:pt x="1605546" y="1713176"/>
                </a:cubicBezTo>
                <a:cubicBezTo>
                  <a:pt x="1569534" y="1713176"/>
                  <a:pt x="1540341" y="1683983"/>
                  <a:pt x="1540341" y="1647971"/>
                </a:cubicBezTo>
                <a:cubicBezTo>
                  <a:pt x="1540341" y="1611959"/>
                  <a:pt x="1569534" y="1582766"/>
                  <a:pt x="1605546" y="1582766"/>
                </a:cubicBezTo>
                <a:close/>
                <a:moveTo>
                  <a:pt x="1958725" y="1582765"/>
                </a:moveTo>
                <a:cubicBezTo>
                  <a:pt x="1994737" y="1582765"/>
                  <a:pt x="2023931" y="1611958"/>
                  <a:pt x="2023931" y="1647971"/>
                </a:cubicBezTo>
                <a:cubicBezTo>
                  <a:pt x="2023931" y="1683982"/>
                  <a:pt x="1994737" y="1713176"/>
                  <a:pt x="1958725" y="1713176"/>
                </a:cubicBezTo>
                <a:cubicBezTo>
                  <a:pt x="1922714" y="1713176"/>
                  <a:pt x="1893520" y="1683982"/>
                  <a:pt x="1893520" y="1647971"/>
                </a:cubicBezTo>
                <a:cubicBezTo>
                  <a:pt x="1893520" y="1611958"/>
                  <a:pt x="1922714" y="1582765"/>
                  <a:pt x="1958725" y="1582765"/>
                </a:cubicBezTo>
                <a:close/>
                <a:moveTo>
                  <a:pt x="1252565" y="1582765"/>
                </a:moveTo>
                <a:cubicBezTo>
                  <a:pt x="1288577" y="1582765"/>
                  <a:pt x="1317770" y="1611958"/>
                  <a:pt x="1317770" y="1647971"/>
                </a:cubicBezTo>
                <a:cubicBezTo>
                  <a:pt x="1317770" y="1683982"/>
                  <a:pt x="1288577" y="1713176"/>
                  <a:pt x="1252565" y="1713176"/>
                </a:cubicBezTo>
                <a:cubicBezTo>
                  <a:pt x="1216553" y="1713176"/>
                  <a:pt x="1187360" y="1683982"/>
                  <a:pt x="1187360" y="1647971"/>
                </a:cubicBezTo>
                <a:cubicBezTo>
                  <a:pt x="1187360" y="1611958"/>
                  <a:pt x="1216553" y="1582765"/>
                  <a:pt x="1252565" y="1582765"/>
                </a:cubicBezTo>
                <a:close/>
                <a:moveTo>
                  <a:pt x="856775" y="1582765"/>
                </a:moveTo>
                <a:cubicBezTo>
                  <a:pt x="892787" y="1582765"/>
                  <a:pt x="921980" y="1611958"/>
                  <a:pt x="921980" y="1647971"/>
                </a:cubicBezTo>
                <a:cubicBezTo>
                  <a:pt x="921980" y="1683982"/>
                  <a:pt x="892787" y="1713176"/>
                  <a:pt x="856775" y="1713176"/>
                </a:cubicBezTo>
                <a:cubicBezTo>
                  <a:pt x="820763" y="1713176"/>
                  <a:pt x="791570" y="1683982"/>
                  <a:pt x="791570" y="1647971"/>
                </a:cubicBezTo>
                <a:cubicBezTo>
                  <a:pt x="791570" y="1611958"/>
                  <a:pt x="820763" y="1582765"/>
                  <a:pt x="856775" y="1582765"/>
                </a:cubicBezTo>
                <a:close/>
                <a:moveTo>
                  <a:pt x="65195" y="1202831"/>
                </a:moveTo>
                <a:cubicBezTo>
                  <a:pt x="92450" y="1202831"/>
                  <a:pt x="114545" y="1224925"/>
                  <a:pt x="114545" y="1252181"/>
                </a:cubicBezTo>
                <a:cubicBezTo>
                  <a:pt x="114545" y="1252312"/>
                  <a:pt x="114545" y="1252444"/>
                  <a:pt x="114545" y="1252576"/>
                </a:cubicBezTo>
                <a:cubicBezTo>
                  <a:pt x="114435" y="1279940"/>
                  <a:pt x="92163" y="1302035"/>
                  <a:pt x="64799" y="1301926"/>
                </a:cubicBezTo>
                <a:cubicBezTo>
                  <a:pt x="37435" y="1301817"/>
                  <a:pt x="15340" y="1279545"/>
                  <a:pt x="15449" y="1252181"/>
                </a:cubicBezTo>
                <a:cubicBezTo>
                  <a:pt x="15559" y="1224816"/>
                  <a:pt x="37830" y="1202721"/>
                  <a:pt x="65195" y="1202831"/>
                </a:cubicBezTo>
                <a:close/>
                <a:moveTo>
                  <a:pt x="461382" y="1202830"/>
                </a:moveTo>
                <a:cubicBezTo>
                  <a:pt x="488637" y="1202830"/>
                  <a:pt x="510732" y="1224925"/>
                  <a:pt x="510732" y="1252181"/>
                </a:cubicBezTo>
                <a:cubicBezTo>
                  <a:pt x="510732" y="1252246"/>
                  <a:pt x="510732" y="1252312"/>
                  <a:pt x="510732" y="1252378"/>
                </a:cubicBezTo>
                <a:cubicBezTo>
                  <a:pt x="510732" y="1279743"/>
                  <a:pt x="488549" y="1301927"/>
                  <a:pt x="461184" y="1301927"/>
                </a:cubicBezTo>
                <a:cubicBezTo>
                  <a:pt x="433820" y="1301928"/>
                  <a:pt x="411636" y="1279744"/>
                  <a:pt x="411636" y="1252379"/>
                </a:cubicBezTo>
                <a:cubicBezTo>
                  <a:pt x="411636" y="1225015"/>
                  <a:pt x="433819" y="1202831"/>
                  <a:pt x="461184" y="1202831"/>
                </a:cubicBezTo>
                <a:cubicBezTo>
                  <a:pt x="461250" y="1202830"/>
                  <a:pt x="461316" y="1202830"/>
                  <a:pt x="461382" y="1202830"/>
                </a:cubicBezTo>
                <a:close/>
                <a:moveTo>
                  <a:pt x="856775" y="1194902"/>
                </a:moveTo>
                <a:lnTo>
                  <a:pt x="856973" y="1194902"/>
                </a:lnTo>
                <a:cubicBezTo>
                  <a:pt x="888935" y="1194902"/>
                  <a:pt x="914845" y="1220812"/>
                  <a:pt x="914845" y="1252774"/>
                </a:cubicBezTo>
                <a:cubicBezTo>
                  <a:pt x="914845" y="1284659"/>
                  <a:pt x="889056" y="1310537"/>
                  <a:pt x="857171" y="1310646"/>
                </a:cubicBezTo>
                <a:cubicBezTo>
                  <a:pt x="825209" y="1310755"/>
                  <a:pt x="799211" y="1284934"/>
                  <a:pt x="799101" y="1252972"/>
                </a:cubicBezTo>
                <a:cubicBezTo>
                  <a:pt x="798991" y="1221010"/>
                  <a:pt x="824813" y="1195012"/>
                  <a:pt x="856775" y="1194902"/>
                </a:cubicBezTo>
                <a:close/>
                <a:moveTo>
                  <a:pt x="1958725" y="1187173"/>
                </a:moveTo>
                <a:cubicBezTo>
                  <a:pt x="1958791" y="1187173"/>
                  <a:pt x="1958857" y="1187173"/>
                  <a:pt x="1958923" y="1187173"/>
                </a:cubicBezTo>
                <a:cubicBezTo>
                  <a:pt x="1994826" y="1187173"/>
                  <a:pt x="2023931" y="1216278"/>
                  <a:pt x="2023930" y="1252180"/>
                </a:cubicBezTo>
                <a:cubicBezTo>
                  <a:pt x="2023931" y="1252247"/>
                  <a:pt x="2023931" y="1252312"/>
                  <a:pt x="2023931" y="1252378"/>
                </a:cubicBezTo>
                <a:cubicBezTo>
                  <a:pt x="2023931" y="1288390"/>
                  <a:pt x="1994738" y="1317584"/>
                  <a:pt x="1958725" y="1317584"/>
                </a:cubicBezTo>
                <a:cubicBezTo>
                  <a:pt x="1922714" y="1317584"/>
                  <a:pt x="1893520" y="1288391"/>
                  <a:pt x="1893520" y="1252379"/>
                </a:cubicBezTo>
                <a:cubicBezTo>
                  <a:pt x="1893520" y="1216367"/>
                  <a:pt x="1922713" y="1187174"/>
                  <a:pt x="1958725" y="1187173"/>
                </a:cubicBezTo>
                <a:close/>
                <a:moveTo>
                  <a:pt x="1605546" y="1187173"/>
                </a:moveTo>
                <a:cubicBezTo>
                  <a:pt x="1605612" y="1187173"/>
                  <a:pt x="1605678" y="1187173"/>
                  <a:pt x="1605744" y="1187173"/>
                </a:cubicBezTo>
                <a:cubicBezTo>
                  <a:pt x="1641647" y="1187173"/>
                  <a:pt x="1670752" y="1216278"/>
                  <a:pt x="1670751" y="1252180"/>
                </a:cubicBezTo>
                <a:cubicBezTo>
                  <a:pt x="1670752" y="1252247"/>
                  <a:pt x="1670752" y="1252312"/>
                  <a:pt x="1670752" y="1252378"/>
                </a:cubicBezTo>
                <a:cubicBezTo>
                  <a:pt x="1670752" y="1288390"/>
                  <a:pt x="1641559" y="1317584"/>
                  <a:pt x="1605546" y="1317584"/>
                </a:cubicBezTo>
                <a:cubicBezTo>
                  <a:pt x="1569535" y="1317584"/>
                  <a:pt x="1540341" y="1288391"/>
                  <a:pt x="1540341" y="1252379"/>
                </a:cubicBezTo>
                <a:cubicBezTo>
                  <a:pt x="1540341" y="1216367"/>
                  <a:pt x="1569534" y="1187174"/>
                  <a:pt x="1605546" y="1187173"/>
                </a:cubicBezTo>
                <a:close/>
                <a:moveTo>
                  <a:pt x="1252565" y="1187173"/>
                </a:moveTo>
                <a:lnTo>
                  <a:pt x="1252565" y="1187174"/>
                </a:lnTo>
                <a:cubicBezTo>
                  <a:pt x="1288467" y="1187174"/>
                  <a:pt x="1317572" y="1216278"/>
                  <a:pt x="1317572" y="1252180"/>
                </a:cubicBezTo>
                <a:cubicBezTo>
                  <a:pt x="1317572" y="1252312"/>
                  <a:pt x="1317572" y="1252444"/>
                  <a:pt x="1317572" y="1252576"/>
                </a:cubicBezTo>
                <a:cubicBezTo>
                  <a:pt x="1317462" y="1288588"/>
                  <a:pt x="1288181" y="1317692"/>
                  <a:pt x="1252169" y="1317583"/>
                </a:cubicBezTo>
                <a:cubicBezTo>
                  <a:pt x="1216157" y="1317474"/>
                  <a:pt x="1187052" y="1288192"/>
                  <a:pt x="1187162" y="1252180"/>
                </a:cubicBezTo>
                <a:cubicBezTo>
                  <a:pt x="1187272" y="1216169"/>
                  <a:pt x="1216554" y="1187064"/>
                  <a:pt x="1252565" y="1187173"/>
                </a:cubicBezTo>
                <a:close/>
                <a:moveTo>
                  <a:pt x="461182" y="811599"/>
                </a:moveTo>
                <a:cubicBezTo>
                  <a:pt x="486029" y="811599"/>
                  <a:pt x="506172" y="831742"/>
                  <a:pt x="506172" y="856588"/>
                </a:cubicBezTo>
                <a:cubicBezTo>
                  <a:pt x="506172" y="881435"/>
                  <a:pt x="486029" y="901578"/>
                  <a:pt x="461182" y="901578"/>
                </a:cubicBezTo>
                <a:cubicBezTo>
                  <a:pt x="436336" y="901578"/>
                  <a:pt x="416193" y="881435"/>
                  <a:pt x="416193" y="856588"/>
                </a:cubicBezTo>
                <a:cubicBezTo>
                  <a:pt x="416193" y="831742"/>
                  <a:pt x="436336" y="811599"/>
                  <a:pt x="461182" y="811599"/>
                </a:cubicBezTo>
                <a:close/>
                <a:moveTo>
                  <a:pt x="65193" y="811599"/>
                </a:moveTo>
                <a:cubicBezTo>
                  <a:pt x="89963" y="811707"/>
                  <a:pt x="109985" y="831818"/>
                  <a:pt x="109985" y="856588"/>
                </a:cubicBezTo>
                <a:cubicBezTo>
                  <a:pt x="109985" y="856654"/>
                  <a:pt x="109985" y="856720"/>
                  <a:pt x="109984" y="856785"/>
                </a:cubicBezTo>
                <a:cubicBezTo>
                  <a:pt x="109875" y="881633"/>
                  <a:pt x="89644" y="901686"/>
                  <a:pt x="64797" y="901576"/>
                </a:cubicBezTo>
                <a:cubicBezTo>
                  <a:pt x="39951" y="901467"/>
                  <a:pt x="19896" y="881236"/>
                  <a:pt x="20006" y="856389"/>
                </a:cubicBezTo>
                <a:cubicBezTo>
                  <a:pt x="20116" y="831543"/>
                  <a:pt x="40347" y="811489"/>
                  <a:pt x="65193" y="811599"/>
                </a:cubicBezTo>
                <a:close/>
                <a:moveTo>
                  <a:pt x="856775" y="801689"/>
                </a:moveTo>
                <a:cubicBezTo>
                  <a:pt x="886784" y="802122"/>
                  <a:pt x="910884" y="826575"/>
                  <a:pt x="910881" y="856588"/>
                </a:cubicBezTo>
                <a:cubicBezTo>
                  <a:pt x="910881" y="856850"/>
                  <a:pt x="910879" y="857113"/>
                  <a:pt x="910875" y="857375"/>
                </a:cubicBezTo>
                <a:cubicBezTo>
                  <a:pt x="910438" y="887692"/>
                  <a:pt x="885506" y="911913"/>
                  <a:pt x="855189" y="911476"/>
                </a:cubicBezTo>
                <a:cubicBezTo>
                  <a:pt x="824873" y="911038"/>
                  <a:pt x="800651" y="886106"/>
                  <a:pt x="801089" y="855789"/>
                </a:cubicBezTo>
                <a:cubicBezTo>
                  <a:pt x="801526" y="825473"/>
                  <a:pt x="826458" y="801251"/>
                  <a:pt x="856775" y="801689"/>
                </a:cubicBezTo>
                <a:close/>
                <a:moveTo>
                  <a:pt x="1252565" y="801689"/>
                </a:moveTo>
                <a:cubicBezTo>
                  <a:pt x="1282808" y="801797"/>
                  <a:pt x="1307266" y="826345"/>
                  <a:pt x="1307266" y="856587"/>
                </a:cubicBezTo>
                <a:cubicBezTo>
                  <a:pt x="1307266" y="856653"/>
                  <a:pt x="1307266" y="856719"/>
                  <a:pt x="1307266" y="856785"/>
                </a:cubicBezTo>
                <a:cubicBezTo>
                  <a:pt x="1307156" y="887105"/>
                  <a:pt x="1282489" y="911595"/>
                  <a:pt x="1252168" y="911486"/>
                </a:cubicBezTo>
                <a:cubicBezTo>
                  <a:pt x="1221849" y="911377"/>
                  <a:pt x="1197358" y="886709"/>
                  <a:pt x="1197468" y="856389"/>
                </a:cubicBezTo>
                <a:cubicBezTo>
                  <a:pt x="1197578" y="826069"/>
                  <a:pt x="1222246" y="801579"/>
                  <a:pt x="1252565" y="801689"/>
                </a:cubicBezTo>
                <a:close/>
                <a:moveTo>
                  <a:pt x="1958726" y="791382"/>
                </a:moveTo>
                <a:cubicBezTo>
                  <a:pt x="1958858" y="791382"/>
                  <a:pt x="1958990" y="791382"/>
                  <a:pt x="1959122" y="791382"/>
                </a:cubicBezTo>
                <a:cubicBezTo>
                  <a:pt x="1995025" y="791492"/>
                  <a:pt x="2024040" y="820685"/>
                  <a:pt x="2023931" y="856587"/>
                </a:cubicBezTo>
                <a:cubicBezTo>
                  <a:pt x="2023931" y="892600"/>
                  <a:pt x="1994737" y="921793"/>
                  <a:pt x="1958726" y="921793"/>
                </a:cubicBezTo>
                <a:cubicBezTo>
                  <a:pt x="1922713" y="921793"/>
                  <a:pt x="1893520" y="892600"/>
                  <a:pt x="1893520" y="856587"/>
                </a:cubicBezTo>
                <a:cubicBezTo>
                  <a:pt x="1893520" y="820576"/>
                  <a:pt x="1922713" y="791382"/>
                  <a:pt x="1958726" y="791382"/>
                </a:cubicBezTo>
                <a:close/>
                <a:moveTo>
                  <a:pt x="1605546" y="791382"/>
                </a:moveTo>
                <a:cubicBezTo>
                  <a:pt x="1605679" y="791382"/>
                  <a:pt x="1605811" y="791382"/>
                  <a:pt x="1605943" y="791382"/>
                </a:cubicBezTo>
                <a:cubicBezTo>
                  <a:pt x="1641846" y="791492"/>
                  <a:pt x="1670861" y="820685"/>
                  <a:pt x="1670752" y="856587"/>
                </a:cubicBezTo>
                <a:cubicBezTo>
                  <a:pt x="1670752" y="892600"/>
                  <a:pt x="1641558" y="921793"/>
                  <a:pt x="1605546" y="921793"/>
                </a:cubicBezTo>
                <a:cubicBezTo>
                  <a:pt x="1569534" y="921793"/>
                  <a:pt x="1540341" y="892600"/>
                  <a:pt x="1540341" y="856587"/>
                </a:cubicBezTo>
                <a:cubicBezTo>
                  <a:pt x="1540341" y="820576"/>
                  <a:pt x="1569534" y="791382"/>
                  <a:pt x="1605546" y="791382"/>
                </a:cubicBezTo>
                <a:close/>
                <a:moveTo>
                  <a:pt x="65010" y="430919"/>
                </a:moveTo>
                <a:cubicBezTo>
                  <a:pt x="81538" y="430864"/>
                  <a:pt x="94981" y="444218"/>
                  <a:pt x="95036" y="460747"/>
                </a:cubicBezTo>
                <a:cubicBezTo>
                  <a:pt x="95090" y="477275"/>
                  <a:pt x="81736" y="490718"/>
                  <a:pt x="65208" y="490773"/>
                </a:cubicBezTo>
                <a:cubicBezTo>
                  <a:pt x="48680" y="490828"/>
                  <a:pt x="35237" y="477473"/>
                  <a:pt x="35182" y="460945"/>
                </a:cubicBezTo>
                <a:cubicBezTo>
                  <a:pt x="35127" y="444417"/>
                  <a:pt x="48481" y="430974"/>
                  <a:pt x="65010" y="430919"/>
                </a:cubicBezTo>
                <a:close/>
                <a:moveTo>
                  <a:pt x="461183" y="414620"/>
                </a:moveTo>
                <a:cubicBezTo>
                  <a:pt x="461516" y="414618"/>
                  <a:pt x="461849" y="414620"/>
                  <a:pt x="462181" y="414625"/>
                </a:cubicBezTo>
                <a:cubicBezTo>
                  <a:pt x="487681" y="415064"/>
                  <a:pt x="507998" y="436091"/>
                  <a:pt x="507560" y="461591"/>
                </a:cubicBezTo>
                <a:cubicBezTo>
                  <a:pt x="507235" y="486968"/>
                  <a:pt x="486571" y="507371"/>
                  <a:pt x="461191" y="507374"/>
                </a:cubicBezTo>
                <a:cubicBezTo>
                  <a:pt x="435577" y="507376"/>
                  <a:pt x="414812" y="486613"/>
                  <a:pt x="414810" y="461000"/>
                </a:cubicBezTo>
                <a:cubicBezTo>
                  <a:pt x="414808" y="435387"/>
                  <a:pt x="435570" y="414622"/>
                  <a:pt x="461183" y="414620"/>
                </a:cubicBezTo>
                <a:close/>
                <a:moveTo>
                  <a:pt x="856775" y="414421"/>
                </a:moveTo>
                <a:cubicBezTo>
                  <a:pt x="882388" y="414421"/>
                  <a:pt x="903152" y="435184"/>
                  <a:pt x="903152" y="460798"/>
                </a:cubicBezTo>
                <a:cubicBezTo>
                  <a:pt x="903152" y="486411"/>
                  <a:pt x="882388" y="507176"/>
                  <a:pt x="856775" y="507176"/>
                </a:cubicBezTo>
                <a:cubicBezTo>
                  <a:pt x="831161" y="507176"/>
                  <a:pt x="810398" y="486411"/>
                  <a:pt x="810398" y="460798"/>
                </a:cubicBezTo>
                <a:cubicBezTo>
                  <a:pt x="810398" y="435184"/>
                  <a:pt x="831161" y="414421"/>
                  <a:pt x="856775" y="414421"/>
                </a:cubicBezTo>
                <a:close/>
                <a:moveTo>
                  <a:pt x="1605547" y="406890"/>
                </a:moveTo>
                <a:lnTo>
                  <a:pt x="1606543" y="406895"/>
                </a:lnTo>
                <a:cubicBezTo>
                  <a:pt x="1636313" y="407333"/>
                  <a:pt x="1660091" y="431821"/>
                  <a:pt x="1659653" y="461590"/>
                </a:cubicBezTo>
                <a:cubicBezTo>
                  <a:pt x="1659327" y="491238"/>
                  <a:pt x="1635202" y="515101"/>
                  <a:pt x="1605553" y="515103"/>
                </a:cubicBezTo>
                <a:cubicBezTo>
                  <a:pt x="1575671" y="515104"/>
                  <a:pt x="1551445" y="490882"/>
                  <a:pt x="1551443" y="460999"/>
                </a:cubicBezTo>
                <a:cubicBezTo>
                  <a:pt x="1551442" y="438588"/>
                  <a:pt x="1565067" y="419358"/>
                  <a:pt x="1584486" y="411143"/>
                </a:cubicBezTo>
                <a:close/>
                <a:moveTo>
                  <a:pt x="1252566" y="406692"/>
                </a:moveTo>
                <a:cubicBezTo>
                  <a:pt x="1282447" y="406692"/>
                  <a:pt x="1306672" y="430916"/>
                  <a:pt x="1306672" y="460799"/>
                </a:cubicBezTo>
                <a:cubicBezTo>
                  <a:pt x="1306672" y="490681"/>
                  <a:pt x="1282447" y="514905"/>
                  <a:pt x="1252566" y="514905"/>
                </a:cubicBezTo>
                <a:cubicBezTo>
                  <a:pt x="1222683" y="514905"/>
                  <a:pt x="1198459" y="490681"/>
                  <a:pt x="1198459" y="460799"/>
                </a:cubicBezTo>
                <a:cubicBezTo>
                  <a:pt x="1198459" y="430916"/>
                  <a:pt x="1222683" y="406692"/>
                  <a:pt x="1252566" y="406692"/>
                </a:cubicBezTo>
                <a:close/>
                <a:moveTo>
                  <a:pt x="1958725" y="395592"/>
                </a:moveTo>
                <a:cubicBezTo>
                  <a:pt x="1994737" y="395592"/>
                  <a:pt x="2023931" y="424785"/>
                  <a:pt x="2023931" y="460797"/>
                </a:cubicBezTo>
                <a:cubicBezTo>
                  <a:pt x="2023931" y="496809"/>
                  <a:pt x="1994737" y="526003"/>
                  <a:pt x="1958725" y="526003"/>
                </a:cubicBezTo>
                <a:cubicBezTo>
                  <a:pt x="1922714" y="526003"/>
                  <a:pt x="1893520" y="496809"/>
                  <a:pt x="1893520" y="460797"/>
                </a:cubicBezTo>
                <a:cubicBezTo>
                  <a:pt x="1893520" y="424785"/>
                  <a:pt x="1922714" y="395592"/>
                  <a:pt x="1958725" y="395592"/>
                </a:cubicBezTo>
                <a:close/>
                <a:moveTo>
                  <a:pt x="65106" y="41473"/>
                </a:moveTo>
                <a:cubicBezTo>
                  <a:pt x="78241" y="41429"/>
                  <a:pt x="88925" y="52042"/>
                  <a:pt x="88968" y="65177"/>
                </a:cubicBezTo>
                <a:cubicBezTo>
                  <a:pt x="89012" y="78312"/>
                  <a:pt x="78399" y="88996"/>
                  <a:pt x="65264" y="89039"/>
                </a:cubicBezTo>
                <a:cubicBezTo>
                  <a:pt x="52129" y="89083"/>
                  <a:pt x="41445" y="78470"/>
                  <a:pt x="41402" y="65335"/>
                </a:cubicBezTo>
                <a:cubicBezTo>
                  <a:pt x="41358" y="52200"/>
                  <a:pt x="51971" y="41517"/>
                  <a:pt x="65106" y="41473"/>
                </a:cubicBezTo>
                <a:close/>
                <a:moveTo>
                  <a:pt x="461783" y="32301"/>
                </a:moveTo>
                <a:cubicBezTo>
                  <a:pt x="479953" y="32304"/>
                  <a:pt x="494680" y="47036"/>
                  <a:pt x="494677" y="65206"/>
                </a:cubicBezTo>
                <a:cubicBezTo>
                  <a:pt x="494674" y="83142"/>
                  <a:pt x="480305" y="97771"/>
                  <a:pt x="462372" y="98095"/>
                </a:cubicBezTo>
                <a:cubicBezTo>
                  <a:pt x="444205" y="98423"/>
                  <a:pt x="429212" y="83962"/>
                  <a:pt x="428883" y="65795"/>
                </a:cubicBezTo>
                <a:cubicBezTo>
                  <a:pt x="428555" y="47628"/>
                  <a:pt x="443016" y="32635"/>
                  <a:pt x="461183" y="32306"/>
                </a:cubicBezTo>
                <a:cubicBezTo>
                  <a:pt x="461383" y="32303"/>
                  <a:pt x="461583" y="32301"/>
                  <a:pt x="461783" y="32301"/>
                </a:cubicBezTo>
                <a:close/>
                <a:moveTo>
                  <a:pt x="856774" y="22198"/>
                </a:moveTo>
                <a:cubicBezTo>
                  <a:pt x="880527" y="22198"/>
                  <a:pt x="899782" y="41453"/>
                  <a:pt x="899782" y="65205"/>
                </a:cubicBezTo>
                <a:cubicBezTo>
                  <a:pt x="899782" y="88958"/>
                  <a:pt x="880527" y="108214"/>
                  <a:pt x="856774" y="108214"/>
                </a:cubicBezTo>
                <a:cubicBezTo>
                  <a:pt x="833022" y="108214"/>
                  <a:pt x="813767" y="88958"/>
                  <a:pt x="813767" y="65205"/>
                </a:cubicBezTo>
                <a:cubicBezTo>
                  <a:pt x="813767" y="41453"/>
                  <a:pt x="833022" y="22198"/>
                  <a:pt x="856774" y="22198"/>
                </a:cubicBezTo>
                <a:close/>
                <a:moveTo>
                  <a:pt x="1252565" y="16253"/>
                </a:moveTo>
                <a:cubicBezTo>
                  <a:pt x="1279601" y="16253"/>
                  <a:pt x="1301518" y="38170"/>
                  <a:pt x="1301518" y="65206"/>
                </a:cubicBezTo>
                <a:cubicBezTo>
                  <a:pt x="1301518" y="92243"/>
                  <a:pt x="1279601" y="114160"/>
                  <a:pt x="1252565" y="114160"/>
                </a:cubicBezTo>
                <a:cubicBezTo>
                  <a:pt x="1225529" y="114160"/>
                  <a:pt x="1203612" y="92243"/>
                  <a:pt x="1203612" y="65206"/>
                </a:cubicBezTo>
                <a:cubicBezTo>
                  <a:pt x="1203612" y="38170"/>
                  <a:pt x="1225529" y="16253"/>
                  <a:pt x="1252565" y="16253"/>
                </a:cubicBezTo>
                <a:close/>
                <a:moveTo>
                  <a:pt x="1605745" y="9910"/>
                </a:moveTo>
                <a:cubicBezTo>
                  <a:pt x="1636284" y="9910"/>
                  <a:pt x="1661041" y="34667"/>
                  <a:pt x="1661040" y="65206"/>
                </a:cubicBezTo>
                <a:cubicBezTo>
                  <a:pt x="1661040" y="95667"/>
                  <a:pt x="1636404" y="120392"/>
                  <a:pt x="1605943" y="120501"/>
                </a:cubicBezTo>
                <a:cubicBezTo>
                  <a:pt x="1575404" y="120610"/>
                  <a:pt x="1550559" y="95942"/>
                  <a:pt x="1550450" y="65404"/>
                </a:cubicBezTo>
                <a:cubicBezTo>
                  <a:pt x="1550340" y="34865"/>
                  <a:pt x="1575008" y="10020"/>
                  <a:pt x="1605546" y="9911"/>
                </a:cubicBezTo>
                <a:cubicBezTo>
                  <a:pt x="1605613" y="9910"/>
                  <a:pt x="1605679" y="9910"/>
                  <a:pt x="1605745" y="9910"/>
                </a:cubicBezTo>
                <a:close/>
                <a:moveTo>
                  <a:pt x="1958725" y="0"/>
                </a:moveTo>
                <a:cubicBezTo>
                  <a:pt x="1994737" y="0"/>
                  <a:pt x="2023931" y="29193"/>
                  <a:pt x="2023931" y="65205"/>
                </a:cubicBezTo>
                <a:cubicBezTo>
                  <a:pt x="2023931" y="101217"/>
                  <a:pt x="1994737" y="130411"/>
                  <a:pt x="1958725" y="130411"/>
                </a:cubicBezTo>
                <a:cubicBezTo>
                  <a:pt x="1922714" y="130411"/>
                  <a:pt x="1893520" y="101217"/>
                  <a:pt x="1893520" y="65205"/>
                </a:cubicBezTo>
                <a:cubicBezTo>
                  <a:pt x="1893520" y="29193"/>
                  <a:pt x="1922714" y="0"/>
                  <a:pt x="1958725" y="0"/>
                </a:cubicBezTo>
                <a:close/>
              </a:path>
            </a:pathLst>
          </a:custGeom>
          <a:solidFill>
            <a:schemeClr val="accent1"/>
          </a:solidFill>
          <a:ln w="298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8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–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6400800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F3BC540-CDFF-9B4D-A038-78E4DE5E4A86}"/>
              </a:ext>
            </a:extLst>
          </p:cNvPr>
          <p:cNvSpPr/>
          <p:nvPr userDrawn="1"/>
        </p:nvSpPr>
        <p:spPr>
          <a:xfrm>
            <a:off x="6856548" y="2789398"/>
            <a:ext cx="2023931" cy="2108808"/>
          </a:xfrm>
          <a:custGeom>
            <a:avLst/>
            <a:gdLst>
              <a:gd name="connsiteX0" fmla="*/ 64989 w 2023931"/>
              <a:gd name="connsiteY0" fmla="*/ 1978398 h 2108808"/>
              <a:gd name="connsiteX1" fmla="*/ 130410 w 2023931"/>
              <a:gd name="connsiteY1" fmla="*/ 2043386 h 2108808"/>
              <a:gd name="connsiteX2" fmla="*/ 65421 w 2023931"/>
              <a:gd name="connsiteY2" fmla="*/ 2108808 h 2108808"/>
              <a:gd name="connsiteX3" fmla="*/ 0 w 2023931"/>
              <a:gd name="connsiteY3" fmla="*/ 2043819 h 2108808"/>
              <a:gd name="connsiteX4" fmla="*/ 64989 w 2023931"/>
              <a:gd name="connsiteY4" fmla="*/ 1978398 h 2108808"/>
              <a:gd name="connsiteX5" fmla="*/ 1958725 w 2023931"/>
              <a:gd name="connsiteY5" fmla="*/ 1978358 h 2108808"/>
              <a:gd name="connsiteX6" fmla="*/ 2023931 w 2023931"/>
              <a:gd name="connsiteY6" fmla="*/ 2043564 h 2108808"/>
              <a:gd name="connsiteX7" fmla="*/ 1958725 w 2023931"/>
              <a:gd name="connsiteY7" fmla="*/ 2108769 h 2108808"/>
              <a:gd name="connsiteX8" fmla="*/ 1893520 w 2023931"/>
              <a:gd name="connsiteY8" fmla="*/ 2043564 h 2108808"/>
              <a:gd name="connsiteX9" fmla="*/ 1958725 w 2023931"/>
              <a:gd name="connsiteY9" fmla="*/ 1978358 h 2108808"/>
              <a:gd name="connsiteX10" fmla="*/ 1605546 w 2023931"/>
              <a:gd name="connsiteY10" fmla="*/ 1978358 h 2108808"/>
              <a:gd name="connsiteX11" fmla="*/ 1670752 w 2023931"/>
              <a:gd name="connsiteY11" fmla="*/ 2043564 h 2108808"/>
              <a:gd name="connsiteX12" fmla="*/ 1605546 w 2023931"/>
              <a:gd name="connsiteY12" fmla="*/ 2108769 h 2108808"/>
              <a:gd name="connsiteX13" fmla="*/ 1540341 w 2023931"/>
              <a:gd name="connsiteY13" fmla="*/ 2043564 h 2108808"/>
              <a:gd name="connsiteX14" fmla="*/ 1605546 w 2023931"/>
              <a:gd name="connsiteY14" fmla="*/ 1978358 h 2108808"/>
              <a:gd name="connsiteX15" fmla="*/ 1252565 w 2023931"/>
              <a:gd name="connsiteY15" fmla="*/ 1978358 h 2108808"/>
              <a:gd name="connsiteX16" fmla="*/ 1317770 w 2023931"/>
              <a:gd name="connsiteY16" fmla="*/ 2043564 h 2108808"/>
              <a:gd name="connsiteX17" fmla="*/ 1252565 w 2023931"/>
              <a:gd name="connsiteY17" fmla="*/ 2108769 h 2108808"/>
              <a:gd name="connsiteX18" fmla="*/ 1187360 w 2023931"/>
              <a:gd name="connsiteY18" fmla="*/ 2043564 h 2108808"/>
              <a:gd name="connsiteX19" fmla="*/ 1252565 w 2023931"/>
              <a:gd name="connsiteY19" fmla="*/ 1978358 h 2108808"/>
              <a:gd name="connsiteX20" fmla="*/ 856775 w 2023931"/>
              <a:gd name="connsiteY20" fmla="*/ 1978358 h 2108808"/>
              <a:gd name="connsiteX21" fmla="*/ 921980 w 2023931"/>
              <a:gd name="connsiteY21" fmla="*/ 2043564 h 2108808"/>
              <a:gd name="connsiteX22" fmla="*/ 856775 w 2023931"/>
              <a:gd name="connsiteY22" fmla="*/ 2108769 h 2108808"/>
              <a:gd name="connsiteX23" fmla="*/ 791570 w 2023931"/>
              <a:gd name="connsiteY23" fmla="*/ 2043564 h 2108808"/>
              <a:gd name="connsiteX24" fmla="*/ 856775 w 2023931"/>
              <a:gd name="connsiteY24" fmla="*/ 1978358 h 2108808"/>
              <a:gd name="connsiteX25" fmla="*/ 461183 w 2023931"/>
              <a:gd name="connsiteY25" fmla="*/ 1978358 h 2108808"/>
              <a:gd name="connsiteX26" fmla="*/ 526388 w 2023931"/>
              <a:gd name="connsiteY26" fmla="*/ 2043564 h 2108808"/>
              <a:gd name="connsiteX27" fmla="*/ 461183 w 2023931"/>
              <a:gd name="connsiteY27" fmla="*/ 2108769 h 2108808"/>
              <a:gd name="connsiteX28" fmla="*/ 395978 w 2023931"/>
              <a:gd name="connsiteY28" fmla="*/ 2043564 h 2108808"/>
              <a:gd name="connsiteX29" fmla="*/ 461183 w 2023931"/>
              <a:gd name="connsiteY29" fmla="*/ 1978358 h 2108808"/>
              <a:gd name="connsiteX30" fmla="*/ 461183 w 2023931"/>
              <a:gd name="connsiteY30" fmla="*/ 1591288 h 2108808"/>
              <a:gd name="connsiteX31" fmla="*/ 461183 w 2023931"/>
              <a:gd name="connsiteY31" fmla="*/ 1591288 h 2108808"/>
              <a:gd name="connsiteX32" fmla="*/ 461381 w 2023931"/>
              <a:gd name="connsiteY32" fmla="*/ 1591288 h 2108808"/>
              <a:gd name="connsiteX33" fmla="*/ 517668 w 2023931"/>
              <a:gd name="connsiteY33" fmla="*/ 1647971 h 2108808"/>
              <a:gd name="connsiteX34" fmla="*/ 517668 w 2023931"/>
              <a:gd name="connsiteY34" fmla="*/ 1648168 h 2108808"/>
              <a:gd name="connsiteX35" fmla="*/ 460787 w 2023931"/>
              <a:gd name="connsiteY35" fmla="*/ 1704653 h 2108808"/>
              <a:gd name="connsiteX36" fmla="*/ 404302 w 2023931"/>
              <a:gd name="connsiteY36" fmla="*/ 1647772 h 2108808"/>
              <a:gd name="connsiteX37" fmla="*/ 461183 w 2023931"/>
              <a:gd name="connsiteY37" fmla="*/ 1591288 h 2108808"/>
              <a:gd name="connsiteX38" fmla="*/ 65087 w 2023931"/>
              <a:gd name="connsiteY38" fmla="*/ 1589546 h 2108808"/>
              <a:gd name="connsiteX39" fmla="*/ 123746 w 2023931"/>
              <a:gd name="connsiteY39" fmla="*/ 1647818 h 2108808"/>
              <a:gd name="connsiteX40" fmla="*/ 65474 w 2023931"/>
              <a:gd name="connsiteY40" fmla="*/ 1706478 h 2108808"/>
              <a:gd name="connsiteX41" fmla="*/ 6814 w 2023931"/>
              <a:gd name="connsiteY41" fmla="*/ 1648206 h 2108808"/>
              <a:gd name="connsiteX42" fmla="*/ 65087 w 2023931"/>
              <a:gd name="connsiteY42" fmla="*/ 1589546 h 2108808"/>
              <a:gd name="connsiteX43" fmla="*/ 1605546 w 2023931"/>
              <a:gd name="connsiteY43" fmla="*/ 1582766 h 2108808"/>
              <a:gd name="connsiteX44" fmla="*/ 1605943 w 2023931"/>
              <a:gd name="connsiteY44" fmla="*/ 1582766 h 2108808"/>
              <a:gd name="connsiteX45" fmla="*/ 1670752 w 2023931"/>
              <a:gd name="connsiteY45" fmla="*/ 1647971 h 2108808"/>
              <a:gd name="connsiteX46" fmla="*/ 1605546 w 2023931"/>
              <a:gd name="connsiteY46" fmla="*/ 1713176 h 2108808"/>
              <a:gd name="connsiteX47" fmla="*/ 1540341 w 2023931"/>
              <a:gd name="connsiteY47" fmla="*/ 1647971 h 2108808"/>
              <a:gd name="connsiteX48" fmla="*/ 1605546 w 2023931"/>
              <a:gd name="connsiteY48" fmla="*/ 1582766 h 2108808"/>
              <a:gd name="connsiteX49" fmla="*/ 1958725 w 2023931"/>
              <a:gd name="connsiteY49" fmla="*/ 1582765 h 2108808"/>
              <a:gd name="connsiteX50" fmla="*/ 2023931 w 2023931"/>
              <a:gd name="connsiteY50" fmla="*/ 1647971 h 2108808"/>
              <a:gd name="connsiteX51" fmla="*/ 1958725 w 2023931"/>
              <a:gd name="connsiteY51" fmla="*/ 1713176 h 2108808"/>
              <a:gd name="connsiteX52" fmla="*/ 1893520 w 2023931"/>
              <a:gd name="connsiteY52" fmla="*/ 1647971 h 2108808"/>
              <a:gd name="connsiteX53" fmla="*/ 1958725 w 2023931"/>
              <a:gd name="connsiteY53" fmla="*/ 1582765 h 2108808"/>
              <a:gd name="connsiteX54" fmla="*/ 1252565 w 2023931"/>
              <a:gd name="connsiteY54" fmla="*/ 1582765 h 2108808"/>
              <a:gd name="connsiteX55" fmla="*/ 1317770 w 2023931"/>
              <a:gd name="connsiteY55" fmla="*/ 1647971 h 2108808"/>
              <a:gd name="connsiteX56" fmla="*/ 1252565 w 2023931"/>
              <a:gd name="connsiteY56" fmla="*/ 1713176 h 2108808"/>
              <a:gd name="connsiteX57" fmla="*/ 1187360 w 2023931"/>
              <a:gd name="connsiteY57" fmla="*/ 1647971 h 2108808"/>
              <a:gd name="connsiteX58" fmla="*/ 1252565 w 2023931"/>
              <a:gd name="connsiteY58" fmla="*/ 1582765 h 2108808"/>
              <a:gd name="connsiteX59" fmla="*/ 856775 w 2023931"/>
              <a:gd name="connsiteY59" fmla="*/ 1582765 h 2108808"/>
              <a:gd name="connsiteX60" fmla="*/ 921980 w 2023931"/>
              <a:gd name="connsiteY60" fmla="*/ 1647971 h 2108808"/>
              <a:gd name="connsiteX61" fmla="*/ 856775 w 2023931"/>
              <a:gd name="connsiteY61" fmla="*/ 1713176 h 2108808"/>
              <a:gd name="connsiteX62" fmla="*/ 791570 w 2023931"/>
              <a:gd name="connsiteY62" fmla="*/ 1647971 h 2108808"/>
              <a:gd name="connsiteX63" fmla="*/ 856775 w 2023931"/>
              <a:gd name="connsiteY63" fmla="*/ 1582765 h 2108808"/>
              <a:gd name="connsiteX64" fmla="*/ 65195 w 2023931"/>
              <a:gd name="connsiteY64" fmla="*/ 1202831 h 2108808"/>
              <a:gd name="connsiteX65" fmla="*/ 114545 w 2023931"/>
              <a:gd name="connsiteY65" fmla="*/ 1252181 h 2108808"/>
              <a:gd name="connsiteX66" fmla="*/ 114545 w 2023931"/>
              <a:gd name="connsiteY66" fmla="*/ 1252576 h 2108808"/>
              <a:gd name="connsiteX67" fmla="*/ 64799 w 2023931"/>
              <a:gd name="connsiteY67" fmla="*/ 1301926 h 2108808"/>
              <a:gd name="connsiteX68" fmla="*/ 15449 w 2023931"/>
              <a:gd name="connsiteY68" fmla="*/ 1252181 h 2108808"/>
              <a:gd name="connsiteX69" fmla="*/ 65195 w 2023931"/>
              <a:gd name="connsiteY69" fmla="*/ 1202831 h 2108808"/>
              <a:gd name="connsiteX70" fmla="*/ 461382 w 2023931"/>
              <a:gd name="connsiteY70" fmla="*/ 1202830 h 2108808"/>
              <a:gd name="connsiteX71" fmla="*/ 510732 w 2023931"/>
              <a:gd name="connsiteY71" fmla="*/ 1252181 h 2108808"/>
              <a:gd name="connsiteX72" fmla="*/ 510732 w 2023931"/>
              <a:gd name="connsiteY72" fmla="*/ 1252378 h 2108808"/>
              <a:gd name="connsiteX73" fmla="*/ 461184 w 2023931"/>
              <a:gd name="connsiteY73" fmla="*/ 1301927 h 2108808"/>
              <a:gd name="connsiteX74" fmla="*/ 411636 w 2023931"/>
              <a:gd name="connsiteY74" fmla="*/ 1252379 h 2108808"/>
              <a:gd name="connsiteX75" fmla="*/ 461184 w 2023931"/>
              <a:gd name="connsiteY75" fmla="*/ 1202831 h 2108808"/>
              <a:gd name="connsiteX76" fmla="*/ 461382 w 2023931"/>
              <a:gd name="connsiteY76" fmla="*/ 1202830 h 2108808"/>
              <a:gd name="connsiteX77" fmla="*/ 856775 w 2023931"/>
              <a:gd name="connsiteY77" fmla="*/ 1194902 h 2108808"/>
              <a:gd name="connsiteX78" fmla="*/ 856973 w 2023931"/>
              <a:gd name="connsiteY78" fmla="*/ 1194902 h 2108808"/>
              <a:gd name="connsiteX79" fmla="*/ 914845 w 2023931"/>
              <a:gd name="connsiteY79" fmla="*/ 1252774 h 2108808"/>
              <a:gd name="connsiteX80" fmla="*/ 857171 w 2023931"/>
              <a:gd name="connsiteY80" fmla="*/ 1310646 h 2108808"/>
              <a:gd name="connsiteX81" fmla="*/ 799101 w 2023931"/>
              <a:gd name="connsiteY81" fmla="*/ 1252972 h 2108808"/>
              <a:gd name="connsiteX82" fmla="*/ 856775 w 2023931"/>
              <a:gd name="connsiteY82" fmla="*/ 1194902 h 2108808"/>
              <a:gd name="connsiteX83" fmla="*/ 1958725 w 2023931"/>
              <a:gd name="connsiteY83" fmla="*/ 1187173 h 2108808"/>
              <a:gd name="connsiteX84" fmla="*/ 1958923 w 2023931"/>
              <a:gd name="connsiteY84" fmla="*/ 1187173 h 2108808"/>
              <a:gd name="connsiteX85" fmla="*/ 2023930 w 2023931"/>
              <a:gd name="connsiteY85" fmla="*/ 1252180 h 2108808"/>
              <a:gd name="connsiteX86" fmla="*/ 2023931 w 2023931"/>
              <a:gd name="connsiteY86" fmla="*/ 1252378 h 2108808"/>
              <a:gd name="connsiteX87" fmla="*/ 1958725 w 2023931"/>
              <a:gd name="connsiteY87" fmla="*/ 1317584 h 2108808"/>
              <a:gd name="connsiteX88" fmla="*/ 1893520 w 2023931"/>
              <a:gd name="connsiteY88" fmla="*/ 1252379 h 2108808"/>
              <a:gd name="connsiteX89" fmla="*/ 1958725 w 2023931"/>
              <a:gd name="connsiteY89" fmla="*/ 1187173 h 2108808"/>
              <a:gd name="connsiteX90" fmla="*/ 1605546 w 2023931"/>
              <a:gd name="connsiteY90" fmla="*/ 1187173 h 2108808"/>
              <a:gd name="connsiteX91" fmla="*/ 1605744 w 2023931"/>
              <a:gd name="connsiteY91" fmla="*/ 1187173 h 2108808"/>
              <a:gd name="connsiteX92" fmla="*/ 1670751 w 2023931"/>
              <a:gd name="connsiteY92" fmla="*/ 1252180 h 2108808"/>
              <a:gd name="connsiteX93" fmla="*/ 1670752 w 2023931"/>
              <a:gd name="connsiteY93" fmla="*/ 1252378 h 2108808"/>
              <a:gd name="connsiteX94" fmla="*/ 1605546 w 2023931"/>
              <a:gd name="connsiteY94" fmla="*/ 1317584 h 2108808"/>
              <a:gd name="connsiteX95" fmla="*/ 1540341 w 2023931"/>
              <a:gd name="connsiteY95" fmla="*/ 1252379 h 2108808"/>
              <a:gd name="connsiteX96" fmla="*/ 1605546 w 2023931"/>
              <a:gd name="connsiteY96" fmla="*/ 1187173 h 2108808"/>
              <a:gd name="connsiteX97" fmla="*/ 1252565 w 2023931"/>
              <a:gd name="connsiteY97" fmla="*/ 1187173 h 2108808"/>
              <a:gd name="connsiteX98" fmla="*/ 1252565 w 2023931"/>
              <a:gd name="connsiteY98" fmla="*/ 1187174 h 2108808"/>
              <a:gd name="connsiteX99" fmla="*/ 1317572 w 2023931"/>
              <a:gd name="connsiteY99" fmla="*/ 1252180 h 2108808"/>
              <a:gd name="connsiteX100" fmla="*/ 1317572 w 2023931"/>
              <a:gd name="connsiteY100" fmla="*/ 1252576 h 2108808"/>
              <a:gd name="connsiteX101" fmla="*/ 1252169 w 2023931"/>
              <a:gd name="connsiteY101" fmla="*/ 1317583 h 2108808"/>
              <a:gd name="connsiteX102" fmla="*/ 1187162 w 2023931"/>
              <a:gd name="connsiteY102" fmla="*/ 1252180 h 2108808"/>
              <a:gd name="connsiteX103" fmla="*/ 1252565 w 2023931"/>
              <a:gd name="connsiteY103" fmla="*/ 1187173 h 2108808"/>
              <a:gd name="connsiteX104" fmla="*/ 461182 w 2023931"/>
              <a:gd name="connsiteY104" fmla="*/ 811599 h 2108808"/>
              <a:gd name="connsiteX105" fmla="*/ 506172 w 2023931"/>
              <a:gd name="connsiteY105" fmla="*/ 856588 h 2108808"/>
              <a:gd name="connsiteX106" fmla="*/ 461182 w 2023931"/>
              <a:gd name="connsiteY106" fmla="*/ 901578 h 2108808"/>
              <a:gd name="connsiteX107" fmla="*/ 416193 w 2023931"/>
              <a:gd name="connsiteY107" fmla="*/ 856588 h 2108808"/>
              <a:gd name="connsiteX108" fmla="*/ 461182 w 2023931"/>
              <a:gd name="connsiteY108" fmla="*/ 811599 h 2108808"/>
              <a:gd name="connsiteX109" fmla="*/ 65193 w 2023931"/>
              <a:gd name="connsiteY109" fmla="*/ 811599 h 2108808"/>
              <a:gd name="connsiteX110" fmla="*/ 109985 w 2023931"/>
              <a:gd name="connsiteY110" fmla="*/ 856588 h 2108808"/>
              <a:gd name="connsiteX111" fmla="*/ 109984 w 2023931"/>
              <a:gd name="connsiteY111" fmla="*/ 856785 h 2108808"/>
              <a:gd name="connsiteX112" fmla="*/ 64797 w 2023931"/>
              <a:gd name="connsiteY112" fmla="*/ 901576 h 2108808"/>
              <a:gd name="connsiteX113" fmla="*/ 20006 w 2023931"/>
              <a:gd name="connsiteY113" fmla="*/ 856389 h 2108808"/>
              <a:gd name="connsiteX114" fmla="*/ 65193 w 2023931"/>
              <a:gd name="connsiteY114" fmla="*/ 811599 h 2108808"/>
              <a:gd name="connsiteX115" fmla="*/ 856775 w 2023931"/>
              <a:gd name="connsiteY115" fmla="*/ 801689 h 2108808"/>
              <a:gd name="connsiteX116" fmla="*/ 910881 w 2023931"/>
              <a:gd name="connsiteY116" fmla="*/ 856588 h 2108808"/>
              <a:gd name="connsiteX117" fmla="*/ 910875 w 2023931"/>
              <a:gd name="connsiteY117" fmla="*/ 857375 h 2108808"/>
              <a:gd name="connsiteX118" fmla="*/ 855189 w 2023931"/>
              <a:gd name="connsiteY118" fmla="*/ 911476 h 2108808"/>
              <a:gd name="connsiteX119" fmla="*/ 801089 w 2023931"/>
              <a:gd name="connsiteY119" fmla="*/ 855789 h 2108808"/>
              <a:gd name="connsiteX120" fmla="*/ 856775 w 2023931"/>
              <a:gd name="connsiteY120" fmla="*/ 801689 h 2108808"/>
              <a:gd name="connsiteX121" fmla="*/ 1252565 w 2023931"/>
              <a:gd name="connsiteY121" fmla="*/ 801689 h 2108808"/>
              <a:gd name="connsiteX122" fmla="*/ 1307266 w 2023931"/>
              <a:gd name="connsiteY122" fmla="*/ 856587 h 2108808"/>
              <a:gd name="connsiteX123" fmla="*/ 1307266 w 2023931"/>
              <a:gd name="connsiteY123" fmla="*/ 856785 h 2108808"/>
              <a:gd name="connsiteX124" fmla="*/ 1252168 w 2023931"/>
              <a:gd name="connsiteY124" fmla="*/ 911486 h 2108808"/>
              <a:gd name="connsiteX125" fmla="*/ 1197468 w 2023931"/>
              <a:gd name="connsiteY125" fmla="*/ 856389 h 2108808"/>
              <a:gd name="connsiteX126" fmla="*/ 1252565 w 2023931"/>
              <a:gd name="connsiteY126" fmla="*/ 801689 h 2108808"/>
              <a:gd name="connsiteX127" fmla="*/ 1958726 w 2023931"/>
              <a:gd name="connsiteY127" fmla="*/ 791382 h 2108808"/>
              <a:gd name="connsiteX128" fmla="*/ 1959122 w 2023931"/>
              <a:gd name="connsiteY128" fmla="*/ 791382 h 2108808"/>
              <a:gd name="connsiteX129" fmla="*/ 2023931 w 2023931"/>
              <a:gd name="connsiteY129" fmla="*/ 856587 h 2108808"/>
              <a:gd name="connsiteX130" fmla="*/ 1958726 w 2023931"/>
              <a:gd name="connsiteY130" fmla="*/ 921793 h 2108808"/>
              <a:gd name="connsiteX131" fmla="*/ 1893520 w 2023931"/>
              <a:gd name="connsiteY131" fmla="*/ 856587 h 2108808"/>
              <a:gd name="connsiteX132" fmla="*/ 1958726 w 2023931"/>
              <a:gd name="connsiteY132" fmla="*/ 791382 h 2108808"/>
              <a:gd name="connsiteX133" fmla="*/ 1605546 w 2023931"/>
              <a:gd name="connsiteY133" fmla="*/ 791382 h 2108808"/>
              <a:gd name="connsiteX134" fmla="*/ 1605943 w 2023931"/>
              <a:gd name="connsiteY134" fmla="*/ 791382 h 2108808"/>
              <a:gd name="connsiteX135" fmla="*/ 1670752 w 2023931"/>
              <a:gd name="connsiteY135" fmla="*/ 856587 h 2108808"/>
              <a:gd name="connsiteX136" fmla="*/ 1605546 w 2023931"/>
              <a:gd name="connsiteY136" fmla="*/ 921793 h 2108808"/>
              <a:gd name="connsiteX137" fmla="*/ 1540341 w 2023931"/>
              <a:gd name="connsiteY137" fmla="*/ 856587 h 2108808"/>
              <a:gd name="connsiteX138" fmla="*/ 1605546 w 2023931"/>
              <a:gd name="connsiteY138" fmla="*/ 791382 h 2108808"/>
              <a:gd name="connsiteX139" fmla="*/ 65010 w 2023931"/>
              <a:gd name="connsiteY139" fmla="*/ 430919 h 2108808"/>
              <a:gd name="connsiteX140" fmla="*/ 95036 w 2023931"/>
              <a:gd name="connsiteY140" fmla="*/ 460747 h 2108808"/>
              <a:gd name="connsiteX141" fmla="*/ 65208 w 2023931"/>
              <a:gd name="connsiteY141" fmla="*/ 490773 h 2108808"/>
              <a:gd name="connsiteX142" fmla="*/ 35182 w 2023931"/>
              <a:gd name="connsiteY142" fmla="*/ 460945 h 2108808"/>
              <a:gd name="connsiteX143" fmla="*/ 65010 w 2023931"/>
              <a:gd name="connsiteY143" fmla="*/ 430919 h 2108808"/>
              <a:gd name="connsiteX144" fmla="*/ 461183 w 2023931"/>
              <a:gd name="connsiteY144" fmla="*/ 414620 h 2108808"/>
              <a:gd name="connsiteX145" fmla="*/ 462181 w 2023931"/>
              <a:gd name="connsiteY145" fmla="*/ 414625 h 2108808"/>
              <a:gd name="connsiteX146" fmla="*/ 507560 w 2023931"/>
              <a:gd name="connsiteY146" fmla="*/ 461591 h 2108808"/>
              <a:gd name="connsiteX147" fmla="*/ 461191 w 2023931"/>
              <a:gd name="connsiteY147" fmla="*/ 507374 h 2108808"/>
              <a:gd name="connsiteX148" fmla="*/ 414810 w 2023931"/>
              <a:gd name="connsiteY148" fmla="*/ 461000 h 2108808"/>
              <a:gd name="connsiteX149" fmla="*/ 461183 w 2023931"/>
              <a:gd name="connsiteY149" fmla="*/ 414620 h 2108808"/>
              <a:gd name="connsiteX150" fmla="*/ 856775 w 2023931"/>
              <a:gd name="connsiteY150" fmla="*/ 414421 h 2108808"/>
              <a:gd name="connsiteX151" fmla="*/ 903152 w 2023931"/>
              <a:gd name="connsiteY151" fmla="*/ 460798 h 2108808"/>
              <a:gd name="connsiteX152" fmla="*/ 856775 w 2023931"/>
              <a:gd name="connsiteY152" fmla="*/ 507176 h 2108808"/>
              <a:gd name="connsiteX153" fmla="*/ 810398 w 2023931"/>
              <a:gd name="connsiteY153" fmla="*/ 460798 h 2108808"/>
              <a:gd name="connsiteX154" fmla="*/ 856775 w 2023931"/>
              <a:gd name="connsiteY154" fmla="*/ 414421 h 2108808"/>
              <a:gd name="connsiteX155" fmla="*/ 1605547 w 2023931"/>
              <a:gd name="connsiteY155" fmla="*/ 406890 h 2108808"/>
              <a:gd name="connsiteX156" fmla="*/ 1606543 w 2023931"/>
              <a:gd name="connsiteY156" fmla="*/ 406895 h 2108808"/>
              <a:gd name="connsiteX157" fmla="*/ 1659653 w 2023931"/>
              <a:gd name="connsiteY157" fmla="*/ 461590 h 2108808"/>
              <a:gd name="connsiteX158" fmla="*/ 1605553 w 2023931"/>
              <a:gd name="connsiteY158" fmla="*/ 515103 h 2108808"/>
              <a:gd name="connsiteX159" fmla="*/ 1551443 w 2023931"/>
              <a:gd name="connsiteY159" fmla="*/ 460999 h 2108808"/>
              <a:gd name="connsiteX160" fmla="*/ 1584486 w 2023931"/>
              <a:gd name="connsiteY160" fmla="*/ 411143 h 2108808"/>
              <a:gd name="connsiteX161" fmla="*/ 1252566 w 2023931"/>
              <a:gd name="connsiteY161" fmla="*/ 406692 h 2108808"/>
              <a:gd name="connsiteX162" fmla="*/ 1306672 w 2023931"/>
              <a:gd name="connsiteY162" fmla="*/ 460799 h 2108808"/>
              <a:gd name="connsiteX163" fmla="*/ 1252566 w 2023931"/>
              <a:gd name="connsiteY163" fmla="*/ 514905 h 2108808"/>
              <a:gd name="connsiteX164" fmla="*/ 1198459 w 2023931"/>
              <a:gd name="connsiteY164" fmla="*/ 460799 h 2108808"/>
              <a:gd name="connsiteX165" fmla="*/ 1252566 w 2023931"/>
              <a:gd name="connsiteY165" fmla="*/ 406692 h 2108808"/>
              <a:gd name="connsiteX166" fmla="*/ 1958725 w 2023931"/>
              <a:gd name="connsiteY166" fmla="*/ 395592 h 2108808"/>
              <a:gd name="connsiteX167" fmla="*/ 2023931 w 2023931"/>
              <a:gd name="connsiteY167" fmla="*/ 460797 h 2108808"/>
              <a:gd name="connsiteX168" fmla="*/ 1958725 w 2023931"/>
              <a:gd name="connsiteY168" fmla="*/ 526003 h 2108808"/>
              <a:gd name="connsiteX169" fmla="*/ 1893520 w 2023931"/>
              <a:gd name="connsiteY169" fmla="*/ 460797 h 2108808"/>
              <a:gd name="connsiteX170" fmla="*/ 1958725 w 2023931"/>
              <a:gd name="connsiteY170" fmla="*/ 395592 h 2108808"/>
              <a:gd name="connsiteX171" fmla="*/ 65106 w 2023931"/>
              <a:gd name="connsiteY171" fmla="*/ 41473 h 2108808"/>
              <a:gd name="connsiteX172" fmla="*/ 88968 w 2023931"/>
              <a:gd name="connsiteY172" fmla="*/ 65177 h 2108808"/>
              <a:gd name="connsiteX173" fmla="*/ 65264 w 2023931"/>
              <a:gd name="connsiteY173" fmla="*/ 89039 h 2108808"/>
              <a:gd name="connsiteX174" fmla="*/ 41402 w 2023931"/>
              <a:gd name="connsiteY174" fmla="*/ 65335 h 2108808"/>
              <a:gd name="connsiteX175" fmla="*/ 65106 w 2023931"/>
              <a:gd name="connsiteY175" fmla="*/ 41473 h 2108808"/>
              <a:gd name="connsiteX176" fmla="*/ 461783 w 2023931"/>
              <a:gd name="connsiteY176" fmla="*/ 32301 h 2108808"/>
              <a:gd name="connsiteX177" fmla="*/ 494677 w 2023931"/>
              <a:gd name="connsiteY177" fmla="*/ 65206 h 2108808"/>
              <a:gd name="connsiteX178" fmla="*/ 462372 w 2023931"/>
              <a:gd name="connsiteY178" fmla="*/ 98095 h 2108808"/>
              <a:gd name="connsiteX179" fmla="*/ 428883 w 2023931"/>
              <a:gd name="connsiteY179" fmla="*/ 65795 h 2108808"/>
              <a:gd name="connsiteX180" fmla="*/ 461183 w 2023931"/>
              <a:gd name="connsiteY180" fmla="*/ 32306 h 2108808"/>
              <a:gd name="connsiteX181" fmla="*/ 461783 w 2023931"/>
              <a:gd name="connsiteY181" fmla="*/ 32301 h 2108808"/>
              <a:gd name="connsiteX182" fmla="*/ 856774 w 2023931"/>
              <a:gd name="connsiteY182" fmla="*/ 22198 h 2108808"/>
              <a:gd name="connsiteX183" fmla="*/ 899782 w 2023931"/>
              <a:gd name="connsiteY183" fmla="*/ 65205 h 2108808"/>
              <a:gd name="connsiteX184" fmla="*/ 856774 w 2023931"/>
              <a:gd name="connsiteY184" fmla="*/ 108214 h 2108808"/>
              <a:gd name="connsiteX185" fmla="*/ 813767 w 2023931"/>
              <a:gd name="connsiteY185" fmla="*/ 65205 h 2108808"/>
              <a:gd name="connsiteX186" fmla="*/ 856774 w 2023931"/>
              <a:gd name="connsiteY186" fmla="*/ 22198 h 2108808"/>
              <a:gd name="connsiteX187" fmla="*/ 1252565 w 2023931"/>
              <a:gd name="connsiteY187" fmla="*/ 16253 h 2108808"/>
              <a:gd name="connsiteX188" fmla="*/ 1301518 w 2023931"/>
              <a:gd name="connsiteY188" fmla="*/ 65206 h 2108808"/>
              <a:gd name="connsiteX189" fmla="*/ 1252565 w 2023931"/>
              <a:gd name="connsiteY189" fmla="*/ 114160 h 2108808"/>
              <a:gd name="connsiteX190" fmla="*/ 1203612 w 2023931"/>
              <a:gd name="connsiteY190" fmla="*/ 65206 h 2108808"/>
              <a:gd name="connsiteX191" fmla="*/ 1252565 w 2023931"/>
              <a:gd name="connsiteY191" fmla="*/ 16253 h 2108808"/>
              <a:gd name="connsiteX192" fmla="*/ 1605745 w 2023931"/>
              <a:gd name="connsiteY192" fmla="*/ 9910 h 2108808"/>
              <a:gd name="connsiteX193" fmla="*/ 1661040 w 2023931"/>
              <a:gd name="connsiteY193" fmla="*/ 65206 h 2108808"/>
              <a:gd name="connsiteX194" fmla="*/ 1605943 w 2023931"/>
              <a:gd name="connsiteY194" fmla="*/ 120501 h 2108808"/>
              <a:gd name="connsiteX195" fmla="*/ 1550450 w 2023931"/>
              <a:gd name="connsiteY195" fmla="*/ 65404 h 2108808"/>
              <a:gd name="connsiteX196" fmla="*/ 1605546 w 2023931"/>
              <a:gd name="connsiteY196" fmla="*/ 9911 h 2108808"/>
              <a:gd name="connsiteX197" fmla="*/ 1605745 w 2023931"/>
              <a:gd name="connsiteY197" fmla="*/ 9910 h 2108808"/>
              <a:gd name="connsiteX198" fmla="*/ 1958725 w 2023931"/>
              <a:gd name="connsiteY198" fmla="*/ 0 h 2108808"/>
              <a:gd name="connsiteX199" fmla="*/ 2023931 w 2023931"/>
              <a:gd name="connsiteY199" fmla="*/ 65205 h 2108808"/>
              <a:gd name="connsiteX200" fmla="*/ 1958725 w 2023931"/>
              <a:gd name="connsiteY200" fmla="*/ 130411 h 2108808"/>
              <a:gd name="connsiteX201" fmla="*/ 1893520 w 2023931"/>
              <a:gd name="connsiteY201" fmla="*/ 65205 h 2108808"/>
              <a:gd name="connsiteX202" fmla="*/ 1958725 w 2023931"/>
              <a:gd name="connsiteY202" fmla="*/ 0 h 210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2023931" h="2108808">
                <a:moveTo>
                  <a:pt x="64989" y="1978398"/>
                </a:moveTo>
                <a:cubicBezTo>
                  <a:pt x="101000" y="1978278"/>
                  <a:pt x="130291" y="2007374"/>
                  <a:pt x="130410" y="2043386"/>
                </a:cubicBezTo>
                <a:cubicBezTo>
                  <a:pt x="130529" y="2079398"/>
                  <a:pt x="101433" y="2108688"/>
                  <a:pt x="65421" y="2108808"/>
                </a:cubicBezTo>
                <a:cubicBezTo>
                  <a:pt x="29409" y="2108927"/>
                  <a:pt x="120" y="2079830"/>
                  <a:pt x="0" y="2043819"/>
                </a:cubicBezTo>
                <a:cubicBezTo>
                  <a:pt x="-119" y="2007807"/>
                  <a:pt x="28977" y="1978517"/>
                  <a:pt x="64989" y="1978398"/>
                </a:cubicBezTo>
                <a:close/>
                <a:moveTo>
                  <a:pt x="1958725" y="1978358"/>
                </a:moveTo>
                <a:cubicBezTo>
                  <a:pt x="1994737" y="1978358"/>
                  <a:pt x="2023931" y="2007551"/>
                  <a:pt x="2023931" y="2043564"/>
                </a:cubicBezTo>
                <a:cubicBezTo>
                  <a:pt x="2023931" y="2079575"/>
                  <a:pt x="1994737" y="2108769"/>
                  <a:pt x="1958725" y="2108769"/>
                </a:cubicBezTo>
                <a:cubicBezTo>
                  <a:pt x="1922714" y="2108769"/>
                  <a:pt x="1893520" y="2079575"/>
                  <a:pt x="1893520" y="2043564"/>
                </a:cubicBezTo>
                <a:cubicBezTo>
                  <a:pt x="1893520" y="2007551"/>
                  <a:pt x="1922714" y="1978358"/>
                  <a:pt x="1958725" y="1978358"/>
                </a:cubicBezTo>
                <a:close/>
                <a:moveTo>
                  <a:pt x="1605546" y="1978358"/>
                </a:moveTo>
                <a:cubicBezTo>
                  <a:pt x="1641558" y="1978358"/>
                  <a:pt x="1670752" y="2007551"/>
                  <a:pt x="1670752" y="2043564"/>
                </a:cubicBezTo>
                <a:cubicBezTo>
                  <a:pt x="1670752" y="2079575"/>
                  <a:pt x="1641558" y="2108769"/>
                  <a:pt x="1605546" y="2108769"/>
                </a:cubicBezTo>
                <a:cubicBezTo>
                  <a:pt x="1569534" y="2108769"/>
                  <a:pt x="1540341" y="2079575"/>
                  <a:pt x="1540341" y="2043564"/>
                </a:cubicBezTo>
                <a:cubicBezTo>
                  <a:pt x="1540341" y="2007551"/>
                  <a:pt x="1569534" y="1978358"/>
                  <a:pt x="1605546" y="1978358"/>
                </a:cubicBezTo>
                <a:close/>
                <a:moveTo>
                  <a:pt x="1252565" y="1978358"/>
                </a:moveTo>
                <a:cubicBezTo>
                  <a:pt x="1288577" y="1978358"/>
                  <a:pt x="1317770" y="2007551"/>
                  <a:pt x="1317770" y="2043564"/>
                </a:cubicBezTo>
                <a:cubicBezTo>
                  <a:pt x="1317770" y="2079575"/>
                  <a:pt x="1288577" y="2108769"/>
                  <a:pt x="1252565" y="2108769"/>
                </a:cubicBezTo>
                <a:cubicBezTo>
                  <a:pt x="1216553" y="2108769"/>
                  <a:pt x="1187360" y="2079575"/>
                  <a:pt x="1187360" y="2043564"/>
                </a:cubicBezTo>
                <a:cubicBezTo>
                  <a:pt x="1187360" y="2007551"/>
                  <a:pt x="1216553" y="1978358"/>
                  <a:pt x="1252565" y="1978358"/>
                </a:cubicBezTo>
                <a:close/>
                <a:moveTo>
                  <a:pt x="856775" y="1978358"/>
                </a:moveTo>
                <a:cubicBezTo>
                  <a:pt x="892787" y="1978358"/>
                  <a:pt x="921980" y="2007551"/>
                  <a:pt x="921980" y="2043564"/>
                </a:cubicBezTo>
                <a:cubicBezTo>
                  <a:pt x="921980" y="2079575"/>
                  <a:pt x="892787" y="2108769"/>
                  <a:pt x="856775" y="2108769"/>
                </a:cubicBezTo>
                <a:cubicBezTo>
                  <a:pt x="820763" y="2108769"/>
                  <a:pt x="791570" y="2079575"/>
                  <a:pt x="791570" y="2043564"/>
                </a:cubicBezTo>
                <a:cubicBezTo>
                  <a:pt x="791570" y="2007551"/>
                  <a:pt x="820763" y="1978358"/>
                  <a:pt x="856775" y="1978358"/>
                </a:cubicBezTo>
                <a:close/>
                <a:moveTo>
                  <a:pt x="461183" y="1978358"/>
                </a:moveTo>
                <a:cubicBezTo>
                  <a:pt x="497195" y="1978358"/>
                  <a:pt x="526388" y="2007551"/>
                  <a:pt x="526388" y="2043564"/>
                </a:cubicBezTo>
                <a:cubicBezTo>
                  <a:pt x="526388" y="2079575"/>
                  <a:pt x="497195" y="2108769"/>
                  <a:pt x="461183" y="2108769"/>
                </a:cubicBezTo>
                <a:cubicBezTo>
                  <a:pt x="425171" y="2108769"/>
                  <a:pt x="395978" y="2079575"/>
                  <a:pt x="395978" y="2043564"/>
                </a:cubicBezTo>
                <a:cubicBezTo>
                  <a:pt x="395978" y="2007551"/>
                  <a:pt x="425171" y="1978358"/>
                  <a:pt x="461183" y="1978358"/>
                </a:cubicBezTo>
                <a:close/>
                <a:moveTo>
                  <a:pt x="461183" y="1591288"/>
                </a:moveTo>
                <a:lnTo>
                  <a:pt x="461183" y="1591288"/>
                </a:lnTo>
                <a:cubicBezTo>
                  <a:pt x="461249" y="1591288"/>
                  <a:pt x="461315" y="1591288"/>
                  <a:pt x="461381" y="1591288"/>
                </a:cubicBezTo>
                <a:cubicBezTo>
                  <a:pt x="492577" y="1591397"/>
                  <a:pt x="517778" y="1616775"/>
                  <a:pt x="517668" y="1647971"/>
                </a:cubicBezTo>
                <a:cubicBezTo>
                  <a:pt x="517668" y="1648036"/>
                  <a:pt x="517668" y="1648103"/>
                  <a:pt x="517668" y="1648168"/>
                </a:cubicBezTo>
                <a:cubicBezTo>
                  <a:pt x="517558" y="1679473"/>
                  <a:pt x="492092" y="1704763"/>
                  <a:pt x="460787" y="1704653"/>
                </a:cubicBezTo>
                <a:cubicBezTo>
                  <a:pt x="429482" y="1704543"/>
                  <a:pt x="404192" y="1679077"/>
                  <a:pt x="404302" y="1647772"/>
                </a:cubicBezTo>
                <a:cubicBezTo>
                  <a:pt x="404412" y="1616467"/>
                  <a:pt x="429878" y="1591178"/>
                  <a:pt x="461183" y="1591288"/>
                </a:cubicBezTo>
                <a:close/>
                <a:moveTo>
                  <a:pt x="65087" y="1589546"/>
                </a:moveTo>
                <a:cubicBezTo>
                  <a:pt x="97376" y="1589438"/>
                  <a:pt x="123639" y="1615528"/>
                  <a:pt x="123746" y="1647818"/>
                </a:cubicBezTo>
                <a:cubicBezTo>
                  <a:pt x="123854" y="1680108"/>
                  <a:pt x="97764" y="1706371"/>
                  <a:pt x="65474" y="1706478"/>
                </a:cubicBezTo>
                <a:cubicBezTo>
                  <a:pt x="33184" y="1706585"/>
                  <a:pt x="6921" y="1680495"/>
                  <a:pt x="6814" y="1648206"/>
                </a:cubicBezTo>
                <a:cubicBezTo>
                  <a:pt x="6707" y="1615916"/>
                  <a:pt x="32797" y="1589653"/>
                  <a:pt x="65087" y="1589546"/>
                </a:cubicBezTo>
                <a:close/>
                <a:moveTo>
                  <a:pt x="1605546" y="1582766"/>
                </a:moveTo>
                <a:cubicBezTo>
                  <a:pt x="1605679" y="1582765"/>
                  <a:pt x="1605811" y="1582765"/>
                  <a:pt x="1605943" y="1582766"/>
                </a:cubicBezTo>
                <a:cubicBezTo>
                  <a:pt x="1641846" y="1582875"/>
                  <a:pt x="1670861" y="1612069"/>
                  <a:pt x="1670752" y="1647971"/>
                </a:cubicBezTo>
                <a:cubicBezTo>
                  <a:pt x="1670752" y="1683983"/>
                  <a:pt x="1641558" y="1713176"/>
                  <a:pt x="1605546" y="1713176"/>
                </a:cubicBezTo>
                <a:cubicBezTo>
                  <a:pt x="1569534" y="1713176"/>
                  <a:pt x="1540341" y="1683983"/>
                  <a:pt x="1540341" y="1647971"/>
                </a:cubicBezTo>
                <a:cubicBezTo>
                  <a:pt x="1540341" y="1611959"/>
                  <a:pt x="1569534" y="1582766"/>
                  <a:pt x="1605546" y="1582766"/>
                </a:cubicBezTo>
                <a:close/>
                <a:moveTo>
                  <a:pt x="1958725" y="1582765"/>
                </a:moveTo>
                <a:cubicBezTo>
                  <a:pt x="1994737" y="1582765"/>
                  <a:pt x="2023931" y="1611958"/>
                  <a:pt x="2023931" y="1647971"/>
                </a:cubicBezTo>
                <a:cubicBezTo>
                  <a:pt x="2023931" y="1683982"/>
                  <a:pt x="1994737" y="1713176"/>
                  <a:pt x="1958725" y="1713176"/>
                </a:cubicBezTo>
                <a:cubicBezTo>
                  <a:pt x="1922714" y="1713176"/>
                  <a:pt x="1893520" y="1683982"/>
                  <a:pt x="1893520" y="1647971"/>
                </a:cubicBezTo>
                <a:cubicBezTo>
                  <a:pt x="1893520" y="1611958"/>
                  <a:pt x="1922714" y="1582765"/>
                  <a:pt x="1958725" y="1582765"/>
                </a:cubicBezTo>
                <a:close/>
                <a:moveTo>
                  <a:pt x="1252565" y="1582765"/>
                </a:moveTo>
                <a:cubicBezTo>
                  <a:pt x="1288577" y="1582765"/>
                  <a:pt x="1317770" y="1611958"/>
                  <a:pt x="1317770" y="1647971"/>
                </a:cubicBezTo>
                <a:cubicBezTo>
                  <a:pt x="1317770" y="1683982"/>
                  <a:pt x="1288577" y="1713176"/>
                  <a:pt x="1252565" y="1713176"/>
                </a:cubicBezTo>
                <a:cubicBezTo>
                  <a:pt x="1216553" y="1713176"/>
                  <a:pt x="1187360" y="1683982"/>
                  <a:pt x="1187360" y="1647971"/>
                </a:cubicBezTo>
                <a:cubicBezTo>
                  <a:pt x="1187360" y="1611958"/>
                  <a:pt x="1216553" y="1582765"/>
                  <a:pt x="1252565" y="1582765"/>
                </a:cubicBezTo>
                <a:close/>
                <a:moveTo>
                  <a:pt x="856775" y="1582765"/>
                </a:moveTo>
                <a:cubicBezTo>
                  <a:pt x="892787" y="1582765"/>
                  <a:pt x="921980" y="1611958"/>
                  <a:pt x="921980" y="1647971"/>
                </a:cubicBezTo>
                <a:cubicBezTo>
                  <a:pt x="921980" y="1683982"/>
                  <a:pt x="892787" y="1713176"/>
                  <a:pt x="856775" y="1713176"/>
                </a:cubicBezTo>
                <a:cubicBezTo>
                  <a:pt x="820763" y="1713176"/>
                  <a:pt x="791570" y="1683982"/>
                  <a:pt x="791570" y="1647971"/>
                </a:cubicBezTo>
                <a:cubicBezTo>
                  <a:pt x="791570" y="1611958"/>
                  <a:pt x="820763" y="1582765"/>
                  <a:pt x="856775" y="1582765"/>
                </a:cubicBezTo>
                <a:close/>
                <a:moveTo>
                  <a:pt x="65195" y="1202831"/>
                </a:moveTo>
                <a:cubicBezTo>
                  <a:pt x="92450" y="1202831"/>
                  <a:pt x="114545" y="1224925"/>
                  <a:pt x="114545" y="1252181"/>
                </a:cubicBezTo>
                <a:cubicBezTo>
                  <a:pt x="114545" y="1252312"/>
                  <a:pt x="114545" y="1252444"/>
                  <a:pt x="114545" y="1252576"/>
                </a:cubicBezTo>
                <a:cubicBezTo>
                  <a:pt x="114435" y="1279940"/>
                  <a:pt x="92163" y="1302035"/>
                  <a:pt x="64799" y="1301926"/>
                </a:cubicBezTo>
                <a:cubicBezTo>
                  <a:pt x="37435" y="1301817"/>
                  <a:pt x="15340" y="1279545"/>
                  <a:pt x="15449" y="1252181"/>
                </a:cubicBezTo>
                <a:cubicBezTo>
                  <a:pt x="15559" y="1224816"/>
                  <a:pt x="37830" y="1202721"/>
                  <a:pt x="65195" y="1202831"/>
                </a:cubicBezTo>
                <a:close/>
                <a:moveTo>
                  <a:pt x="461382" y="1202830"/>
                </a:moveTo>
                <a:cubicBezTo>
                  <a:pt x="488637" y="1202830"/>
                  <a:pt x="510732" y="1224925"/>
                  <a:pt x="510732" y="1252181"/>
                </a:cubicBezTo>
                <a:cubicBezTo>
                  <a:pt x="510732" y="1252246"/>
                  <a:pt x="510732" y="1252312"/>
                  <a:pt x="510732" y="1252378"/>
                </a:cubicBezTo>
                <a:cubicBezTo>
                  <a:pt x="510732" y="1279743"/>
                  <a:pt x="488549" y="1301927"/>
                  <a:pt x="461184" y="1301927"/>
                </a:cubicBezTo>
                <a:cubicBezTo>
                  <a:pt x="433820" y="1301928"/>
                  <a:pt x="411636" y="1279744"/>
                  <a:pt x="411636" y="1252379"/>
                </a:cubicBezTo>
                <a:cubicBezTo>
                  <a:pt x="411636" y="1225015"/>
                  <a:pt x="433819" y="1202831"/>
                  <a:pt x="461184" y="1202831"/>
                </a:cubicBezTo>
                <a:cubicBezTo>
                  <a:pt x="461250" y="1202830"/>
                  <a:pt x="461316" y="1202830"/>
                  <a:pt x="461382" y="1202830"/>
                </a:cubicBezTo>
                <a:close/>
                <a:moveTo>
                  <a:pt x="856775" y="1194902"/>
                </a:moveTo>
                <a:lnTo>
                  <a:pt x="856973" y="1194902"/>
                </a:lnTo>
                <a:cubicBezTo>
                  <a:pt x="888935" y="1194902"/>
                  <a:pt x="914845" y="1220812"/>
                  <a:pt x="914845" y="1252774"/>
                </a:cubicBezTo>
                <a:cubicBezTo>
                  <a:pt x="914845" y="1284659"/>
                  <a:pt x="889056" y="1310537"/>
                  <a:pt x="857171" y="1310646"/>
                </a:cubicBezTo>
                <a:cubicBezTo>
                  <a:pt x="825209" y="1310755"/>
                  <a:pt x="799211" y="1284934"/>
                  <a:pt x="799101" y="1252972"/>
                </a:cubicBezTo>
                <a:cubicBezTo>
                  <a:pt x="798991" y="1221010"/>
                  <a:pt x="824813" y="1195012"/>
                  <a:pt x="856775" y="1194902"/>
                </a:cubicBezTo>
                <a:close/>
                <a:moveTo>
                  <a:pt x="1958725" y="1187173"/>
                </a:moveTo>
                <a:cubicBezTo>
                  <a:pt x="1958791" y="1187173"/>
                  <a:pt x="1958857" y="1187173"/>
                  <a:pt x="1958923" y="1187173"/>
                </a:cubicBezTo>
                <a:cubicBezTo>
                  <a:pt x="1994826" y="1187173"/>
                  <a:pt x="2023931" y="1216278"/>
                  <a:pt x="2023930" y="1252180"/>
                </a:cubicBezTo>
                <a:cubicBezTo>
                  <a:pt x="2023931" y="1252247"/>
                  <a:pt x="2023931" y="1252312"/>
                  <a:pt x="2023931" y="1252378"/>
                </a:cubicBezTo>
                <a:cubicBezTo>
                  <a:pt x="2023931" y="1288390"/>
                  <a:pt x="1994738" y="1317584"/>
                  <a:pt x="1958725" y="1317584"/>
                </a:cubicBezTo>
                <a:cubicBezTo>
                  <a:pt x="1922714" y="1317584"/>
                  <a:pt x="1893520" y="1288391"/>
                  <a:pt x="1893520" y="1252379"/>
                </a:cubicBezTo>
                <a:cubicBezTo>
                  <a:pt x="1893520" y="1216367"/>
                  <a:pt x="1922713" y="1187174"/>
                  <a:pt x="1958725" y="1187173"/>
                </a:cubicBezTo>
                <a:close/>
                <a:moveTo>
                  <a:pt x="1605546" y="1187173"/>
                </a:moveTo>
                <a:cubicBezTo>
                  <a:pt x="1605612" y="1187173"/>
                  <a:pt x="1605678" y="1187173"/>
                  <a:pt x="1605744" y="1187173"/>
                </a:cubicBezTo>
                <a:cubicBezTo>
                  <a:pt x="1641647" y="1187173"/>
                  <a:pt x="1670752" y="1216278"/>
                  <a:pt x="1670751" y="1252180"/>
                </a:cubicBezTo>
                <a:cubicBezTo>
                  <a:pt x="1670752" y="1252247"/>
                  <a:pt x="1670752" y="1252312"/>
                  <a:pt x="1670752" y="1252378"/>
                </a:cubicBezTo>
                <a:cubicBezTo>
                  <a:pt x="1670752" y="1288390"/>
                  <a:pt x="1641559" y="1317584"/>
                  <a:pt x="1605546" y="1317584"/>
                </a:cubicBezTo>
                <a:cubicBezTo>
                  <a:pt x="1569535" y="1317584"/>
                  <a:pt x="1540341" y="1288391"/>
                  <a:pt x="1540341" y="1252379"/>
                </a:cubicBezTo>
                <a:cubicBezTo>
                  <a:pt x="1540341" y="1216367"/>
                  <a:pt x="1569534" y="1187174"/>
                  <a:pt x="1605546" y="1187173"/>
                </a:cubicBezTo>
                <a:close/>
                <a:moveTo>
                  <a:pt x="1252565" y="1187173"/>
                </a:moveTo>
                <a:lnTo>
                  <a:pt x="1252565" y="1187174"/>
                </a:lnTo>
                <a:cubicBezTo>
                  <a:pt x="1288467" y="1187174"/>
                  <a:pt x="1317572" y="1216278"/>
                  <a:pt x="1317572" y="1252180"/>
                </a:cubicBezTo>
                <a:cubicBezTo>
                  <a:pt x="1317572" y="1252312"/>
                  <a:pt x="1317572" y="1252444"/>
                  <a:pt x="1317572" y="1252576"/>
                </a:cubicBezTo>
                <a:cubicBezTo>
                  <a:pt x="1317462" y="1288588"/>
                  <a:pt x="1288181" y="1317692"/>
                  <a:pt x="1252169" y="1317583"/>
                </a:cubicBezTo>
                <a:cubicBezTo>
                  <a:pt x="1216157" y="1317474"/>
                  <a:pt x="1187052" y="1288192"/>
                  <a:pt x="1187162" y="1252180"/>
                </a:cubicBezTo>
                <a:cubicBezTo>
                  <a:pt x="1187272" y="1216169"/>
                  <a:pt x="1216554" y="1187064"/>
                  <a:pt x="1252565" y="1187173"/>
                </a:cubicBezTo>
                <a:close/>
                <a:moveTo>
                  <a:pt x="461182" y="811599"/>
                </a:moveTo>
                <a:cubicBezTo>
                  <a:pt x="486029" y="811599"/>
                  <a:pt x="506172" y="831742"/>
                  <a:pt x="506172" y="856588"/>
                </a:cubicBezTo>
                <a:cubicBezTo>
                  <a:pt x="506172" y="881435"/>
                  <a:pt x="486029" y="901578"/>
                  <a:pt x="461182" y="901578"/>
                </a:cubicBezTo>
                <a:cubicBezTo>
                  <a:pt x="436336" y="901578"/>
                  <a:pt x="416193" y="881435"/>
                  <a:pt x="416193" y="856588"/>
                </a:cubicBezTo>
                <a:cubicBezTo>
                  <a:pt x="416193" y="831742"/>
                  <a:pt x="436336" y="811599"/>
                  <a:pt x="461182" y="811599"/>
                </a:cubicBezTo>
                <a:close/>
                <a:moveTo>
                  <a:pt x="65193" y="811599"/>
                </a:moveTo>
                <a:cubicBezTo>
                  <a:pt x="89963" y="811707"/>
                  <a:pt x="109985" y="831818"/>
                  <a:pt x="109985" y="856588"/>
                </a:cubicBezTo>
                <a:cubicBezTo>
                  <a:pt x="109985" y="856654"/>
                  <a:pt x="109985" y="856720"/>
                  <a:pt x="109984" y="856785"/>
                </a:cubicBezTo>
                <a:cubicBezTo>
                  <a:pt x="109875" y="881633"/>
                  <a:pt x="89644" y="901686"/>
                  <a:pt x="64797" y="901576"/>
                </a:cubicBezTo>
                <a:cubicBezTo>
                  <a:pt x="39951" y="901467"/>
                  <a:pt x="19896" y="881236"/>
                  <a:pt x="20006" y="856389"/>
                </a:cubicBezTo>
                <a:cubicBezTo>
                  <a:pt x="20116" y="831543"/>
                  <a:pt x="40347" y="811489"/>
                  <a:pt x="65193" y="811599"/>
                </a:cubicBezTo>
                <a:close/>
                <a:moveTo>
                  <a:pt x="856775" y="801689"/>
                </a:moveTo>
                <a:cubicBezTo>
                  <a:pt x="886784" y="802122"/>
                  <a:pt x="910884" y="826575"/>
                  <a:pt x="910881" y="856588"/>
                </a:cubicBezTo>
                <a:cubicBezTo>
                  <a:pt x="910881" y="856850"/>
                  <a:pt x="910879" y="857113"/>
                  <a:pt x="910875" y="857375"/>
                </a:cubicBezTo>
                <a:cubicBezTo>
                  <a:pt x="910438" y="887692"/>
                  <a:pt x="885506" y="911913"/>
                  <a:pt x="855189" y="911476"/>
                </a:cubicBezTo>
                <a:cubicBezTo>
                  <a:pt x="824873" y="911038"/>
                  <a:pt x="800651" y="886106"/>
                  <a:pt x="801089" y="855789"/>
                </a:cubicBezTo>
                <a:cubicBezTo>
                  <a:pt x="801526" y="825473"/>
                  <a:pt x="826458" y="801251"/>
                  <a:pt x="856775" y="801689"/>
                </a:cubicBezTo>
                <a:close/>
                <a:moveTo>
                  <a:pt x="1252565" y="801689"/>
                </a:moveTo>
                <a:cubicBezTo>
                  <a:pt x="1282808" y="801797"/>
                  <a:pt x="1307266" y="826345"/>
                  <a:pt x="1307266" y="856587"/>
                </a:cubicBezTo>
                <a:cubicBezTo>
                  <a:pt x="1307266" y="856653"/>
                  <a:pt x="1307266" y="856719"/>
                  <a:pt x="1307266" y="856785"/>
                </a:cubicBezTo>
                <a:cubicBezTo>
                  <a:pt x="1307156" y="887105"/>
                  <a:pt x="1282489" y="911595"/>
                  <a:pt x="1252168" y="911486"/>
                </a:cubicBezTo>
                <a:cubicBezTo>
                  <a:pt x="1221849" y="911377"/>
                  <a:pt x="1197358" y="886709"/>
                  <a:pt x="1197468" y="856389"/>
                </a:cubicBezTo>
                <a:cubicBezTo>
                  <a:pt x="1197578" y="826069"/>
                  <a:pt x="1222246" y="801579"/>
                  <a:pt x="1252565" y="801689"/>
                </a:cubicBezTo>
                <a:close/>
                <a:moveTo>
                  <a:pt x="1958726" y="791382"/>
                </a:moveTo>
                <a:cubicBezTo>
                  <a:pt x="1958858" y="791382"/>
                  <a:pt x="1958990" y="791382"/>
                  <a:pt x="1959122" y="791382"/>
                </a:cubicBezTo>
                <a:cubicBezTo>
                  <a:pt x="1995025" y="791492"/>
                  <a:pt x="2024040" y="820685"/>
                  <a:pt x="2023931" y="856587"/>
                </a:cubicBezTo>
                <a:cubicBezTo>
                  <a:pt x="2023931" y="892600"/>
                  <a:pt x="1994737" y="921793"/>
                  <a:pt x="1958726" y="921793"/>
                </a:cubicBezTo>
                <a:cubicBezTo>
                  <a:pt x="1922713" y="921793"/>
                  <a:pt x="1893520" y="892600"/>
                  <a:pt x="1893520" y="856587"/>
                </a:cubicBezTo>
                <a:cubicBezTo>
                  <a:pt x="1893520" y="820576"/>
                  <a:pt x="1922713" y="791382"/>
                  <a:pt x="1958726" y="791382"/>
                </a:cubicBezTo>
                <a:close/>
                <a:moveTo>
                  <a:pt x="1605546" y="791382"/>
                </a:moveTo>
                <a:cubicBezTo>
                  <a:pt x="1605679" y="791382"/>
                  <a:pt x="1605811" y="791382"/>
                  <a:pt x="1605943" y="791382"/>
                </a:cubicBezTo>
                <a:cubicBezTo>
                  <a:pt x="1641846" y="791492"/>
                  <a:pt x="1670861" y="820685"/>
                  <a:pt x="1670752" y="856587"/>
                </a:cubicBezTo>
                <a:cubicBezTo>
                  <a:pt x="1670752" y="892600"/>
                  <a:pt x="1641558" y="921793"/>
                  <a:pt x="1605546" y="921793"/>
                </a:cubicBezTo>
                <a:cubicBezTo>
                  <a:pt x="1569534" y="921793"/>
                  <a:pt x="1540341" y="892600"/>
                  <a:pt x="1540341" y="856587"/>
                </a:cubicBezTo>
                <a:cubicBezTo>
                  <a:pt x="1540341" y="820576"/>
                  <a:pt x="1569534" y="791382"/>
                  <a:pt x="1605546" y="791382"/>
                </a:cubicBezTo>
                <a:close/>
                <a:moveTo>
                  <a:pt x="65010" y="430919"/>
                </a:moveTo>
                <a:cubicBezTo>
                  <a:pt x="81538" y="430864"/>
                  <a:pt x="94981" y="444218"/>
                  <a:pt x="95036" y="460747"/>
                </a:cubicBezTo>
                <a:cubicBezTo>
                  <a:pt x="95090" y="477275"/>
                  <a:pt x="81736" y="490718"/>
                  <a:pt x="65208" y="490773"/>
                </a:cubicBezTo>
                <a:cubicBezTo>
                  <a:pt x="48680" y="490828"/>
                  <a:pt x="35237" y="477473"/>
                  <a:pt x="35182" y="460945"/>
                </a:cubicBezTo>
                <a:cubicBezTo>
                  <a:pt x="35127" y="444417"/>
                  <a:pt x="48481" y="430974"/>
                  <a:pt x="65010" y="430919"/>
                </a:cubicBezTo>
                <a:close/>
                <a:moveTo>
                  <a:pt x="461183" y="414620"/>
                </a:moveTo>
                <a:cubicBezTo>
                  <a:pt x="461516" y="414618"/>
                  <a:pt x="461849" y="414620"/>
                  <a:pt x="462181" y="414625"/>
                </a:cubicBezTo>
                <a:cubicBezTo>
                  <a:pt x="487681" y="415064"/>
                  <a:pt x="507998" y="436091"/>
                  <a:pt x="507560" y="461591"/>
                </a:cubicBezTo>
                <a:cubicBezTo>
                  <a:pt x="507235" y="486968"/>
                  <a:pt x="486571" y="507371"/>
                  <a:pt x="461191" y="507374"/>
                </a:cubicBezTo>
                <a:cubicBezTo>
                  <a:pt x="435577" y="507376"/>
                  <a:pt x="414812" y="486613"/>
                  <a:pt x="414810" y="461000"/>
                </a:cubicBezTo>
                <a:cubicBezTo>
                  <a:pt x="414808" y="435387"/>
                  <a:pt x="435570" y="414622"/>
                  <a:pt x="461183" y="414620"/>
                </a:cubicBezTo>
                <a:close/>
                <a:moveTo>
                  <a:pt x="856775" y="414421"/>
                </a:moveTo>
                <a:cubicBezTo>
                  <a:pt x="882388" y="414421"/>
                  <a:pt x="903152" y="435184"/>
                  <a:pt x="903152" y="460798"/>
                </a:cubicBezTo>
                <a:cubicBezTo>
                  <a:pt x="903152" y="486411"/>
                  <a:pt x="882388" y="507176"/>
                  <a:pt x="856775" y="507176"/>
                </a:cubicBezTo>
                <a:cubicBezTo>
                  <a:pt x="831161" y="507176"/>
                  <a:pt x="810398" y="486411"/>
                  <a:pt x="810398" y="460798"/>
                </a:cubicBezTo>
                <a:cubicBezTo>
                  <a:pt x="810398" y="435184"/>
                  <a:pt x="831161" y="414421"/>
                  <a:pt x="856775" y="414421"/>
                </a:cubicBezTo>
                <a:close/>
                <a:moveTo>
                  <a:pt x="1605547" y="406890"/>
                </a:moveTo>
                <a:lnTo>
                  <a:pt x="1606543" y="406895"/>
                </a:lnTo>
                <a:cubicBezTo>
                  <a:pt x="1636313" y="407333"/>
                  <a:pt x="1660091" y="431821"/>
                  <a:pt x="1659653" y="461590"/>
                </a:cubicBezTo>
                <a:cubicBezTo>
                  <a:pt x="1659327" y="491238"/>
                  <a:pt x="1635202" y="515101"/>
                  <a:pt x="1605553" y="515103"/>
                </a:cubicBezTo>
                <a:cubicBezTo>
                  <a:pt x="1575671" y="515104"/>
                  <a:pt x="1551445" y="490882"/>
                  <a:pt x="1551443" y="460999"/>
                </a:cubicBezTo>
                <a:cubicBezTo>
                  <a:pt x="1551442" y="438588"/>
                  <a:pt x="1565067" y="419358"/>
                  <a:pt x="1584486" y="411143"/>
                </a:cubicBezTo>
                <a:close/>
                <a:moveTo>
                  <a:pt x="1252566" y="406692"/>
                </a:moveTo>
                <a:cubicBezTo>
                  <a:pt x="1282447" y="406692"/>
                  <a:pt x="1306672" y="430916"/>
                  <a:pt x="1306672" y="460799"/>
                </a:cubicBezTo>
                <a:cubicBezTo>
                  <a:pt x="1306672" y="490681"/>
                  <a:pt x="1282447" y="514905"/>
                  <a:pt x="1252566" y="514905"/>
                </a:cubicBezTo>
                <a:cubicBezTo>
                  <a:pt x="1222683" y="514905"/>
                  <a:pt x="1198459" y="490681"/>
                  <a:pt x="1198459" y="460799"/>
                </a:cubicBezTo>
                <a:cubicBezTo>
                  <a:pt x="1198459" y="430916"/>
                  <a:pt x="1222683" y="406692"/>
                  <a:pt x="1252566" y="406692"/>
                </a:cubicBezTo>
                <a:close/>
                <a:moveTo>
                  <a:pt x="1958725" y="395592"/>
                </a:moveTo>
                <a:cubicBezTo>
                  <a:pt x="1994737" y="395592"/>
                  <a:pt x="2023931" y="424785"/>
                  <a:pt x="2023931" y="460797"/>
                </a:cubicBezTo>
                <a:cubicBezTo>
                  <a:pt x="2023931" y="496809"/>
                  <a:pt x="1994737" y="526003"/>
                  <a:pt x="1958725" y="526003"/>
                </a:cubicBezTo>
                <a:cubicBezTo>
                  <a:pt x="1922714" y="526003"/>
                  <a:pt x="1893520" y="496809"/>
                  <a:pt x="1893520" y="460797"/>
                </a:cubicBezTo>
                <a:cubicBezTo>
                  <a:pt x="1893520" y="424785"/>
                  <a:pt x="1922714" y="395592"/>
                  <a:pt x="1958725" y="395592"/>
                </a:cubicBezTo>
                <a:close/>
                <a:moveTo>
                  <a:pt x="65106" y="41473"/>
                </a:moveTo>
                <a:cubicBezTo>
                  <a:pt x="78241" y="41429"/>
                  <a:pt x="88925" y="52042"/>
                  <a:pt x="88968" y="65177"/>
                </a:cubicBezTo>
                <a:cubicBezTo>
                  <a:pt x="89012" y="78312"/>
                  <a:pt x="78399" y="88996"/>
                  <a:pt x="65264" y="89039"/>
                </a:cubicBezTo>
                <a:cubicBezTo>
                  <a:pt x="52129" y="89083"/>
                  <a:pt x="41445" y="78470"/>
                  <a:pt x="41402" y="65335"/>
                </a:cubicBezTo>
                <a:cubicBezTo>
                  <a:pt x="41358" y="52200"/>
                  <a:pt x="51971" y="41517"/>
                  <a:pt x="65106" y="41473"/>
                </a:cubicBezTo>
                <a:close/>
                <a:moveTo>
                  <a:pt x="461783" y="32301"/>
                </a:moveTo>
                <a:cubicBezTo>
                  <a:pt x="479953" y="32304"/>
                  <a:pt x="494680" y="47036"/>
                  <a:pt x="494677" y="65206"/>
                </a:cubicBezTo>
                <a:cubicBezTo>
                  <a:pt x="494674" y="83142"/>
                  <a:pt x="480305" y="97771"/>
                  <a:pt x="462372" y="98095"/>
                </a:cubicBezTo>
                <a:cubicBezTo>
                  <a:pt x="444205" y="98423"/>
                  <a:pt x="429212" y="83962"/>
                  <a:pt x="428883" y="65795"/>
                </a:cubicBezTo>
                <a:cubicBezTo>
                  <a:pt x="428555" y="47628"/>
                  <a:pt x="443016" y="32635"/>
                  <a:pt x="461183" y="32306"/>
                </a:cubicBezTo>
                <a:cubicBezTo>
                  <a:pt x="461383" y="32303"/>
                  <a:pt x="461583" y="32301"/>
                  <a:pt x="461783" y="32301"/>
                </a:cubicBezTo>
                <a:close/>
                <a:moveTo>
                  <a:pt x="856774" y="22198"/>
                </a:moveTo>
                <a:cubicBezTo>
                  <a:pt x="880527" y="22198"/>
                  <a:pt x="899782" y="41453"/>
                  <a:pt x="899782" y="65205"/>
                </a:cubicBezTo>
                <a:cubicBezTo>
                  <a:pt x="899782" y="88958"/>
                  <a:pt x="880527" y="108214"/>
                  <a:pt x="856774" y="108214"/>
                </a:cubicBezTo>
                <a:cubicBezTo>
                  <a:pt x="833022" y="108214"/>
                  <a:pt x="813767" y="88958"/>
                  <a:pt x="813767" y="65205"/>
                </a:cubicBezTo>
                <a:cubicBezTo>
                  <a:pt x="813767" y="41453"/>
                  <a:pt x="833022" y="22198"/>
                  <a:pt x="856774" y="22198"/>
                </a:cubicBezTo>
                <a:close/>
                <a:moveTo>
                  <a:pt x="1252565" y="16253"/>
                </a:moveTo>
                <a:cubicBezTo>
                  <a:pt x="1279601" y="16253"/>
                  <a:pt x="1301518" y="38170"/>
                  <a:pt x="1301518" y="65206"/>
                </a:cubicBezTo>
                <a:cubicBezTo>
                  <a:pt x="1301518" y="92243"/>
                  <a:pt x="1279601" y="114160"/>
                  <a:pt x="1252565" y="114160"/>
                </a:cubicBezTo>
                <a:cubicBezTo>
                  <a:pt x="1225529" y="114160"/>
                  <a:pt x="1203612" y="92243"/>
                  <a:pt x="1203612" y="65206"/>
                </a:cubicBezTo>
                <a:cubicBezTo>
                  <a:pt x="1203612" y="38170"/>
                  <a:pt x="1225529" y="16253"/>
                  <a:pt x="1252565" y="16253"/>
                </a:cubicBezTo>
                <a:close/>
                <a:moveTo>
                  <a:pt x="1605745" y="9910"/>
                </a:moveTo>
                <a:cubicBezTo>
                  <a:pt x="1636284" y="9910"/>
                  <a:pt x="1661041" y="34667"/>
                  <a:pt x="1661040" y="65206"/>
                </a:cubicBezTo>
                <a:cubicBezTo>
                  <a:pt x="1661040" y="95667"/>
                  <a:pt x="1636404" y="120392"/>
                  <a:pt x="1605943" y="120501"/>
                </a:cubicBezTo>
                <a:cubicBezTo>
                  <a:pt x="1575404" y="120610"/>
                  <a:pt x="1550559" y="95942"/>
                  <a:pt x="1550450" y="65404"/>
                </a:cubicBezTo>
                <a:cubicBezTo>
                  <a:pt x="1550340" y="34865"/>
                  <a:pt x="1575008" y="10020"/>
                  <a:pt x="1605546" y="9911"/>
                </a:cubicBezTo>
                <a:cubicBezTo>
                  <a:pt x="1605613" y="9910"/>
                  <a:pt x="1605679" y="9910"/>
                  <a:pt x="1605745" y="9910"/>
                </a:cubicBezTo>
                <a:close/>
                <a:moveTo>
                  <a:pt x="1958725" y="0"/>
                </a:moveTo>
                <a:cubicBezTo>
                  <a:pt x="1994737" y="0"/>
                  <a:pt x="2023931" y="29193"/>
                  <a:pt x="2023931" y="65205"/>
                </a:cubicBezTo>
                <a:cubicBezTo>
                  <a:pt x="2023931" y="101217"/>
                  <a:pt x="1994737" y="130411"/>
                  <a:pt x="1958725" y="130411"/>
                </a:cubicBezTo>
                <a:cubicBezTo>
                  <a:pt x="1922714" y="130411"/>
                  <a:pt x="1893520" y="101217"/>
                  <a:pt x="1893520" y="65205"/>
                </a:cubicBezTo>
                <a:cubicBezTo>
                  <a:pt x="1893520" y="29193"/>
                  <a:pt x="1922714" y="0"/>
                  <a:pt x="1958725" y="0"/>
                </a:cubicBezTo>
                <a:close/>
              </a:path>
            </a:pathLst>
          </a:custGeom>
          <a:solidFill>
            <a:schemeClr val="bg1"/>
          </a:solidFill>
          <a:ln w="298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16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Text + Bullets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>
            <a:extLst>
              <a:ext uri="{FF2B5EF4-FFF2-40B4-BE49-F238E27FC236}">
                <a16:creationId xmlns:a16="http://schemas.microsoft.com/office/drawing/2014/main" id="{59ED322A-58A6-E644-9C54-51CAD6BFE38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0011" y="341313"/>
            <a:ext cx="3950370" cy="3931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Text Here</a:t>
            </a:r>
            <a:endParaRPr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5807248C-03B3-624F-A91B-D023EA0D3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4584" y="341313"/>
            <a:ext cx="4204117" cy="3931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274320" indent="-274320">
              <a:spcBef>
                <a:spcPts val="2400"/>
              </a:spcBef>
              <a:buClr>
                <a:schemeClr val="accent1"/>
              </a:buClr>
              <a:buSzPct val="100000"/>
              <a:buFont typeface="Courier" pitchFamily="2" charset="0"/>
              <a:buChar char="‣"/>
              <a:defRPr>
                <a:solidFill>
                  <a:schemeClr val="tx1"/>
                </a:solidFill>
              </a:defRPr>
            </a:lvl1pPr>
            <a:lvl2pPr marL="515938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2pPr>
            <a:lvl3pPr marL="742950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3pPr>
            <a:lvl4pPr marL="971550" indent="-238125">
              <a:buFont typeface="Apple SD GothicNeo ExtraBold" panose="02000300000000000000" pitchFamily="2" charset="-127"/>
              <a:buChar char="▷"/>
              <a:defRPr/>
            </a:lvl4pPr>
            <a:lvl5pPr marL="1200150" indent="-238125">
              <a:buFont typeface="Apple SD GothicNeo ExtraBold" panose="02000300000000000000" pitchFamily="2" charset="-127"/>
              <a:buChar char="▷"/>
              <a:defRPr/>
            </a:lvl5pPr>
          </a:lstStyle>
          <a:p>
            <a:pPr lvl="0"/>
            <a:r>
              <a:rPr lang="en-US"/>
              <a:t>Bullet one goes here</a:t>
            </a:r>
          </a:p>
          <a:p>
            <a:pPr lvl="0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7CC525-D3D2-DE40-B44A-77908C73C823}"/>
              </a:ext>
            </a:extLst>
          </p:cNvPr>
          <p:cNvSpPr/>
          <p:nvPr userDrawn="1"/>
        </p:nvSpPr>
        <p:spPr>
          <a:xfrm>
            <a:off x="6856548" y="2789398"/>
            <a:ext cx="2023931" cy="2108808"/>
          </a:xfrm>
          <a:custGeom>
            <a:avLst/>
            <a:gdLst>
              <a:gd name="connsiteX0" fmla="*/ 64989 w 2023931"/>
              <a:gd name="connsiteY0" fmla="*/ 1978398 h 2108808"/>
              <a:gd name="connsiteX1" fmla="*/ 130410 w 2023931"/>
              <a:gd name="connsiteY1" fmla="*/ 2043386 h 2108808"/>
              <a:gd name="connsiteX2" fmla="*/ 65421 w 2023931"/>
              <a:gd name="connsiteY2" fmla="*/ 2108808 h 2108808"/>
              <a:gd name="connsiteX3" fmla="*/ 0 w 2023931"/>
              <a:gd name="connsiteY3" fmla="*/ 2043819 h 2108808"/>
              <a:gd name="connsiteX4" fmla="*/ 64989 w 2023931"/>
              <a:gd name="connsiteY4" fmla="*/ 1978398 h 2108808"/>
              <a:gd name="connsiteX5" fmla="*/ 1958725 w 2023931"/>
              <a:gd name="connsiteY5" fmla="*/ 1978358 h 2108808"/>
              <a:gd name="connsiteX6" fmla="*/ 2023931 w 2023931"/>
              <a:gd name="connsiteY6" fmla="*/ 2043564 h 2108808"/>
              <a:gd name="connsiteX7" fmla="*/ 1958725 w 2023931"/>
              <a:gd name="connsiteY7" fmla="*/ 2108769 h 2108808"/>
              <a:gd name="connsiteX8" fmla="*/ 1893520 w 2023931"/>
              <a:gd name="connsiteY8" fmla="*/ 2043564 h 2108808"/>
              <a:gd name="connsiteX9" fmla="*/ 1958725 w 2023931"/>
              <a:gd name="connsiteY9" fmla="*/ 1978358 h 2108808"/>
              <a:gd name="connsiteX10" fmla="*/ 1605546 w 2023931"/>
              <a:gd name="connsiteY10" fmla="*/ 1978358 h 2108808"/>
              <a:gd name="connsiteX11" fmla="*/ 1670752 w 2023931"/>
              <a:gd name="connsiteY11" fmla="*/ 2043564 h 2108808"/>
              <a:gd name="connsiteX12" fmla="*/ 1605546 w 2023931"/>
              <a:gd name="connsiteY12" fmla="*/ 2108769 h 2108808"/>
              <a:gd name="connsiteX13" fmla="*/ 1540341 w 2023931"/>
              <a:gd name="connsiteY13" fmla="*/ 2043564 h 2108808"/>
              <a:gd name="connsiteX14" fmla="*/ 1605546 w 2023931"/>
              <a:gd name="connsiteY14" fmla="*/ 1978358 h 2108808"/>
              <a:gd name="connsiteX15" fmla="*/ 1252565 w 2023931"/>
              <a:gd name="connsiteY15" fmla="*/ 1978358 h 2108808"/>
              <a:gd name="connsiteX16" fmla="*/ 1317770 w 2023931"/>
              <a:gd name="connsiteY16" fmla="*/ 2043564 h 2108808"/>
              <a:gd name="connsiteX17" fmla="*/ 1252565 w 2023931"/>
              <a:gd name="connsiteY17" fmla="*/ 2108769 h 2108808"/>
              <a:gd name="connsiteX18" fmla="*/ 1187360 w 2023931"/>
              <a:gd name="connsiteY18" fmla="*/ 2043564 h 2108808"/>
              <a:gd name="connsiteX19" fmla="*/ 1252565 w 2023931"/>
              <a:gd name="connsiteY19" fmla="*/ 1978358 h 2108808"/>
              <a:gd name="connsiteX20" fmla="*/ 856775 w 2023931"/>
              <a:gd name="connsiteY20" fmla="*/ 1978358 h 2108808"/>
              <a:gd name="connsiteX21" fmla="*/ 921980 w 2023931"/>
              <a:gd name="connsiteY21" fmla="*/ 2043564 h 2108808"/>
              <a:gd name="connsiteX22" fmla="*/ 856775 w 2023931"/>
              <a:gd name="connsiteY22" fmla="*/ 2108769 h 2108808"/>
              <a:gd name="connsiteX23" fmla="*/ 791570 w 2023931"/>
              <a:gd name="connsiteY23" fmla="*/ 2043564 h 2108808"/>
              <a:gd name="connsiteX24" fmla="*/ 856775 w 2023931"/>
              <a:gd name="connsiteY24" fmla="*/ 1978358 h 2108808"/>
              <a:gd name="connsiteX25" fmla="*/ 461183 w 2023931"/>
              <a:gd name="connsiteY25" fmla="*/ 1978358 h 2108808"/>
              <a:gd name="connsiteX26" fmla="*/ 526388 w 2023931"/>
              <a:gd name="connsiteY26" fmla="*/ 2043564 h 2108808"/>
              <a:gd name="connsiteX27" fmla="*/ 461183 w 2023931"/>
              <a:gd name="connsiteY27" fmla="*/ 2108769 h 2108808"/>
              <a:gd name="connsiteX28" fmla="*/ 395978 w 2023931"/>
              <a:gd name="connsiteY28" fmla="*/ 2043564 h 2108808"/>
              <a:gd name="connsiteX29" fmla="*/ 461183 w 2023931"/>
              <a:gd name="connsiteY29" fmla="*/ 1978358 h 2108808"/>
              <a:gd name="connsiteX30" fmla="*/ 461183 w 2023931"/>
              <a:gd name="connsiteY30" fmla="*/ 1591288 h 2108808"/>
              <a:gd name="connsiteX31" fmla="*/ 461381 w 2023931"/>
              <a:gd name="connsiteY31" fmla="*/ 1591288 h 2108808"/>
              <a:gd name="connsiteX32" fmla="*/ 517668 w 2023931"/>
              <a:gd name="connsiteY32" fmla="*/ 1647971 h 2108808"/>
              <a:gd name="connsiteX33" fmla="*/ 517668 w 2023931"/>
              <a:gd name="connsiteY33" fmla="*/ 1648168 h 2108808"/>
              <a:gd name="connsiteX34" fmla="*/ 460787 w 2023931"/>
              <a:gd name="connsiteY34" fmla="*/ 1704653 h 2108808"/>
              <a:gd name="connsiteX35" fmla="*/ 404302 w 2023931"/>
              <a:gd name="connsiteY35" fmla="*/ 1647772 h 2108808"/>
              <a:gd name="connsiteX36" fmla="*/ 461183 w 2023931"/>
              <a:gd name="connsiteY36" fmla="*/ 1591288 h 2108808"/>
              <a:gd name="connsiteX37" fmla="*/ 1605546 w 2023931"/>
              <a:gd name="connsiteY37" fmla="*/ 1582766 h 2108808"/>
              <a:gd name="connsiteX38" fmla="*/ 1605943 w 2023931"/>
              <a:gd name="connsiteY38" fmla="*/ 1582766 h 2108808"/>
              <a:gd name="connsiteX39" fmla="*/ 1670752 w 2023931"/>
              <a:gd name="connsiteY39" fmla="*/ 1647971 h 2108808"/>
              <a:gd name="connsiteX40" fmla="*/ 1605546 w 2023931"/>
              <a:gd name="connsiteY40" fmla="*/ 1713176 h 2108808"/>
              <a:gd name="connsiteX41" fmla="*/ 1540341 w 2023931"/>
              <a:gd name="connsiteY41" fmla="*/ 1647971 h 2108808"/>
              <a:gd name="connsiteX42" fmla="*/ 1605546 w 2023931"/>
              <a:gd name="connsiteY42" fmla="*/ 1582766 h 2108808"/>
              <a:gd name="connsiteX43" fmla="*/ 1958725 w 2023931"/>
              <a:gd name="connsiteY43" fmla="*/ 1582765 h 2108808"/>
              <a:gd name="connsiteX44" fmla="*/ 2023931 w 2023931"/>
              <a:gd name="connsiteY44" fmla="*/ 1647971 h 2108808"/>
              <a:gd name="connsiteX45" fmla="*/ 1958725 w 2023931"/>
              <a:gd name="connsiteY45" fmla="*/ 1713176 h 2108808"/>
              <a:gd name="connsiteX46" fmla="*/ 1893520 w 2023931"/>
              <a:gd name="connsiteY46" fmla="*/ 1647971 h 2108808"/>
              <a:gd name="connsiteX47" fmla="*/ 1958725 w 2023931"/>
              <a:gd name="connsiteY47" fmla="*/ 1582765 h 2108808"/>
              <a:gd name="connsiteX48" fmla="*/ 1252565 w 2023931"/>
              <a:gd name="connsiteY48" fmla="*/ 1582765 h 2108808"/>
              <a:gd name="connsiteX49" fmla="*/ 1317770 w 2023931"/>
              <a:gd name="connsiteY49" fmla="*/ 1647971 h 2108808"/>
              <a:gd name="connsiteX50" fmla="*/ 1252565 w 2023931"/>
              <a:gd name="connsiteY50" fmla="*/ 1713176 h 2108808"/>
              <a:gd name="connsiteX51" fmla="*/ 1187360 w 2023931"/>
              <a:gd name="connsiteY51" fmla="*/ 1647971 h 2108808"/>
              <a:gd name="connsiteX52" fmla="*/ 1252565 w 2023931"/>
              <a:gd name="connsiteY52" fmla="*/ 1582765 h 2108808"/>
              <a:gd name="connsiteX53" fmla="*/ 856775 w 2023931"/>
              <a:gd name="connsiteY53" fmla="*/ 1582765 h 2108808"/>
              <a:gd name="connsiteX54" fmla="*/ 921980 w 2023931"/>
              <a:gd name="connsiteY54" fmla="*/ 1647971 h 2108808"/>
              <a:gd name="connsiteX55" fmla="*/ 856775 w 2023931"/>
              <a:gd name="connsiteY55" fmla="*/ 1713176 h 2108808"/>
              <a:gd name="connsiteX56" fmla="*/ 791570 w 2023931"/>
              <a:gd name="connsiteY56" fmla="*/ 1647971 h 2108808"/>
              <a:gd name="connsiteX57" fmla="*/ 856775 w 2023931"/>
              <a:gd name="connsiteY57" fmla="*/ 1582765 h 2108808"/>
              <a:gd name="connsiteX58" fmla="*/ 856775 w 2023931"/>
              <a:gd name="connsiteY58" fmla="*/ 1194902 h 2108808"/>
              <a:gd name="connsiteX59" fmla="*/ 856973 w 2023931"/>
              <a:gd name="connsiteY59" fmla="*/ 1194902 h 2108808"/>
              <a:gd name="connsiteX60" fmla="*/ 914845 w 2023931"/>
              <a:gd name="connsiteY60" fmla="*/ 1252774 h 2108808"/>
              <a:gd name="connsiteX61" fmla="*/ 857171 w 2023931"/>
              <a:gd name="connsiteY61" fmla="*/ 1310646 h 2108808"/>
              <a:gd name="connsiteX62" fmla="*/ 799101 w 2023931"/>
              <a:gd name="connsiteY62" fmla="*/ 1252972 h 2108808"/>
              <a:gd name="connsiteX63" fmla="*/ 856775 w 2023931"/>
              <a:gd name="connsiteY63" fmla="*/ 1194902 h 2108808"/>
              <a:gd name="connsiteX64" fmla="*/ 1958725 w 2023931"/>
              <a:gd name="connsiteY64" fmla="*/ 1187173 h 2108808"/>
              <a:gd name="connsiteX65" fmla="*/ 1958923 w 2023931"/>
              <a:gd name="connsiteY65" fmla="*/ 1187173 h 2108808"/>
              <a:gd name="connsiteX66" fmla="*/ 2023930 w 2023931"/>
              <a:gd name="connsiteY66" fmla="*/ 1252180 h 2108808"/>
              <a:gd name="connsiteX67" fmla="*/ 2023931 w 2023931"/>
              <a:gd name="connsiteY67" fmla="*/ 1252378 h 2108808"/>
              <a:gd name="connsiteX68" fmla="*/ 1958725 w 2023931"/>
              <a:gd name="connsiteY68" fmla="*/ 1317584 h 2108808"/>
              <a:gd name="connsiteX69" fmla="*/ 1893520 w 2023931"/>
              <a:gd name="connsiteY69" fmla="*/ 1252379 h 2108808"/>
              <a:gd name="connsiteX70" fmla="*/ 1958725 w 2023931"/>
              <a:gd name="connsiteY70" fmla="*/ 1187173 h 2108808"/>
              <a:gd name="connsiteX71" fmla="*/ 1605546 w 2023931"/>
              <a:gd name="connsiteY71" fmla="*/ 1187173 h 2108808"/>
              <a:gd name="connsiteX72" fmla="*/ 1605744 w 2023931"/>
              <a:gd name="connsiteY72" fmla="*/ 1187173 h 2108808"/>
              <a:gd name="connsiteX73" fmla="*/ 1670751 w 2023931"/>
              <a:gd name="connsiteY73" fmla="*/ 1252180 h 2108808"/>
              <a:gd name="connsiteX74" fmla="*/ 1670752 w 2023931"/>
              <a:gd name="connsiteY74" fmla="*/ 1252378 h 2108808"/>
              <a:gd name="connsiteX75" fmla="*/ 1605546 w 2023931"/>
              <a:gd name="connsiteY75" fmla="*/ 1317584 h 2108808"/>
              <a:gd name="connsiteX76" fmla="*/ 1540341 w 2023931"/>
              <a:gd name="connsiteY76" fmla="*/ 1252379 h 2108808"/>
              <a:gd name="connsiteX77" fmla="*/ 1605546 w 2023931"/>
              <a:gd name="connsiteY77" fmla="*/ 1187173 h 2108808"/>
              <a:gd name="connsiteX78" fmla="*/ 1252565 w 2023931"/>
              <a:gd name="connsiteY78" fmla="*/ 1187173 h 2108808"/>
              <a:gd name="connsiteX79" fmla="*/ 1252565 w 2023931"/>
              <a:gd name="connsiteY79" fmla="*/ 1187174 h 2108808"/>
              <a:gd name="connsiteX80" fmla="*/ 1317572 w 2023931"/>
              <a:gd name="connsiteY80" fmla="*/ 1252180 h 2108808"/>
              <a:gd name="connsiteX81" fmla="*/ 1317572 w 2023931"/>
              <a:gd name="connsiteY81" fmla="*/ 1252576 h 2108808"/>
              <a:gd name="connsiteX82" fmla="*/ 1252169 w 2023931"/>
              <a:gd name="connsiteY82" fmla="*/ 1317583 h 2108808"/>
              <a:gd name="connsiteX83" fmla="*/ 1187162 w 2023931"/>
              <a:gd name="connsiteY83" fmla="*/ 1252180 h 2108808"/>
              <a:gd name="connsiteX84" fmla="*/ 1252565 w 2023931"/>
              <a:gd name="connsiteY84" fmla="*/ 1187173 h 2108808"/>
              <a:gd name="connsiteX85" fmla="*/ 1252565 w 2023931"/>
              <a:gd name="connsiteY85" fmla="*/ 801689 h 2108808"/>
              <a:gd name="connsiteX86" fmla="*/ 1307266 w 2023931"/>
              <a:gd name="connsiteY86" fmla="*/ 856587 h 2108808"/>
              <a:gd name="connsiteX87" fmla="*/ 1307266 w 2023931"/>
              <a:gd name="connsiteY87" fmla="*/ 856785 h 2108808"/>
              <a:gd name="connsiteX88" fmla="*/ 1252168 w 2023931"/>
              <a:gd name="connsiteY88" fmla="*/ 911486 h 2108808"/>
              <a:gd name="connsiteX89" fmla="*/ 1197468 w 2023931"/>
              <a:gd name="connsiteY89" fmla="*/ 856389 h 2108808"/>
              <a:gd name="connsiteX90" fmla="*/ 1252565 w 2023931"/>
              <a:gd name="connsiteY90" fmla="*/ 801689 h 2108808"/>
              <a:gd name="connsiteX91" fmla="*/ 1958726 w 2023931"/>
              <a:gd name="connsiteY91" fmla="*/ 791382 h 2108808"/>
              <a:gd name="connsiteX92" fmla="*/ 1959122 w 2023931"/>
              <a:gd name="connsiteY92" fmla="*/ 791382 h 2108808"/>
              <a:gd name="connsiteX93" fmla="*/ 2023931 w 2023931"/>
              <a:gd name="connsiteY93" fmla="*/ 856587 h 2108808"/>
              <a:gd name="connsiteX94" fmla="*/ 1958726 w 2023931"/>
              <a:gd name="connsiteY94" fmla="*/ 921793 h 2108808"/>
              <a:gd name="connsiteX95" fmla="*/ 1893520 w 2023931"/>
              <a:gd name="connsiteY95" fmla="*/ 856587 h 2108808"/>
              <a:gd name="connsiteX96" fmla="*/ 1958726 w 2023931"/>
              <a:gd name="connsiteY96" fmla="*/ 791382 h 2108808"/>
              <a:gd name="connsiteX97" fmla="*/ 1605546 w 2023931"/>
              <a:gd name="connsiteY97" fmla="*/ 791382 h 2108808"/>
              <a:gd name="connsiteX98" fmla="*/ 1605943 w 2023931"/>
              <a:gd name="connsiteY98" fmla="*/ 791382 h 2108808"/>
              <a:gd name="connsiteX99" fmla="*/ 1670752 w 2023931"/>
              <a:gd name="connsiteY99" fmla="*/ 856587 h 2108808"/>
              <a:gd name="connsiteX100" fmla="*/ 1605546 w 2023931"/>
              <a:gd name="connsiteY100" fmla="*/ 921793 h 2108808"/>
              <a:gd name="connsiteX101" fmla="*/ 1540341 w 2023931"/>
              <a:gd name="connsiteY101" fmla="*/ 856587 h 2108808"/>
              <a:gd name="connsiteX102" fmla="*/ 1605546 w 2023931"/>
              <a:gd name="connsiteY102" fmla="*/ 791382 h 2108808"/>
              <a:gd name="connsiteX103" fmla="*/ 1605547 w 2023931"/>
              <a:gd name="connsiteY103" fmla="*/ 406890 h 2108808"/>
              <a:gd name="connsiteX104" fmla="*/ 1606543 w 2023931"/>
              <a:gd name="connsiteY104" fmla="*/ 406895 h 2108808"/>
              <a:gd name="connsiteX105" fmla="*/ 1659653 w 2023931"/>
              <a:gd name="connsiteY105" fmla="*/ 461590 h 2108808"/>
              <a:gd name="connsiteX106" fmla="*/ 1605553 w 2023931"/>
              <a:gd name="connsiteY106" fmla="*/ 515103 h 2108808"/>
              <a:gd name="connsiteX107" fmla="*/ 1551443 w 2023931"/>
              <a:gd name="connsiteY107" fmla="*/ 460999 h 2108808"/>
              <a:gd name="connsiteX108" fmla="*/ 1584486 w 2023931"/>
              <a:gd name="connsiteY108" fmla="*/ 411143 h 2108808"/>
              <a:gd name="connsiteX109" fmla="*/ 1958725 w 2023931"/>
              <a:gd name="connsiteY109" fmla="*/ 395592 h 2108808"/>
              <a:gd name="connsiteX110" fmla="*/ 2023931 w 2023931"/>
              <a:gd name="connsiteY110" fmla="*/ 460797 h 2108808"/>
              <a:gd name="connsiteX111" fmla="*/ 1958725 w 2023931"/>
              <a:gd name="connsiteY111" fmla="*/ 526003 h 2108808"/>
              <a:gd name="connsiteX112" fmla="*/ 1893520 w 2023931"/>
              <a:gd name="connsiteY112" fmla="*/ 460797 h 2108808"/>
              <a:gd name="connsiteX113" fmla="*/ 1958725 w 2023931"/>
              <a:gd name="connsiteY113" fmla="*/ 395592 h 2108808"/>
              <a:gd name="connsiteX114" fmla="*/ 1958725 w 2023931"/>
              <a:gd name="connsiteY114" fmla="*/ 0 h 2108808"/>
              <a:gd name="connsiteX115" fmla="*/ 2023931 w 2023931"/>
              <a:gd name="connsiteY115" fmla="*/ 65205 h 2108808"/>
              <a:gd name="connsiteX116" fmla="*/ 1958725 w 2023931"/>
              <a:gd name="connsiteY116" fmla="*/ 130411 h 2108808"/>
              <a:gd name="connsiteX117" fmla="*/ 1893520 w 2023931"/>
              <a:gd name="connsiteY117" fmla="*/ 65205 h 2108808"/>
              <a:gd name="connsiteX118" fmla="*/ 1958725 w 2023931"/>
              <a:gd name="connsiteY118" fmla="*/ 0 h 210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23931" h="2108808">
                <a:moveTo>
                  <a:pt x="64989" y="1978398"/>
                </a:moveTo>
                <a:cubicBezTo>
                  <a:pt x="101000" y="1978278"/>
                  <a:pt x="130291" y="2007374"/>
                  <a:pt x="130410" y="2043386"/>
                </a:cubicBezTo>
                <a:cubicBezTo>
                  <a:pt x="130529" y="2079398"/>
                  <a:pt x="101433" y="2108688"/>
                  <a:pt x="65421" y="2108808"/>
                </a:cubicBezTo>
                <a:cubicBezTo>
                  <a:pt x="29409" y="2108927"/>
                  <a:pt x="120" y="2079830"/>
                  <a:pt x="0" y="2043819"/>
                </a:cubicBezTo>
                <a:cubicBezTo>
                  <a:pt x="-119" y="2007807"/>
                  <a:pt x="28977" y="1978517"/>
                  <a:pt x="64989" y="1978398"/>
                </a:cubicBezTo>
                <a:close/>
                <a:moveTo>
                  <a:pt x="1958725" y="1978358"/>
                </a:moveTo>
                <a:cubicBezTo>
                  <a:pt x="1994737" y="1978358"/>
                  <a:pt x="2023931" y="2007551"/>
                  <a:pt x="2023931" y="2043564"/>
                </a:cubicBezTo>
                <a:cubicBezTo>
                  <a:pt x="2023931" y="2079575"/>
                  <a:pt x="1994737" y="2108769"/>
                  <a:pt x="1958725" y="2108769"/>
                </a:cubicBezTo>
                <a:cubicBezTo>
                  <a:pt x="1922714" y="2108769"/>
                  <a:pt x="1893520" y="2079575"/>
                  <a:pt x="1893520" y="2043564"/>
                </a:cubicBezTo>
                <a:cubicBezTo>
                  <a:pt x="1893520" y="2007551"/>
                  <a:pt x="1922714" y="1978358"/>
                  <a:pt x="1958725" y="1978358"/>
                </a:cubicBezTo>
                <a:close/>
                <a:moveTo>
                  <a:pt x="1605546" y="1978358"/>
                </a:moveTo>
                <a:cubicBezTo>
                  <a:pt x="1641558" y="1978358"/>
                  <a:pt x="1670752" y="2007551"/>
                  <a:pt x="1670752" y="2043564"/>
                </a:cubicBezTo>
                <a:cubicBezTo>
                  <a:pt x="1670752" y="2079575"/>
                  <a:pt x="1641558" y="2108769"/>
                  <a:pt x="1605546" y="2108769"/>
                </a:cubicBezTo>
                <a:cubicBezTo>
                  <a:pt x="1569534" y="2108769"/>
                  <a:pt x="1540341" y="2079575"/>
                  <a:pt x="1540341" y="2043564"/>
                </a:cubicBezTo>
                <a:cubicBezTo>
                  <a:pt x="1540341" y="2007551"/>
                  <a:pt x="1569534" y="1978358"/>
                  <a:pt x="1605546" y="1978358"/>
                </a:cubicBezTo>
                <a:close/>
                <a:moveTo>
                  <a:pt x="1252565" y="1978358"/>
                </a:moveTo>
                <a:cubicBezTo>
                  <a:pt x="1288577" y="1978358"/>
                  <a:pt x="1317770" y="2007551"/>
                  <a:pt x="1317770" y="2043564"/>
                </a:cubicBezTo>
                <a:cubicBezTo>
                  <a:pt x="1317770" y="2079575"/>
                  <a:pt x="1288577" y="2108769"/>
                  <a:pt x="1252565" y="2108769"/>
                </a:cubicBezTo>
                <a:cubicBezTo>
                  <a:pt x="1216553" y="2108769"/>
                  <a:pt x="1187360" y="2079575"/>
                  <a:pt x="1187360" y="2043564"/>
                </a:cubicBezTo>
                <a:cubicBezTo>
                  <a:pt x="1187360" y="2007551"/>
                  <a:pt x="1216553" y="1978358"/>
                  <a:pt x="1252565" y="1978358"/>
                </a:cubicBezTo>
                <a:close/>
                <a:moveTo>
                  <a:pt x="856775" y="1978358"/>
                </a:moveTo>
                <a:cubicBezTo>
                  <a:pt x="892787" y="1978358"/>
                  <a:pt x="921980" y="2007551"/>
                  <a:pt x="921980" y="2043564"/>
                </a:cubicBezTo>
                <a:cubicBezTo>
                  <a:pt x="921980" y="2079575"/>
                  <a:pt x="892787" y="2108769"/>
                  <a:pt x="856775" y="2108769"/>
                </a:cubicBezTo>
                <a:cubicBezTo>
                  <a:pt x="820763" y="2108769"/>
                  <a:pt x="791570" y="2079575"/>
                  <a:pt x="791570" y="2043564"/>
                </a:cubicBezTo>
                <a:cubicBezTo>
                  <a:pt x="791570" y="2007551"/>
                  <a:pt x="820763" y="1978358"/>
                  <a:pt x="856775" y="1978358"/>
                </a:cubicBezTo>
                <a:close/>
                <a:moveTo>
                  <a:pt x="461183" y="1978358"/>
                </a:moveTo>
                <a:cubicBezTo>
                  <a:pt x="497195" y="1978358"/>
                  <a:pt x="526388" y="2007551"/>
                  <a:pt x="526388" y="2043564"/>
                </a:cubicBezTo>
                <a:cubicBezTo>
                  <a:pt x="526388" y="2079575"/>
                  <a:pt x="497195" y="2108769"/>
                  <a:pt x="461183" y="2108769"/>
                </a:cubicBezTo>
                <a:cubicBezTo>
                  <a:pt x="425171" y="2108769"/>
                  <a:pt x="395978" y="2079575"/>
                  <a:pt x="395978" y="2043564"/>
                </a:cubicBezTo>
                <a:cubicBezTo>
                  <a:pt x="395978" y="2007551"/>
                  <a:pt x="425171" y="1978358"/>
                  <a:pt x="461183" y="1978358"/>
                </a:cubicBezTo>
                <a:close/>
                <a:moveTo>
                  <a:pt x="461183" y="1591288"/>
                </a:moveTo>
                <a:cubicBezTo>
                  <a:pt x="461249" y="1591288"/>
                  <a:pt x="461315" y="1591288"/>
                  <a:pt x="461381" y="1591288"/>
                </a:cubicBezTo>
                <a:cubicBezTo>
                  <a:pt x="492577" y="1591397"/>
                  <a:pt x="517778" y="1616775"/>
                  <a:pt x="517668" y="1647971"/>
                </a:cubicBezTo>
                <a:cubicBezTo>
                  <a:pt x="517668" y="1648036"/>
                  <a:pt x="517668" y="1648103"/>
                  <a:pt x="517668" y="1648168"/>
                </a:cubicBezTo>
                <a:cubicBezTo>
                  <a:pt x="517558" y="1679473"/>
                  <a:pt x="492092" y="1704763"/>
                  <a:pt x="460787" y="1704653"/>
                </a:cubicBezTo>
                <a:cubicBezTo>
                  <a:pt x="429482" y="1704543"/>
                  <a:pt x="404192" y="1679077"/>
                  <a:pt x="404302" y="1647772"/>
                </a:cubicBezTo>
                <a:cubicBezTo>
                  <a:pt x="404412" y="1616467"/>
                  <a:pt x="429878" y="1591178"/>
                  <a:pt x="461183" y="1591288"/>
                </a:cubicBezTo>
                <a:close/>
                <a:moveTo>
                  <a:pt x="1605546" y="1582766"/>
                </a:moveTo>
                <a:cubicBezTo>
                  <a:pt x="1605679" y="1582765"/>
                  <a:pt x="1605811" y="1582765"/>
                  <a:pt x="1605943" y="1582766"/>
                </a:cubicBezTo>
                <a:cubicBezTo>
                  <a:pt x="1641846" y="1582875"/>
                  <a:pt x="1670861" y="1612069"/>
                  <a:pt x="1670752" y="1647971"/>
                </a:cubicBezTo>
                <a:cubicBezTo>
                  <a:pt x="1670752" y="1683983"/>
                  <a:pt x="1641558" y="1713176"/>
                  <a:pt x="1605546" y="1713176"/>
                </a:cubicBezTo>
                <a:cubicBezTo>
                  <a:pt x="1569534" y="1713176"/>
                  <a:pt x="1540341" y="1683983"/>
                  <a:pt x="1540341" y="1647971"/>
                </a:cubicBezTo>
                <a:cubicBezTo>
                  <a:pt x="1540341" y="1611959"/>
                  <a:pt x="1569534" y="1582766"/>
                  <a:pt x="1605546" y="1582766"/>
                </a:cubicBezTo>
                <a:close/>
                <a:moveTo>
                  <a:pt x="1958725" y="1582765"/>
                </a:moveTo>
                <a:cubicBezTo>
                  <a:pt x="1994737" y="1582765"/>
                  <a:pt x="2023931" y="1611958"/>
                  <a:pt x="2023931" y="1647971"/>
                </a:cubicBezTo>
                <a:cubicBezTo>
                  <a:pt x="2023931" y="1683982"/>
                  <a:pt x="1994737" y="1713176"/>
                  <a:pt x="1958725" y="1713176"/>
                </a:cubicBezTo>
                <a:cubicBezTo>
                  <a:pt x="1922714" y="1713176"/>
                  <a:pt x="1893520" y="1683982"/>
                  <a:pt x="1893520" y="1647971"/>
                </a:cubicBezTo>
                <a:cubicBezTo>
                  <a:pt x="1893520" y="1611958"/>
                  <a:pt x="1922714" y="1582765"/>
                  <a:pt x="1958725" y="1582765"/>
                </a:cubicBezTo>
                <a:close/>
                <a:moveTo>
                  <a:pt x="1252565" y="1582765"/>
                </a:moveTo>
                <a:cubicBezTo>
                  <a:pt x="1288577" y="1582765"/>
                  <a:pt x="1317770" y="1611958"/>
                  <a:pt x="1317770" y="1647971"/>
                </a:cubicBezTo>
                <a:cubicBezTo>
                  <a:pt x="1317770" y="1683982"/>
                  <a:pt x="1288577" y="1713176"/>
                  <a:pt x="1252565" y="1713176"/>
                </a:cubicBezTo>
                <a:cubicBezTo>
                  <a:pt x="1216553" y="1713176"/>
                  <a:pt x="1187360" y="1683982"/>
                  <a:pt x="1187360" y="1647971"/>
                </a:cubicBezTo>
                <a:cubicBezTo>
                  <a:pt x="1187360" y="1611958"/>
                  <a:pt x="1216553" y="1582765"/>
                  <a:pt x="1252565" y="1582765"/>
                </a:cubicBezTo>
                <a:close/>
                <a:moveTo>
                  <a:pt x="856775" y="1582765"/>
                </a:moveTo>
                <a:cubicBezTo>
                  <a:pt x="892787" y="1582765"/>
                  <a:pt x="921980" y="1611958"/>
                  <a:pt x="921980" y="1647971"/>
                </a:cubicBezTo>
                <a:cubicBezTo>
                  <a:pt x="921980" y="1683982"/>
                  <a:pt x="892787" y="1713176"/>
                  <a:pt x="856775" y="1713176"/>
                </a:cubicBezTo>
                <a:cubicBezTo>
                  <a:pt x="820763" y="1713176"/>
                  <a:pt x="791570" y="1683982"/>
                  <a:pt x="791570" y="1647971"/>
                </a:cubicBezTo>
                <a:cubicBezTo>
                  <a:pt x="791570" y="1611958"/>
                  <a:pt x="820763" y="1582765"/>
                  <a:pt x="856775" y="1582765"/>
                </a:cubicBezTo>
                <a:close/>
                <a:moveTo>
                  <a:pt x="856775" y="1194902"/>
                </a:moveTo>
                <a:lnTo>
                  <a:pt x="856973" y="1194902"/>
                </a:lnTo>
                <a:cubicBezTo>
                  <a:pt x="888935" y="1194902"/>
                  <a:pt x="914845" y="1220812"/>
                  <a:pt x="914845" y="1252774"/>
                </a:cubicBezTo>
                <a:cubicBezTo>
                  <a:pt x="914845" y="1284659"/>
                  <a:pt x="889056" y="1310537"/>
                  <a:pt x="857171" y="1310646"/>
                </a:cubicBezTo>
                <a:cubicBezTo>
                  <a:pt x="825209" y="1310755"/>
                  <a:pt x="799211" y="1284934"/>
                  <a:pt x="799101" y="1252972"/>
                </a:cubicBezTo>
                <a:cubicBezTo>
                  <a:pt x="798991" y="1221010"/>
                  <a:pt x="824813" y="1195012"/>
                  <a:pt x="856775" y="1194902"/>
                </a:cubicBezTo>
                <a:close/>
                <a:moveTo>
                  <a:pt x="1958725" y="1187173"/>
                </a:moveTo>
                <a:cubicBezTo>
                  <a:pt x="1958791" y="1187173"/>
                  <a:pt x="1958857" y="1187173"/>
                  <a:pt x="1958923" y="1187173"/>
                </a:cubicBezTo>
                <a:cubicBezTo>
                  <a:pt x="1994826" y="1187173"/>
                  <a:pt x="2023931" y="1216278"/>
                  <a:pt x="2023930" y="1252180"/>
                </a:cubicBezTo>
                <a:cubicBezTo>
                  <a:pt x="2023931" y="1252247"/>
                  <a:pt x="2023931" y="1252312"/>
                  <a:pt x="2023931" y="1252378"/>
                </a:cubicBezTo>
                <a:cubicBezTo>
                  <a:pt x="2023931" y="1288390"/>
                  <a:pt x="1994738" y="1317584"/>
                  <a:pt x="1958725" y="1317584"/>
                </a:cubicBezTo>
                <a:cubicBezTo>
                  <a:pt x="1922714" y="1317584"/>
                  <a:pt x="1893520" y="1288391"/>
                  <a:pt x="1893520" y="1252379"/>
                </a:cubicBezTo>
                <a:cubicBezTo>
                  <a:pt x="1893520" y="1216367"/>
                  <a:pt x="1922713" y="1187174"/>
                  <a:pt x="1958725" y="1187173"/>
                </a:cubicBezTo>
                <a:close/>
                <a:moveTo>
                  <a:pt x="1605546" y="1187173"/>
                </a:moveTo>
                <a:cubicBezTo>
                  <a:pt x="1605612" y="1187173"/>
                  <a:pt x="1605678" y="1187173"/>
                  <a:pt x="1605744" y="1187173"/>
                </a:cubicBezTo>
                <a:cubicBezTo>
                  <a:pt x="1641647" y="1187173"/>
                  <a:pt x="1670752" y="1216278"/>
                  <a:pt x="1670751" y="1252180"/>
                </a:cubicBezTo>
                <a:cubicBezTo>
                  <a:pt x="1670752" y="1252247"/>
                  <a:pt x="1670752" y="1252312"/>
                  <a:pt x="1670752" y="1252378"/>
                </a:cubicBezTo>
                <a:cubicBezTo>
                  <a:pt x="1670752" y="1288390"/>
                  <a:pt x="1641559" y="1317584"/>
                  <a:pt x="1605546" y="1317584"/>
                </a:cubicBezTo>
                <a:cubicBezTo>
                  <a:pt x="1569535" y="1317584"/>
                  <a:pt x="1540341" y="1288391"/>
                  <a:pt x="1540341" y="1252379"/>
                </a:cubicBezTo>
                <a:cubicBezTo>
                  <a:pt x="1540341" y="1216367"/>
                  <a:pt x="1569534" y="1187174"/>
                  <a:pt x="1605546" y="1187173"/>
                </a:cubicBezTo>
                <a:close/>
                <a:moveTo>
                  <a:pt x="1252565" y="1187173"/>
                </a:moveTo>
                <a:lnTo>
                  <a:pt x="1252565" y="1187174"/>
                </a:lnTo>
                <a:cubicBezTo>
                  <a:pt x="1288467" y="1187174"/>
                  <a:pt x="1317572" y="1216278"/>
                  <a:pt x="1317572" y="1252180"/>
                </a:cubicBezTo>
                <a:cubicBezTo>
                  <a:pt x="1317572" y="1252312"/>
                  <a:pt x="1317572" y="1252444"/>
                  <a:pt x="1317572" y="1252576"/>
                </a:cubicBezTo>
                <a:cubicBezTo>
                  <a:pt x="1317462" y="1288588"/>
                  <a:pt x="1288181" y="1317692"/>
                  <a:pt x="1252169" y="1317583"/>
                </a:cubicBezTo>
                <a:cubicBezTo>
                  <a:pt x="1216157" y="1317474"/>
                  <a:pt x="1187052" y="1288192"/>
                  <a:pt x="1187162" y="1252180"/>
                </a:cubicBezTo>
                <a:cubicBezTo>
                  <a:pt x="1187272" y="1216169"/>
                  <a:pt x="1216554" y="1187064"/>
                  <a:pt x="1252565" y="1187173"/>
                </a:cubicBezTo>
                <a:close/>
                <a:moveTo>
                  <a:pt x="1252565" y="801689"/>
                </a:moveTo>
                <a:cubicBezTo>
                  <a:pt x="1282808" y="801797"/>
                  <a:pt x="1307266" y="826345"/>
                  <a:pt x="1307266" y="856587"/>
                </a:cubicBezTo>
                <a:cubicBezTo>
                  <a:pt x="1307266" y="856653"/>
                  <a:pt x="1307266" y="856719"/>
                  <a:pt x="1307266" y="856785"/>
                </a:cubicBezTo>
                <a:cubicBezTo>
                  <a:pt x="1307156" y="887105"/>
                  <a:pt x="1282489" y="911595"/>
                  <a:pt x="1252168" y="911486"/>
                </a:cubicBezTo>
                <a:cubicBezTo>
                  <a:pt x="1221849" y="911377"/>
                  <a:pt x="1197358" y="886709"/>
                  <a:pt x="1197468" y="856389"/>
                </a:cubicBezTo>
                <a:cubicBezTo>
                  <a:pt x="1197578" y="826069"/>
                  <a:pt x="1222246" y="801579"/>
                  <a:pt x="1252565" y="801689"/>
                </a:cubicBezTo>
                <a:close/>
                <a:moveTo>
                  <a:pt x="1958726" y="791382"/>
                </a:moveTo>
                <a:cubicBezTo>
                  <a:pt x="1958858" y="791382"/>
                  <a:pt x="1958990" y="791382"/>
                  <a:pt x="1959122" y="791382"/>
                </a:cubicBezTo>
                <a:cubicBezTo>
                  <a:pt x="1995025" y="791492"/>
                  <a:pt x="2024040" y="820685"/>
                  <a:pt x="2023931" y="856587"/>
                </a:cubicBezTo>
                <a:cubicBezTo>
                  <a:pt x="2023931" y="892600"/>
                  <a:pt x="1994737" y="921793"/>
                  <a:pt x="1958726" y="921793"/>
                </a:cubicBezTo>
                <a:cubicBezTo>
                  <a:pt x="1922713" y="921793"/>
                  <a:pt x="1893520" y="892600"/>
                  <a:pt x="1893520" y="856587"/>
                </a:cubicBezTo>
                <a:cubicBezTo>
                  <a:pt x="1893520" y="820576"/>
                  <a:pt x="1922713" y="791382"/>
                  <a:pt x="1958726" y="791382"/>
                </a:cubicBezTo>
                <a:close/>
                <a:moveTo>
                  <a:pt x="1605546" y="791382"/>
                </a:moveTo>
                <a:cubicBezTo>
                  <a:pt x="1605679" y="791382"/>
                  <a:pt x="1605811" y="791382"/>
                  <a:pt x="1605943" y="791382"/>
                </a:cubicBezTo>
                <a:cubicBezTo>
                  <a:pt x="1641846" y="791492"/>
                  <a:pt x="1670861" y="820685"/>
                  <a:pt x="1670752" y="856587"/>
                </a:cubicBezTo>
                <a:cubicBezTo>
                  <a:pt x="1670752" y="892600"/>
                  <a:pt x="1641558" y="921793"/>
                  <a:pt x="1605546" y="921793"/>
                </a:cubicBezTo>
                <a:cubicBezTo>
                  <a:pt x="1569534" y="921793"/>
                  <a:pt x="1540341" y="892600"/>
                  <a:pt x="1540341" y="856587"/>
                </a:cubicBezTo>
                <a:cubicBezTo>
                  <a:pt x="1540341" y="820576"/>
                  <a:pt x="1569534" y="791382"/>
                  <a:pt x="1605546" y="791382"/>
                </a:cubicBezTo>
                <a:close/>
                <a:moveTo>
                  <a:pt x="1605547" y="406890"/>
                </a:moveTo>
                <a:lnTo>
                  <a:pt x="1606543" y="406895"/>
                </a:lnTo>
                <a:cubicBezTo>
                  <a:pt x="1636313" y="407333"/>
                  <a:pt x="1660091" y="431821"/>
                  <a:pt x="1659653" y="461590"/>
                </a:cubicBezTo>
                <a:cubicBezTo>
                  <a:pt x="1659327" y="491238"/>
                  <a:pt x="1635202" y="515101"/>
                  <a:pt x="1605553" y="515103"/>
                </a:cubicBezTo>
                <a:cubicBezTo>
                  <a:pt x="1575671" y="515104"/>
                  <a:pt x="1551445" y="490882"/>
                  <a:pt x="1551443" y="460999"/>
                </a:cubicBezTo>
                <a:cubicBezTo>
                  <a:pt x="1551442" y="438588"/>
                  <a:pt x="1565067" y="419358"/>
                  <a:pt x="1584486" y="411143"/>
                </a:cubicBezTo>
                <a:close/>
                <a:moveTo>
                  <a:pt x="1958725" y="395592"/>
                </a:moveTo>
                <a:cubicBezTo>
                  <a:pt x="1994737" y="395592"/>
                  <a:pt x="2023931" y="424785"/>
                  <a:pt x="2023931" y="460797"/>
                </a:cubicBezTo>
                <a:cubicBezTo>
                  <a:pt x="2023931" y="496809"/>
                  <a:pt x="1994737" y="526003"/>
                  <a:pt x="1958725" y="526003"/>
                </a:cubicBezTo>
                <a:cubicBezTo>
                  <a:pt x="1922714" y="526003"/>
                  <a:pt x="1893520" y="496809"/>
                  <a:pt x="1893520" y="460797"/>
                </a:cubicBezTo>
                <a:cubicBezTo>
                  <a:pt x="1893520" y="424785"/>
                  <a:pt x="1922714" y="395592"/>
                  <a:pt x="1958725" y="395592"/>
                </a:cubicBezTo>
                <a:close/>
                <a:moveTo>
                  <a:pt x="1958725" y="0"/>
                </a:moveTo>
                <a:cubicBezTo>
                  <a:pt x="1994737" y="0"/>
                  <a:pt x="2023931" y="29193"/>
                  <a:pt x="2023931" y="65205"/>
                </a:cubicBezTo>
                <a:cubicBezTo>
                  <a:pt x="2023931" y="101217"/>
                  <a:pt x="1994737" y="130411"/>
                  <a:pt x="1958725" y="130411"/>
                </a:cubicBezTo>
                <a:cubicBezTo>
                  <a:pt x="1922714" y="130411"/>
                  <a:pt x="1893520" y="101217"/>
                  <a:pt x="1893520" y="65205"/>
                </a:cubicBezTo>
                <a:cubicBezTo>
                  <a:pt x="1893520" y="29193"/>
                  <a:pt x="1922714" y="0"/>
                  <a:pt x="1958725" y="0"/>
                </a:cubicBezTo>
                <a:close/>
              </a:path>
            </a:pathLst>
          </a:custGeom>
          <a:solidFill>
            <a:schemeClr val="accent1"/>
          </a:solidFill>
          <a:ln w="2989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0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White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5766" y="3856736"/>
            <a:ext cx="5486400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25766" y="4102749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25766" y="4348762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25766" y="3107661"/>
            <a:ext cx="5486400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1653702"/>
            <a:ext cx="5486400" cy="1463195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DAEF4F6-E358-4249-AAEE-917895E8A324}"/>
              </a:ext>
            </a:extLst>
          </p:cNvPr>
          <p:cNvSpPr/>
          <p:nvPr userDrawn="1"/>
        </p:nvSpPr>
        <p:spPr>
          <a:xfrm>
            <a:off x="6551149" y="1842670"/>
            <a:ext cx="2596234" cy="2532920"/>
          </a:xfrm>
          <a:custGeom>
            <a:avLst/>
            <a:gdLst>
              <a:gd name="connsiteX0" fmla="*/ 89637 w 15773620"/>
              <a:gd name="connsiteY0" fmla="*/ 14306985 h 15388950"/>
              <a:gd name="connsiteX1" fmla="*/ 953458 w 15773620"/>
              <a:gd name="connsiteY1" fmla="*/ 14784072 h 15388950"/>
              <a:gd name="connsiteX2" fmla="*/ 1686885 w 15773620"/>
              <a:gd name="connsiteY2" fmla="*/ 15201525 h 15388950"/>
              <a:gd name="connsiteX3" fmla="*/ 2420311 w 15773620"/>
              <a:gd name="connsiteY3" fmla="*/ 14784072 h 15388950"/>
              <a:gd name="connsiteX4" fmla="*/ 3292267 w 15773620"/>
              <a:gd name="connsiteY4" fmla="*/ 14306985 h 15388950"/>
              <a:gd name="connsiteX5" fmla="*/ 4164234 w 15773620"/>
              <a:gd name="connsiteY5" fmla="*/ 14784072 h 15388950"/>
              <a:gd name="connsiteX6" fmla="*/ 4897660 w 15773620"/>
              <a:gd name="connsiteY6" fmla="*/ 15201525 h 15388950"/>
              <a:gd name="connsiteX7" fmla="*/ 5631086 w 15773620"/>
              <a:gd name="connsiteY7" fmla="*/ 14784072 h 15388950"/>
              <a:gd name="connsiteX8" fmla="*/ 6503044 w 15773620"/>
              <a:gd name="connsiteY8" fmla="*/ 14306985 h 15388950"/>
              <a:gd name="connsiteX9" fmla="*/ 7375010 w 15773620"/>
              <a:gd name="connsiteY9" fmla="*/ 14784072 h 15388950"/>
              <a:gd name="connsiteX10" fmla="*/ 8108437 w 15773620"/>
              <a:gd name="connsiteY10" fmla="*/ 15201525 h 15388950"/>
              <a:gd name="connsiteX11" fmla="*/ 8841862 w 15773620"/>
              <a:gd name="connsiteY11" fmla="*/ 14784072 h 15388950"/>
              <a:gd name="connsiteX12" fmla="*/ 9713820 w 15773620"/>
              <a:gd name="connsiteY12" fmla="*/ 14306985 h 15388950"/>
              <a:gd name="connsiteX13" fmla="*/ 10585787 w 15773620"/>
              <a:gd name="connsiteY13" fmla="*/ 14784072 h 15388950"/>
              <a:gd name="connsiteX14" fmla="*/ 11319213 w 15773620"/>
              <a:gd name="connsiteY14" fmla="*/ 15201525 h 15388950"/>
              <a:gd name="connsiteX15" fmla="*/ 12052639 w 15773620"/>
              <a:gd name="connsiteY15" fmla="*/ 14784072 h 15388950"/>
              <a:gd name="connsiteX16" fmla="*/ 12924597 w 15773620"/>
              <a:gd name="connsiteY16" fmla="*/ 14306985 h 15388950"/>
              <a:gd name="connsiteX17" fmla="*/ 13796563 w 15773620"/>
              <a:gd name="connsiteY17" fmla="*/ 14784072 h 15388950"/>
              <a:gd name="connsiteX18" fmla="*/ 14529989 w 15773620"/>
              <a:gd name="connsiteY18" fmla="*/ 15201525 h 15388950"/>
              <a:gd name="connsiteX19" fmla="*/ 15263415 w 15773620"/>
              <a:gd name="connsiteY19" fmla="*/ 14784072 h 15388950"/>
              <a:gd name="connsiteX20" fmla="*/ 15719813 w 15773620"/>
              <a:gd name="connsiteY20" fmla="*/ 14399533 h 15388950"/>
              <a:gd name="connsiteX21" fmla="*/ 15773620 w 15773620"/>
              <a:gd name="connsiteY21" fmla="*/ 14377911 h 15388950"/>
              <a:gd name="connsiteX22" fmla="*/ 15773620 w 15773620"/>
              <a:gd name="connsiteY22" fmla="*/ 14584304 h 15388950"/>
              <a:gd name="connsiteX23" fmla="*/ 15707541 w 15773620"/>
              <a:gd name="connsiteY23" fmla="*/ 14623267 h 15388950"/>
              <a:gd name="connsiteX24" fmla="*/ 15401947 w 15773620"/>
              <a:gd name="connsiteY24" fmla="*/ 14911863 h 15388950"/>
              <a:gd name="connsiteX25" fmla="*/ 14529989 w 15773620"/>
              <a:gd name="connsiteY25" fmla="*/ 15388950 h 15388950"/>
              <a:gd name="connsiteX26" fmla="*/ 13658023 w 15773620"/>
              <a:gd name="connsiteY26" fmla="*/ 14911863 h 15388950"/>
              <a:gd name="connsiteX27" fmla="*/ 12924597 w 15773620"/>
              <a:gd name="connsiteY27" fmla="*/ 14494410 h 15388950"/>
              <a:gd name="connsiteX28" fmla="*/ 12191171 w 15773620"/>
              <a:gd name="connsiteY28" fmla="*/ 14911863 h 15388950"/>
              <a:gd name="connsiteX29" fmla="*/ 11319213 w 15773620"/>
              <a:gd name="connsiteY29" fmla="*/ 15388950 h 15388950"/>
              <a:gd name="connsiteX30" fmla="*/ 10447246 w 15773620"/>
              <a:gd name="connsiteY30" fmla="*/ 14911863 h 15388950"/>
              <a:gd name="connsiteX31" fmla="*/ 9713820 w 15773620"/>
              <a:gd name="connsiteY31" fmla="*/ 14494410 h 15388950"/>
              <a:gd name="connsiteX32" fmla="*/ 8980395 w 15773620"/>
              <a:gd name="connsiteY32" fmla="*/ 14911863 h 15388950"/>
              <a:gd name="connsiteX33" fmla="*/ 8108437 w 15773620"/>
              <a:gd name="connsiteY33" fmla="*/ 15388950 h 15388950"/>
              <a:gd name="connsiteX34" fmla="*/ 7236470 w 15773620"/>
              <a:gd name="connsiteY34" fmla="*/ 14911863 h 15388950"/>
              <a:gd name="connsiteX35" fmla="*/ 6503044 w 15773620"/>
              <a:gd name="connsiteY35" fmla="*/ 14494410 h 15388950"/>
              <a:gd name="connsiteX36" fmla="*/ 5769618 w 15773620"/>
              <a:gd name="connsiteY36" fmla="*/ 14911863 h 15388950"/>
              <a:gd name="connsiteX37" fmla="*/ 4897660 w 15773620"/>
              <a:gd name="connsiteY37" fmla="*/ 15388950 h 15388950"/>
              <a:gd name="connsiteX38" fmla="*/ 4025694 w 15773620"/>
              <a:gd name="connsiteY38" fmla="*/ 14911863 h 15388950"/>
              <a:gd name="connsiteX39" fmla="*/ 3292267 w 15773620"/>
              <a:gd name="connsiteY39" fmla="*/ 14494410 h 15388950"/>
              <a:gd name="connsiteX40" fmla="*/ 2558842 w 15773620"/>
              <a:gd name="connsiteY40" fmla="*/ 14911863 h 15388950"/>
              <a:gd name="connsiteX41" fmla="*/ 1695029 w 15773620"/>
              <a:gd name="connsiteY41" fmla="*/ 15388950 h 15388950"/>
              <a:gd name="connsiteX42" fmla="*/ 823063 w 15773620"/>
              <a:gd name="connsiteY42" fmla="*/ 14911863 h 15388950"/>
              <a:gd name="connsiteX43" fmla="*/ 89637 w 15773620"/>
              <a:gd name="connsiteY43" fmla="*/ 14494410 h 15388950"/>
              <a:gd name="connsiteX44" fmla="*/ 0 w 15773620"/>
              <a:gd name="connsiteY44" fmla="*/ 14400702 h 15388950"/>
              <a:gd name="connsiteX45" fmla="*/ 89637 w 15773620"/>
              <a:gd name="connsiteY45" fmla="*/ 14306985 h 15388950"/>
              <a:gd name="connsiteX46" fmla="*/ 89638 w 15773620"/>
              <a:gd name="connsiteY46" fmla="*/ 11445584 h 15388950"/>
              <a:gd name="connsiteX47" fmla="*/ 953458 w 15773620"/>
              <a:gd name="connsiteY47" fmla="*/ 11922672 h 15388950"/>
              <a:gd name="connsiteX48" fmla="*/ 1686885 w 15773620"/>
              <a:gd name="connsiteY48" fmla="*/ 12340124 h 15388950"/>
              <a:gd name="connsiteX49" fmla="*/ 2420311 w 15773620"/>
              <a:gd name="connsiteY49" fmla="*/ 11922672 h 15388950"/>
              <a:gd name="connsiteX50" fmla="*/ 3292268 w 15773620"/>
              <a:gd name="connsiteY50" fmla="*/ 11445584 h 15388950"/>
              <a:gd name="connsiteX51" fmla="*/ 4164234 w 15773620"/>
              <a:gd name="connsiteY51" fmla="*/ 11922672 h 15388950"/>
              <a:gd name="connsiteX52" fmla="*/ 4897661 w 15773620"/>
              <a:gd name="connsiteY52" fmla="*/ 12340124 h 15388950"/>
              <a:gd name="connsiteX53" fmla="*/ 5631086 w 15773620"/>
              <a:gd name="connsiteY53" fmla="*/ 11922672 h 15388950"/>
              <a:gd name="connsiteX54" fmla="*/ 6503045 w 15773620"/>
              <a:gd name="connsiteY54" fmla="*/ 11445584 h 15388950"/>
              <a:gd name="connsiteX55" fmla="*/ 7375011 w 15773620"/>
              <a:gd name="connsiteY55" fmla="*/ 11922672 h 15388950"/>
              <a:gd name="connsiteX56" fmla="*/ 8108437 w 15773620"/>
              <a:gd name="connsiteY56" fmla="*/ 12340124 h 15388950"/>
              <a:gd name="connsiteX57" fmla="*/ 8841862 w 15773620"/>
              <a:gd name="connsiteY57" fmla="*/ 11922672 h 15388950"/>
              <a:gd name="connsiteX58" fmla="*/ 9713820 w 15773620"/>
              <a:gd name="connsiteY58" fmla="*/ 11445584 h 15388950"/>
              <a:gd name="connsiteX59" fmla="*/ 10585787 w 15773620"/>
              <a:gd name="connsiteY59" fmla="*/ 11922672 h 15388950"/>
              <a:gd name="connsiteX60" fmla="*/ 11319213 w 15773620"/>
              <a:gd name="connsiteY60" fmla="*/ 12340124 h 15388950"/>
              <a:gd name="connsiteX61" fmla="*/ 12052639 w 15773620"/>
              <a:gd name="connsiteY61" fmla="*/ 11922672 h 15388950"/>
              <a:gd name="connsiteX62" fmla="*/ 12924597 w 15773620"/>
              <a:gd name="connsiteY62" fmla="*/ 11445584 h 15388950"/>
              <a:gd name="connsiteX63" fmla="*/ 13796563 w 15773620"/>
              <a:gd name="connsiteY63" fmla="*/ 11922672 h 15388950"/>
              <a:gd name="connsiteX64" fmla="*/ 14529989 w 15773620"/>
              <a:gd name="connsiteY64" fmla="*/ 12340124 h 15388950"/>
              <a:gd name="connsiteX65" fmla="*/ 15263415 w 15773620"/>
              <a:gd name="connsiteY65" fmla="*/ 11922672 h 15388950"/>
              <a:gd name="connsiteX66" fmla="*/ 15719813 w 15773620"/>
              <a:gd name="connsiteY66" fmla="*/ 11538133 h 15388950"/>
              <a:gd name="connsiteX67" fmla="*/ 15773620 w 15773620"/>
              <a:gd name="connsiteY67" fmla="*/ 11516511 h 15388950"/>
              <a:gd name="connsiteX68" fmla="*/ 15773620 w 15773620"/>
              <a:gd name="connsiteY68" fmla="*/ 11722903 h 15388950"/>
              <a:gd name="connsiteX69" fmla="*/ 15707541 w 15773620"/>
              <a:gd name="connsiteY69" fmla="*/ 11761866 h 15388950"/>
              <a:gd name="connsiteX70" fmla="*/ 15401947 w 15773620"/>
              <a:gd name="connsiteY70" fmla="*/ 12050462 h 15388950"/>
              <a:gd name="connsiteX71" fmla="*/ 14529989 w 15773620"/>
              <a:gd name="connsiteY71" fmla="*/ 12527549 h 15388950"/>
              <a:gd name="connsiteX72" fmla="*/ 13658023 w 15773620"/>
              <a:gd name="connsiteY72" fmla="*/ 12050462 h 15388950"/>
              <a:gd name="connsiteX73" fmla="*/ 12924597 w 15773620"/>
              <a:gd name="connsiteY73" fmla="*/ 11633009 h 15388950"/>
              <a:gd name="connsiteX74" fmla="*/ 12191171 w 15773620"/>
              <a:gd name="connsiteY74" fmla="*/ 12050462 h 15388950"/>
              <a:gd name="connsiteX75" fmla="*/ 11319213 w 15773620"/>
              <a:gd name="connsiteY75" fmla="*/ 12527549 h 15388950"/>
              <a:gd name="connsiteX76" fmla="*/ 10447246 w 15773620"/>
              <a:gd name="connsiteY76" fmla="*/ 12050462 h 15388950"/>
              <a:gd name="connsiteX77" fmla="*/ 9713820 w 15773620"/>
              <a:gd name="connsiteY77" fmla="*/ 11633009 h 15388950"/>
              <a:gd name="connsiteX78" fmla="*/ 8980395 w 15773620"/>
              <a:gd name="connsiteY78" fmla="*/ 12050462 h 15388950"/>
              <a:gd name="connsiteX79" fmla="*/ 8108437 w 15773620"/>
              <a:gd name="connsiteY79" fmla="*/ 12527549 h 15388950"/>
              <a:gd name="connsiteX80" fmla="*/ 7236471 w 15773620"/>
              <a:gd name="connsiteY80" fmla="*/ 12050462 h 15388950"/>
              <a:gd name="connsiteX81" fmla="*/ 6503045 w 15773620"/>
              <a:gd name="connsiteY81" fmla="*/ 11633009 h 15388950"/>
              <a:gd name="connsiteX82" fmla="*/ 5769618 w 15773620"/>
              <a:gd name="connsiteY82" fmla="*/ 12050462 h 15388950"/>
              <a:gd name="connsiteX83" fmla="*/ 4897661 w 15773620"/>
              <a:gd name="connsiteY83" fmla="*/ 12527549 h 15388950"/>
              <a:gd name="connsiteX84" fmla="*/ 4025694 w 15773620"/>
              <a:gd name="connsiteY84" fmla="*/ 12050462 h 15388950"/>
              <a:gd name="connsiteX85" fmla="*/ 3292268 w 15773620"/>
              <a:gd name="connsiteY85" fmla="*/ 11633009 h 15388950"/>
              <a:gd name="connsiteX86" fmla="*/ 2558842 w 15773620"/>
              <a:gd name="connsiteY86" fmla="*/ 12050462 h 15388950"/>
              <a:gd name="connsiteX87" fmla="*/ 1695029 w 15773620"/>
              <a:gd name="connsiteY87" fmla="*/ 12527549 h 15388950"/>
              <a:gd name="connsiteX88" fmla="*/ 823063 w 15773620"/>
              <a:gd name="connsiteY88" fmla="*/ 12050462 h 15388950"/>
              <a:gd name="connsiteX89" fmla="*/ 89638 w 15773620"/>
              <a:gd name="connsiteY89" fmla="*/ 11633009 h 15388950"/>
              <a:gd name="connsiteX90" fmla="*/ 0 w 15773620"/>
              <a:gd name="connsiteY90" fmla="*/ 11539301 h 15388950"/>
              <a:gd name="connsiteX91" fmla="*/ 89638 w 15773620"/>
              <a:gd name="connsiteY91" fmla="*/ 11445584 h 15388950"/>
              <a:gd name="connsiteX92" fmla="*/ 89638 w 15773620"/>
              <a:gd name="connsiteY92" fmla="*/ 8584192 h 15388950"/>
              <a:gd name="connsiteX93" fmla="*/ 953458 w 15773620"/>
              <a:gd name="connsiteY93" fmla="*/ 9061280 h 15388950"/>
              <a:gd name="connsiteX94" fmla="*/ 1686885 w 15773620"/>
              <a:gd name="connsiteY94" fmla="*/ 9478732 h 15388950"/>
              <a:gd name="connsiteX95" fmla="*/ 2420311 w 15773620"/>
              <a:gd name="connsiteY95" fmla="*/ 9061280 h 15388950"/>
              <a:gd name="connsiteX96" fmla="*/ 3292268 w 15773620"/>
              <a:gd name="connsiteY96" fmla="*/ 8584192 h 15388950"/>
              <a:gd name="connsiteX97" fmla="*/ 4164235 w 15773620"/>
              <a:gd name="connsiteY97" fmla="*/ 9061280 h 15388950"/>
              <a:gd name="connsiteX98" fmla="*/ 4897661 w 15773620"/>
              <a:gd name="connsiteY98" fmla="*/ 9478732 h 15388950"/>
              <a:gd name="connsiteX99" fmla="*/ 5631087 w 15773620"/>
              <a:gd name="connsiteY99" fmla="*/ 9061280 h 15388950"/>
              <a:gd name="connsiteX100" fmla="*/ 6503045 w 15773620"/>
              <a:gd name="connsiteY100" fmla="*/ 8584192 h 15388950"/>
              <a:gd name="connsiteX101" fmla="*/ 7375011 w 15773620"/>
              <a:gd name="connsiteY101" fmla="*/ 9061280 h 15388950"/>
              <a:gd name="connsiteX102" fmla="*/ 8108437 w 15773620"/>
              <a:gd name="connsiteY102" fmla="*/ 9478732 h 15388950"/>
              <a:gd name="connsiteX103" fmla="*/ 8841862 w 15773620"/>
              <a:gd name="connsiteY103" fmla="*/ 9061280 h 15388950"/>
              <a:gd name="connsiteX104" fmla="*/ 9713820 w 15773620"/>
              <a:gd name="connsiteY104" fmla="*/ 8584192 h 15388950"/>
              <a:gd name="connsiteX105" fmla="*/ 10585787 w 15773620"/>
              <a:gd name="connsiteY105" fmla="*/ 9061280 h 15388950"/>
              <a:gd name="connsiteX106" fmla="*/ 11319213 w 15773620"/>
              <a:gd name="connsiteY106" fmla="*/ 9478732 h 15388950"/>
              <a:gd name="connsiteX107" fmla="*/ 12052639 w 15773620"/>
              <a:gd name="connsiteY107" fmla="*/ 9061280 h 15388950"/>
              <a:gd name="connsiteX108" fmla="*/ 12924597 w 15773620"/>
              <a:gd name="connsiteY108" fmla="*/ 8584192 h 15388950"/>
              <a:gd name="connsiteX109" fmla="*/ 13796563 w 15773620"/>
              <a:gd name="connsiteY109" fmla="*/ 9061280 h 15388950"/>
              <a:gd name="connsiteX110" fmla="*/ 14529989 w 15773620"/>
              <a:gd name="connsiteY110" fmla="*/ 9478732 h 15388950"/>
              <a:gd name="connsiteX111" fmla="*/ 15263415 w 15773620"/>
              <a:gd name="connsiteY111" fmla="*/ 9061280 h 15388950"/>
              <a:gd name="connsiteX112" fmla="*/ 15719813 w 15773620"/>
              <a:gd name="connsiteY112" fmla="*/ 8676741 h 15388950"/>
              <a:gd name="connsiteX113" fmla="*/ 15773620 w 15773620"/>
              <a:gd name="connsiteY113" fmla="*/ 8655118 h 15388950"/>
              <a:gd name="connsiteX114" fmla="*/ 15773620 w 15773620"/>
              <a:gd name="connsiteY114" fmla="*/ 8861511 h 15388950"/>
              <a:gd name="connsiteX115" fmla="*/ 15707541 w 15773620"/>
              <a:gd name="connsiteY115" fmla="*/ 8900473 h 15388950"/>
              <a:gd name="connsiteX116" fmla="*/ 15401947 w 15773620"/>
              <a:gd name="connsiteY116" fmla="*/ 9189070 h 15388950"/>
              <a:gd name="connsiteX117" fmla="*/ 14529989 w 15773620"/>
              <a:gd name="connsiteY117" fmla="*/ 9666157 h 15388950"/>
              <a:gd name="connsiteX118" fmla="*/ 13658023 w 15773620"/>
              <a:gd name="connsiteY118" fmla="*/ 9189070 h 15388950"/>
              <a:gd name="connsiteX119" fmla="*/ 12924597 w 15773620"/>
              <a:gd name="connsiteY119" fmla="*/ 8771617 h 15388950"/>
              <a:gd name="connsiteX120" fmla="*/ 12191171 w 15773620"/>
              <a:gd name="connsiteY120" fmla="*/ 9189070 h 15388950"/>
              <a:gd name="connsiteX121" fmla="*/ 11319213 w 15773620"/>
              <a:gd name="connsiteY121" fmla="*/ 9666157 h 15388950"/>
              <a:gd name="connsiteX122" fmla="*/ 10447246 w 15773620"/>
              <a:gd name="connsiteY122" fmla="*/ 9189070 h 15388950"/>
              <a:gd name="connsiteX123" fmla="*/ 9713820 w 15773620"/>
              <a:gd name="connsiteY123" fmla="*/ 8771617 h 15388950"/>
              <a:gd name="connsiteX124" fmla="*/ 8980395 w 15773620"/>
              <a:gd name="connsiteY124" fmla="*/ 9189070 h 15388950"/>
              <a:gd name="connsiteX125" fmla="*/ 8108437 w 15773620"/>
              <a:gd name="connsiteY125" fmla="*/ 9666157 h 15388950"/>
              <a:gd name="connsiteX126" fmla="*/ 7236471 w 15773620"/>
              <a:gd name="connsiteY126" fmla="*/ 9189070 h 15388950"/>
              <a:gd name="connsiteX127" fmla="*/ 6503045 w 15773620"/>
              <a:gd name="connsiteY127" fmla="*/ 8771617 h 15388950"/>
              <a:gd name="connsiteX128" fmla="*/ 5769618 w 15773620"/>
              <a:gd name="connsiteY128" fmla="*/ 9189070 h 15388950"/>
              <a:gd name="connsiteX129" fmla="*/ 4897661 w 15773620"/>
              <a:gd name="connsiteY129" fmla="*/ 9666157 h 15388950"/>
              <a:gd name="connsiteX130" fmla="*/ 4025694 w 15773620"/>
              <a:gd name="connsiteY130" fmla="*/ 9189070 h 15388950"/>
              <a:gd name="connsiteX131" fmla="*/ 3292268 w 15773620"/>
              <a:gd name="connsiteY131" fmla="*/ 8771617 h 15388950"/>
              <a:gd name="connsiteX132" fmla="*/ 2558842 w 15773620"/>
              <a:gd name="connsiteY132" fmla="*/ 9189070 h 15388950"/>
              <a:gd name="connsiteX133" fmla="*/ 1695029 w 15773620"/>
              <a:gd name="connsiteY133" fmla="*/ 9666157 h 15388950"/>
              <a:gd name="connsiteX134" fmla="*/ 823063 w 15773620"/>
              <a:gd name="connsiteY134" fmla="*/ 9189070 h 15388950"/>
              <a:gd name="connsiteX135" fmla="*/ 89638 w 15773620"/>
              <a:gd name="connsiteY135" fmla="*/ 8771617 h 15388950"/>
              <a:gd name="connsiteX136" fmla="*/ 0 w 15773620"/>
              <a:gd name="connsiteY136" fmla="*/ 8677909 h 15388950"/>
              <a:gd name="connsiteX137" fmla="*/ 89638 w 15773620"/>
              <a:gd name="connsiteY137" fmla="*/ 8584192 h 15388950"/>
              <a:gd name="connsiteX138" fmla="*/ 89638 w 15773620"/>
              <a:gd name="connsiteY138" fmla="*/ 5722791 h 15388950"/>
              <a:gd name="connsiteX139" fmla="*/ 953458 w 15773620"/>
              <a:gd name="connsiteY139" fmla="*/ 6199879 h 15388950"/>
              <a:gd name="connsiteX140" fmla="*/ 1686885 w 15773620"/>
              <a:gd name="connsiteY140" fmla="*/ 6617331 h 15388950"/>
              <a:gd name="connsiteX141" fmla="*/ 2420311 w 15773620"/>
              <a:gd name="connsiteY141" fmla="*/ 6199879 h 15388950"/>
              <a:gd name="connsiteX142" fmla="*/ 3292268 w 15773620"/>
              <a:gd name="connsiteY142" fmla="*/ 5722791 h 15388950"/>
              <a:gd name="connsiteX143" fmla="*/ 4164235 w 15773620"/>
              <a:gd name="connsiteY143" fmla="*/ 6199879 h 15388950"/>
              <a:gd name="connsiteX144" fmla="*/ 4897661 w 15773620"/>
              <a:gd name="connsiteY144" fmla="*/ 6617331 h 15388950"/>
              <a:gd name="connsiteX145" fmla="*/ 5631087 w 15773620"/>
              <a:gd name="connsiteY145" fmla="*/ 6199879 h 15388950"/>
              <a:gd name="connsiteX146" fmla="*/ 6503045 w 15773620"/>
              <a:gd name="connsiteY146" fmla="*/ 5722791 h 15388950"/>
              <a:gd name="connsiteX147" fmla="*/ 7375011 w 15773620"/>
              <a:gd name="connsiteY147" fmla="*/ 6199879 h 15388950"/>
              <a:gd name="connsiteX148" fmla="*/ 8108438 w 15773620"/>
              <a:gd name="connsiteY148" fmla="*/ 6617331 h 15388950"/>
              <a:gd name="connsiteX149" fmla="*/ 8841862 w 15773620"/>
              <a:gd name="connsiteY149" fmla="*/ 6199879 h 15388950"/>
              <a:gd name="connsiteX150" fmla="*/ 9713820 w 15773620"/>
              <a:gd name="connsiteY150" fmla="*/ 5722791 h 15388950"/>
              <a:gd name="connsiteX151" fmla="*/ 10585787 w 15773620"/>
              <a:gd name="connsiteY151" fmla="*/ 6199879 h 15388950"/>
              <a:gd name="connsiteX152" fmla="*/ 11319213 w 15773620"/>
              <a:gd name="connsiteY152" fmla="*/ 6617331 h 15388950"/>
              <a:gd name="connsiteX153" fmla="*/ 12052639 w 15773620"/>
              <a:gd name="connsiteY153" fmla="*/ 6199879 h 15388950"/>
              <a:gd name="connsiteX154" fmla="*/ 12924597 w 15773620"/>
              <a:gd name="connsiteY154" fmla="*/ 5722791 h 15388950"/>
              <a:gd name="connsiteX155" fmla="*/ 13796563 w 15773620"/>
              <a:gd name="connsiteY155" fmla="*/ 6199879 h 15388950"/>
              <a:gd name="connsiteX156" fmla="*/ 14529989 w 15773620"/>
              <a:gd name="connsiteY156" fmla="*/ 6617331 h 15388950"/>
              <a:gd name="connsiteX157" fmla="*/ 15263415 w 15773620"/>
              <a:gd name="connsiteY157" fmla="*/ 6199879 h 15388950"/>
              <a:gd name="connsiteX158" fmla="*/ 15719813 w 15773620"/>
              <a:gd name="connsiteY158" fmla="*/ 5815340 h 15388950"/>
              <a:gd name="connsiteX159" fmla="*/ 15773620 w 15773620"/>
              <a:gd name="connsiteY159" fmla="*/ 5793718 h 15388950"/>
              <a:gd name="connsiteX160" fmla="*/ 15773620 w 15773620"/>
              <a:gd name="connsiteY160" fmla="*/ 6000111 h 15388950"/>
              <a:gd name="connsiteX161" fmla="*/ 15707541 w 15773620"/>
              <a:gd name="connsiteY161" fmla="*/ 6039073 h 15388950"/>
              <a:gd name="connsiteX162" fmla="*/ 15401947 w 15773620"/>
              <a:gd name="connsiteY162" fmla="*/ 6327669 h 15388950"/>
              <a:gd name="connsiteX163" fmla="*/ 14529989 w 15773620"/>
              <a:gd name="connsiteY163" fmla="*/ 6804756 h 15388950"/>
              <a:gd name="connsiteX164" fmla="*/ 13658023 w 15773620"/>
              <a:gd name="connsiteY164" fmla="*/ 6327669 h 15388950"/>
              <a:gd name="connsiteX165" fmla="*/ 12924597 w 15773620"/>
              <a:gd name="connsiteY165" fmla="*/ 5910216 h 15388950"/>
              <a:gd name="connsiteX166" fmla="*/ 12191171 w 15773620"/>
              <a:gd name="connsiteY166" fmla="*/ 6327669 h 15388950"/>
              <a:gd name="connsiteX167" fmla="*/ 11319213 w 15773620"/>
              <a:gd name="connsiteY167" fmla="*/ 6804756 h 15388950"/>
              <a:gd name="connsiteX168" fmla="*/ 10447246 w 15773620"/>
              <a:gd name="connsiteY168" fmla="*/ 6327669 h 15388950"/>
              <a:gd name="connsiteX169" fmla="*/ 9713820 w 15773620"/>
              <a:gd name="connsiteY169" fmla="*/ 5910216 h 15388950"/>
              <a:gd name="connsiteX170" fmla="*/ 8980395 w 15773620"/>
              <a:gd name="connsiteY170" fmla="*/ 6327669 h 15388950"/>
              <a:gd name="connsiteX171" fmla="*/ 8108438 w 15773620"/>
              <a:gd name="connsiteY171" fmla="*/ 6804756 h 15388950"/>
              <a:gd name="connsiteX172" fmla="*/ 7236471 w 15773620"/>
              <a:gd name="connsiteY172" fmla="*/ 6327669 h 15388950"/>
              <a:gd name="connsiteX173" fmla="*/ 6503045 w 15773620"/>
              <a:gd name="connsiteY173" fmla="*/ 5910216 h 15388950"/>
              <a:gd name="connsiteX174" fmla="*/ 5769619 w 15773620"/>
              <a:gd name="connsiteY174" fmla="*/ 6327669 h 15388950"/>
              <a:gd name="connsiteX175" fmla="*/ 4897661 w 15773620"/>
              <a:gd name="connsiteY175" fmla="*/ 6804756 h 15388950"/>
              <a:gd name="connsiteX176" fmla="*/ 4025695 w 15773620"/>
              <a:gd name="connsiteY176" fmla="*/ 6327669 h 15388950"/>
              <a:gd name="connsiteX177" fmla="*/ 3292268 w 15773620"/>
              <a:gd name="connsiteY177" fmla="*/ 5910216 h 15388950"/>
              <a:gd name="connsiteX178" fmla="*/ 2558842 w 15773620"/>
              <a:gd name="connsiteY178" fmla="*/ 6327669 h 15388950"/>
              <a:gd name="connsiteX179" fmla="*/ 1695029 w 15773620"/>
              <a:gd name="connsiteY179" fmla="*/ 6804756 h 15388950"/>
              <a:gd name="connsiteX180" fmla="*/ 823063 w 15773620"/>
              <a:gd name="connsiteY180" fmla="*/ 6327669 h 15388950"/>
              <a:gd name="connsiteX181" fmla="*/ 89638 w 15773620"/>
              <a:gd name="connsiteY181" fmla="*/ 5910216 h 15388950"/>
              <a:gd name="connsiteX182" fmla="*/ 0 w 15773620"/>
              <a:gd name="connsiteY182" fmla="*/ 5816508 h 15388950"/>
              <a:gd name="connsiteX183" fmla="*/ 89638 w 15773620"/>
              <a:gd name="connsiteY183" fmla="*/ 5722791 h 15388950"/>
              <a:gd name="connsiteX184" fmla="*/ 89638 w 15773620"/>
              <a:gd name="connsiteY184" fmla="*/ 2861401 h 15388950"/>
              <a:gd name="connsiteX185" fmla="*/ 953459 w 15773620"/>
              <a:gd name="connsiteY185" fmla="*/ 3338489 h 15388950"/>
              <a:gd name="connsiteX186" fmla="*/ 1686885 w 15773620"/>
              <a:gd name="connsiteY186" fmla="*/ 3755941 h 15388950"/>
              <a:gd name="connsiteX187" fmla="*/ 2420311 w 15773620"/>
              <a:gd name="connsiteY187" fmla="*/ 3338489 h 15388950"/>
              <a:gd name="connsiteX188" fmla="*/ 3292268 w 15773620"/>
              <a:gd name="connsiteY188" fmla="*/ 2861401 h 15388950"/>
              <a:gd name="connsiteX189" fmla="*/ 4164235 w 15773620"/>
              <a:gd name="connsiteY189" fmla="*/ 3338489 h 15388950"/>
              <a:gd name="connsiteX190" fmla="*/ 4897661 w 15773620"/>
              <a:gd name="connsiteY190" fmla="*/ 3755941 h 15388950"/>
              <a:gd name="connsiteX191" fmla="*/ 5631087 w 15773620"/>
              <a:gd name="connsiteY191" fmla="*/ 3338489 h 15388950"/>
              <a:gd name="connsiteX192" fmla="*/ 6503045 w 15773620"/>
              <a:gd name="connsiteY192" fmla="*/ 2861401 h 15388950"/>
              <a:gd name="connsiteX193" fmla="*/ 7375011 w 15773620"/>
              <a:gd name="connsiteY193" fmla="*/ 3338489 h 15388950"/>
              <a:gd name="connsiteX194" fmla="*/ 8108438 w 15773620"/>
              <a:gd name="connsiteY194" fmla="*/ 3755941 h 15388950"/>
              <a:gd name="connsiteX195" fmla="*/ 8841862 w 15773620"/>
              <a:gd name="connsiteY195" fmla="*/ 3338489 h 15388950"/>
              <a:gd name="connsiteX196" fmla="*/ 9713820 w 15773620"/>
              <a:gd name="connsiteY196" fmla="*/ 2861401 h 15388950"/>
              <a:gd name="connsiteX197" fmla="*/ 10585787 w 15773620"/>
              <a:gd name="connsiteY197" fmla="*/ 3338489 h 15388950"/>
              <a:gd name="connsiteX198" fmla="*/ 11319213 w 15773620"/>
              <a:gd name="connsiteY198" fmla="*/ 3755941 h 15388950"/>
              <a:gd name="connsiteX199" fmla="*/ 12052639 w 15773620"/>
              <a:gd name="connsiteY199" fmla="*/ 3338489 h 15388950"/>
              <a:gd name="connsiteX200" fmla="*/ 12924597 w 15773620"/>
              <a:gd name="connsiteY200" fmla="*/ 2861401 h 15388950"/>
              <a:gd name="connsiteX201" fmla="*/ 13796563 w 15773620"/>
              <a:gd name="connsiteY201" fmla="*/ 3338489 h 15388950"/>
              <a:gd name="connsiteX202" fmla="*/ 14529989 w 15773620"/>
              <a:gd name="connsiteY202" fmla="*/ 3755941 h 15388950"/>
              <a:gd name="connsiteX203" fmla="*/ 15263415 w 15773620"/>
              <a:gd name="connsiteY203" fmla="*/ 3338489 h 15388950"/>
              <a:gd name="connsiteX204" fmla="*/ 15719813 w 15773620"/>
              <a:gd name="connsiteY204" fmla="*/ 2953949 h 15388950"/>
              <a:gd name="connsiteX205" fmla="*/ 15773620 w 15773620"/>
              <a:gd name="connsiteY205" fmla="*/ 2932327 h 15388950"/>
              <a:gd name="connsiteX206" fmla="*/ 15773620 w 15773620"/>
              <a:gd name="connsiteY206" fmla="*/ 3138720 h 15388950"/>
              <a:gd name="connsiteX207" fmla="*/ 15707541 w 15773620"/>
              <a:gd name="connsiteY207" fmla="*/ 3177683 h 15388950"/>
              <a:gd name="connsiteX208" fmla="*/ 15401947 w 15773620"/>
              <a:gd name="connsiteY208" fmla="*/ 3466278 h 15388950"/>
              <a:gd name="connsiteX209" fmla="*/ 14529989 w 15773620"/>
              <a:gd name="connsiteY209" fmla="*/ 3943366 h 15388950"/>
              <a:gd name="connsiteX210" fmla="*/ 13658023 w 15773620"/>
              <a:gd name="connsiteY210" fmla="*/ 3466278 h 15388950"/>
              <a:gd name="connsiteX211" fmla="*/ 12924597 w 15773620"/>
              <a:gd name="connsiteY211" fmla="*/ 3048827 h 15388950"/>
              <a:gd name="connsiteX212" fmla="*/ 12191171 w 15773620"/>
              <a:gd name="connsiteY212" fmla="*/ 3466278 h 15388950"/>
              <a:gd name="connsiteX213" fmla="*/ 11319213 w 15773620"/>
              <a:gd name="connsiteY213" fmla="*/ 3943366 h 15388950"/>
              <a:gd name="connsiteX214" fmla="*/ 10447246 w 15773620"/>
              <a:gd name="connsiteY214" fmla="*/ 3466278 h 15388950"/>
              <a:gd name="connsiteX215" fmla="*/ 9713820 w 15773620"/>
              <a:gd name="connsiteY215" fmla="*/ 3048827 h 15388950"/>
              <a:gd name="connsiteX216" fmla="*/ 8980395 w 15773620"/>
              <a:gd name="connsiteY216" fmla="*/ 3466278 h 15388950"/>
              <a:gd name="connsiteX217" fmla="*/ 8108438 w 15773620"/>
              <a:gd name="connsiteY217" fmla="*/ 3943366 h 15388950"/>
              <a:gd name="connsiteX218" fmla="*/ 7236471 w 15773620"/>
              <a:gd name="connsiteY218" fmla="*/ 3466278 h 15388950"/>
              <a:gd name="connsiteX219" fmla="*/ 6503045 w 15773620"/>
              <a:gd name="connsiteY219" fmla="*/ 3048827 h 15388950"/>
              <a:gd name="connsiteX220" fmla="*/ 5769619 w 15773620"/>
              <a:gd name="connsiteY220" fmla="*/ 3466278 h 15388950"/>
              <a:gd name="connsiteX221" fmla="*/ 4897661 w 15773620"/>
              <a:gd name="connsiteY221" fmla="*/ 3943366 h 15388950"/>
              <a:gd name="connsiteX222" fmla="*/ 4025695 w 15773620"/>
              <a:gd name="connsiteY222" fmla="*/ 3466278 h 15388950"/>
              <a:gd name="connsiteX223" fmla="*/ 3292268 w 15773620"/>
              <a:gd name="connsiteY223" fmla="*/ 3048827 h 15388950"/>
              <a:gd name="connsiteX224" fmla="*/ 2558843 w 15773620"/>
              <a:gd name="connsiteY224" fmla="*/ 3466278 h 15388950"/>
              <a:gd name="connsiteX225" fmla="*/ 1695030 w 15773620"/>
              <a:gd name="connsiteY225" fmla="*/ 3943366 h 15388950"/>
              <a:gd name="connsiteX226" fmla="*/ 823063 w 15773620"/>
              <a:gd name="connsiteY226" fmla="*/ 3466278 h 15388950"/>
              <a:gd name="connsiteX227" fmla="*/ 89638 w 15773620"/>
              <a:gd name="connsiteY227" fmla="*/ 3048827 h 15388950"/>
              <a:gd name="connsiteX228" fmla="*/ 0 w 15773620"/>
              <a:gd name="connsiteY228" fmla="*/ 2955118 h 15388950"/>
              <a:gd name="connsiteX229" fmla="*/ 89638 w 15773620"/>
              <a:gd name="connsiteY229" fmla="*/ 2861401 h 15388950"/>
              <a:gd name="connsiteX230" fmla="*/ 89638 w 15773620"/>
              <a:gd name="connsiteY230" fmla="*/ 0 h 15388950"/>
              <a:gd name="connsiteX231" fmla="*/ 953459 w 15773620"/>
              <a:gd name="connsiteY231" fmla="*/ 477088 h 15388950"/>
              <a:gd name="connsiteX232" fmla="*/ 1686885 w 15773620"/>
              <a:gd name="connsiteY232" fmla="*/ 894541 h 15388950"/>
              <a:gd name="connsiteX233" fmla="*/ 2420311 w 15773620"/>
              <a:gd name="connsiteY233" fmla="*/ 477088 h 15388950"/>
              <a:gd name="connsiteX234" fmla="*/ 3292268 w 15773620"/>
              <a:gd name="connsiteY234" fmla="*/ 0 h 15388950"/>
              <a:gd name="connsiteX235" fmla="*/ 4164235 w 15773620"/>
              <a:gd name="connsiteY235" fmla="*/ 477088 h 15388950"/>
              <a:gd name="connsiteX236" fmla="*/ 4897661 w 15773620"/>
              <a:gd name="connsiteY236" fmla="*/ 894541 h 15388950"/>
              <a:gd name="connsiteX237" fmla="*/ 5631087 w 15773620"/>
              <a:gd name="connsiteY237" fmla="*/ 477088 h 15388950"/>
              <a:gd name="connsiteX238" fmla="*/ 6503045 w 15773620"/>
              <a:gd name="connsiteY238" fmla="*/ 0 h 15388950"/>
              <a:gd name="connsiteX239" fmla="*/ 7375011 w 15773620"/>
              <a:gd name="connsiteY239" fmla="*/ 477088 h 15388950"/>
              <a:gd name="connsiteX240" fmla="*/ 8108438 w 15773620"/>
              <a:gd name="connsiteY240" fmla="*/ 894541 h 15388950"/>
              <a:gd name="connsiteX241" fmla="*/ 8841862 w 15773620"/>
              <a:gd name="connsiteY241" fmla="*/ 477088 h 15388950"/>
              <a:gd name="connsiteX242" fmla="*/ 9713820 w 15773620"/>
              <a:gd name="connsiteY242" fmla="*/ 0 h 15388950"/>
              <a:gd name="connsiteX243" fmla="*/ 10585787 w 15773620"/>
              <a:gd name="connsiteY243" fmla="*/ 477088 h 15388950"/>
              <a:gd name="connsiteX244" fmla="*/ 11319213 w 15773620"/>
              <a:gd name="connsiteY244" fmla="*/ 894541 h 15388950"/>
              <a:gd name="connsiteX245" fmla="*/ 12052639 w 15773620"/>
              <a:gd name="connsiteY245" fmla="*/ 477088 h 15388950"/>
              <a:gd name="connsiteX246" fmla="*/ 12924597 w 15773620"/>
              <a:gd name="connsiteY246" fmla="*/ 0 h 15388950"/>
              <a:gd name="connsiteX247" fmla="*/ 13796563 w 15773620"/>
              <a:gd name="connsiteY247" fmla="*/ 477088 h 15388950"/>
              <a:gd name="connsiteX248" fmla="*/ 14529989 w 15773620"/>
              <a:gd name="connsiteY248" fmla="*/ 894541 h 15388950"/>
              <a:gd name="connsiteX249" fmla="*/ 15263415 w 15773620"/>
              <a:gd name="connsiteY249" fmla="*/ 477088 h 15388950"/>
              <a:gd name="connsiteX250" fmla="*/ 15719813 w 15773620"/>
              <a:gd name="connsiteY250" fmla="*/ 92548 h 15388950"/>
              <a:gd name="connsiteX251" fmla="*/ 15773620 w 15773620"/>
              <a:gd name="connsiteY251" fmla="*/ 70926 h 15388950"/>
              <a:gd name="connsiteX252" fmla="*/ 15773620 w 15773620"/>
              <a:gd name="connsiteY252" fmla="*/ 277319 h 15388950"/>
              <a:gd name="connsiteX253" fmla="*/ 15707541 w 15773620"/>
              <a:gd name="connsiteY253" fmla="*/ 316281 h 15388950"/>
              <a:gd name="connsiteX254" fmla="*/ 15401947 w 15773620"/>
              <a:gd name="connsiteY254" fmla="*/ 604878 h 15388950"/>
              <a:gd name="connsiteX255" fmla="*/ 14529989 w 15773620"/>
              <a:gd name="connsiteY255" fmla="*/ 1081965 h 15388950"/>
              <a:gd name="connsiteX256" fmla="*/ 13658023 w 15773620"/>
              <a:gd name="connsiteY256" fmla="*/ 604878 h 15388950"/>
              <a:gd name="connsiteX257" fmla="*/ 12924597 w 15773620"/>
              <a:gd name="connsiteY257" fmla="*/ 187425 h 15388950"/>
              <a:gd name="connsiteX258" fmla="*/ 12191171 w 15773620"/>
              <a:gd name="connsiteY258" fmla="*/ 604878 h 15388950"/>
              <a:gd name="connsiteX259" fmla="*/ 11319213 w 15773620"/>
              <a:gd name="connsiteY259" fmla="*/ 1081965 h 15388950"/>
              <a:gd name="connsiteX260" fmla="*/ 10447246 w 15773620"/>
              <a:gd name="connsiteY260" fmla="*/ 604878 h 15388950"/>
              <a:gd name="connsiteX261" fmla="*/ 9713820 w 15773620"/>
              <a:gd name="connsiteY261" fmla="*/ 187425 h 15388950"/>
              <a:gd name="connsiteX262" fmla="*/ 8980395 w 15773620"/>
              <a:gd name="connsiteY262" fmla="*/ 604878 h 15388950"/>
              <a:gd name="connsiteX263" fmla="*/ 8108438 w 15773620"/>
              <a:gd name="connsiteY263" fmla="*/ 1081965 h 15388950"/>
              <a:gd name="connsiteX264" fmla="*/ 7236471 w 15773620"/>
              <a:gd name="connsiteY264" fmla="*/ 604878 h 15388950"/>
              <a:gd name="connsiteX265" fmla="*/ 6503045 w 15773620"/>
              <a:gd name="connsiteY265" fmla="*/ 187425 h 15388950"/>
              <a:gd name="connsiteX266" fmla="*/ 5769619 w 15773620"/>
              <a:gd name="connsiteY266" fmla="*/ 604878 h 15388950"/>
              <a:gd name="connsiteX267" fmla="*/ 4897661 w 15773620"/>
              <a:gd name="connsiteY267" fmla="*/ 1081965 h 15388950"/>
              <a:gd name="connsiteX268" fmla="*/ 4025695 w 15773620"/>
              <a:gd name="connsiteY268" fmla="*/ 604878 h 15388950"/>
              <a:gd name="connsiteX269" fmla="*/ 3292268 w 15773620"/>
              <a:gd name="connsiteY269" fmla="*/ 187425 h 15388950"/>
              <a:gd name="connsiteX270" fmla="*/ 2558843 w 15773620"/>
              <a:gd name="connsiteY270" fmla="*/ 604878 h 15388950"/>
              <a:gd name="connsiteX271" fmla="*/ 1695030 w 15773620"/>
              <a:gd name="connsiteY271" fmla="*/ 1081965 h 15388950"/>
              <a:gd name="connsiteX272" fmla="*/ 823063 w 15773620"/>
              <a:gd name="connsiteY272" fmla="*/ 604878 h 15388950"/>
              <a:gd name="connsiteX273" fmla="*/ 89638 w 15773620"/>
              <a:gd name="connsiteY273" fmla="*/ 187425 h 15388950"/>
              <a:gd name="connsiteX274" fmla="*/ 0 w 15773620"/>
              <a:gd name="connsiteY274" fmla="*/ 93717 h 15388950"/>
              <a:gd name="connsiteX275" fmla="*/ 89638 w 15773620"/>
              <a:gd name="connsiteY275" fmla="*/ 0 h 153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15773620" h="15388950">
                <a:moveTo>
                  <a:pt x="89637" y="14306985"/>
                </a:moveTo>
                <a:cubicBezTo>
                  <a:pt x="529702" y="14306985"/>
                  <a:pt x="757877" y="14562565"/>
                  <a:pt x="953458" y="14784072"/>
                </a:cubicBezTo>
                <a:cubicBezTo>
                  <a:pt x="1140884" y="14997059"/>
                  <a:pt x="1328321" y="15201525"/>
                  <a:pt x="1686885" y="15201525"/>
                </a:cubicBezTo>
                <a:cubicBezTo>
                  <a:pt x="2045448" y="15201525"/>
                  <a:pt x="2216576" y="15005580"/>
                  <a:pt x="2420311" y="14784072"/>
                </a:cubicBezTo>
                <a:cubicBezTo>
                  <a:pt x="2624035" y="14562565"/>
                  <a:pt x="2844067" y="14306985"/>
                  <a:pt x="3292267" y="14306985"/>
                </a:cubicBezTo>
                <a:cubicBezTo>
                  <a:pt x="3732323" y="14306985"/>
                  <a:pt x="3960500" y="14562565"/>
                  <a:pt x="4164234" y="14784072"/>
                </a:cubicBezTo>
                <a:cubicBezTo>
                  <a:pt x="4367959" y="15005580"/>
                  <a:pt x="4539096" y="15201525"/>
                  <a:pt x="4897660" y="15201525"/>
                </a:cubicBezTo>
                <a:cubicBezTo>
                  <a:pt x="5256224" y="15201525"/>
                  <a:pt x="5427352" y="15005580"/>
                  <a:pt x="5631086" y="14784072"/>
                </a:cubicBezTo>
                <a:cubicBezTo>
                  <a:pt x="5834811" y="14562565"/>
                  <a:pt x="6054843" y="14306985"/>
                  <a:pt x="6503044" y="14306985"/>
                </a:cubicBezTo>
                <a:cubicBezTo>
                  <a:pt x="6943100" y="14306985"/>
                  <a:pt x="7171277" y="14562565"/>
                  <a:pt x="7375010" y="14784072"/>
                </a:cubicBezTo>
                <a:cubicBezTo>
                  <a:pt x="7578736" y="15005580"/>
                  <a:pt x="7749873" y="15201525"/>
                  <a:pt x="8108437" y="15201525"/>
                </a:cubicBezTo>
                <a:cubicBezTo>
                  <a:pt x="8467000" y="15201525"/>
                  <a:pt x="8638129" y="15005580"/>
                  <a:pt x="8841862" y="14784072"/>
                </a:cubicBezTo>
                <a:cubicBezTo>
                  <a:pt x="9045588" y="14562565"/>
                  <a:pt x="9265620" y="14306985"/>
                  <a:pt x="9713820" y="14306985"/>
                </a:cubicBezTo>
                <a:cubicBezTo>
                  <a:pt x="10153876" y="14306985"/>
                  <a:pt x="10382053" y="14562565"/>
                  <a:pt x="10585787" y="14784072"/>
                </a:cubicBezTo>
                <a:cubicBezTo>
                  <a:pt x="10789512" y="15005580"/>
                  <a:pt x="10960649" y="15201525"/>
                  <a:pt x="11319213" y="15201525"/>
                </a:cubicBezTo>
                <a:cubicBezTo>
                  <a:pt x="11677777" y="15201525"/>
                  <a:pt x="11848905" y="15005580"/>
                  <a:pt x="12052639" y="14784072"/>
                </a:cubicBezTo>
                <a:cubicBezTo>
                  <a:pt x="12256364" y="14562565"/>
                  <a:pt x="12484541" y="14306985"/>
                  <a:pt x="12924597" y="14306985"/>
                </a:cubicBezTo>
                <a:cubicBezTo>
                  <a:pt x="13364652" y="14306985"/>
                  <a:pt x="13592829" y="14562565"/>
                  <a:pt x="13796563" y="14784072"/>
                </a:cubicBezTo>
                <a:cubicBezTo>
                  <a:pt x="13992144" y="14997059"/>
                  <a:pt x="14171425" y="15201525"/>
                  <a:pt x="14529989" y="15201525"/>
                </a:cubicBezTo>
                <a:cubicBezTo>
                  <a:pt x="14888553" y="15201525"/>
                  <a:pt x="15059682" y="15005580"/>
                  <a:pt x="15263415" y="14784072"/>
                </a:cubicBezTo>
                <a:cubicBezTo>
                  <a:pt x="15390744" y="14645630"/>
                  <a:pt x="15527624" y="14493879"/>
                  <a:pt x="15719813" y="14399533"/>
                </a:cubicBezTo>
                <a:lnTo>
                  <a:pt x="15773620" y="14377911"/>
                </a:lnTo>
                <a:lnTo>
                  <a:pt x="15773620" y="14584304"/>
                </a:lnTo>
                <a:lnTo>
                  <a:pt x="15707541" y="14623267"/>
                </a:lnTo>
                <a:cubicBezTo>
                  <a:pt x="15593453" y="14701006"/>
                  <a:pt x="15499737" y="14805369"/>
                  <a:pt x="15401947" y="14911863"/>
                </a:cubicBezTo>
                <a:cubicBezTo>
                  <a:pt x="15198222" y="15133370"/>
                  <a:pt x="14970045" y="15388950"/>
                  <a:pt x="14529989" y="15388950"/>
                </a:cubicBezTo>
                <a:cubicBezTo>
                  <a:pt x="14089934" y="15388950"/>
                  <a:pt x="13861757" y="15133370"/>
                  <a:pt x="13658023" y="14911863"/>
                </a:cubicBezTo>
                <a:cubicBezTo>
                  <a:pt x="13454298" y="14690355"/>
                  <a:pt x="13283161" y="14494410"/>
                  <a:pt x="12924597" y="14494410"/>
                </a:cubicBezTo>
                <a:cubicBezTo>
                  <a:pt x="12566033" y="14494410"/>
                  <a:pt x="12394904" y="14690355"/>
                  <a:pt x="12191171" y="14911863"/>
                </a:cubicBezTo>
                <a:cubicBezTo>
                  <a:pt x="11987446" y="15133370"/>
                  <a:pt x="11759268" y="15388950"/>
                  <a:pt x="11319213" y="15388950"/>
                </a:cubicBezTo>
                <a:cubicBezTo>
                  <a:pt x="10879157" y="15388950"/>
                  <a:pt x="10650980" y="15133370"/>
                  <a:pt x="10447246" y="14911863"/>
                </a:cubicBezTo>
                <a:cubicBezTo>
                  <a:pt x="10243521" y="14690355"/>
                  <a:pt x="10072384" y="14494410"/>
                  <a:pt x="9713820" y="14494410"/>
                </a:cubicBezTo>
                <a:cubicBezTo>
                  <a:pt x="9355256" y="14494410"/>
                  <a:pt x="9184128" y="14690355"/>
                  <a:pt x="8980395" y="14911863"/>
                </a:cubicBezTo>
                <a:cubicBezTo>
                  <a:pt x="8776669" y="15133370"/>
                  <a:pt x="8556638" y="15388950"/>
                  <a:pt x="8108437" y="15388950"/>
                </a:cubicBezTo>
                <a:cubicBezTo>
                  <a:pt x="7668381" y="15388950"/>
                  <a:pt x="7440204" y="15133370"/>
                  <a:pt x="7236470" y="14911863"/>
                </a:cubicBezTo>
                <a:cubicBezTo>
                  <a:pt x="7032745" y="14690355"/>
                  <a:pt x="6861608" y="14494410"/>
                  <a:pt x="6503044" y="14494410"/>
                </a:cubicBezTo>
                <a:cubicBezTo>
                  <a:pt x="6144480" y="14494410"/>
                  <a:pt x="5973352" y="14690355"/>
                  <a:pt x="5769618" y="14911863"/>
                </a:cubicBezTo>
                <a:cubicBezTo>
                  <a:pt x="5565893" y="15133370"/>
                  <a:pt x="5345861" y="15388950"/>
                  <a:pt x="4897660" y="15388950"/>
                </a:cubicBezTo>
                <a:cubicBezTo>
                  <a:pt x="4457604" y="15388950"/>
                  <a:pt x="4229427" y="15133370"/>
                  <a:pt x="4025694" y="14911863"/>
                </a:cubicBezTo>
                <a:cubicBezTo>
                  <a:pt x="3821969" y="14690355"/>
                  <a:pt x="3650832" y="14494410"/>
                  <a:pt x="3292267" y="14494410"/>
                </a:cubicBezTo>
                <a:cubicBezTo>
                  <a:pt x="2933704" y="14494410"/>
                  <a:pt x="2762575" y="14690355"/>
                  <a:pt x="2558842" y="14911863"/>
                </a:cubicBezTo>
                <a:cubicBezTo>
                  <a:pt x="2355116" y="15133370"/>
                  <a:pt x="2135084" y="15388950"/>
                  <a:pt x="1695029" y="15388950"/>
                </a:cubicBezTo>
                <a:cubicBezTo>
                  <a:pt x="1254973" y="15388950"/>
                  <a:pt x="1026797" y="15133370"/>
                  <a:pt x="823063" y="14911863"/>
                </a:cubicBezTo>
                <a:cubicBezTo>
                  <a:pt x="627490" y="14690355"/>
                  <a:pt x="448210" y="14494410"/>
                  <a:pt x="89637" y="14494410"/>
                </a:cubicBezTo>
                <a:cubicBezTo>
                  <a:pt x="40751" y="14494410"/>
                  <a:pt x="0" y="14451816"/>
                  <a:pt x="0" y="14400702"/>
                </a:cubicBezTo>
                <a:cubicBezTo>
                  <a:pt x="0" y="14349579"/>
                  <a:pt x="40751" y="14306985"/>
                  <a:pt x="89637" y="14306985"/>
                </a:cubicBezTo>
                <a:close/>
                <a:moveTo>
                  <a:pt x="89638" y="11445584"/>
                </a:moveTo>
                <a:cubicBezTo>
                  <a:pt x="529702" y="11445584"/>
                  <a:pt x="757877" y="11701165"/>
                  <a:pt x="953458" y="11922672"/>
                </a:cubicBezTo>
                <a:cubicBezTo>
                  <a:pt x="1140886" y="12135658"/>
                  <a:pt x="1328321" y="12340124"/>
                  <a:pt x="1686885" y="12340124"/>
                </a:cubicBezTo>
                <a:cubicBezTo>
                  <a:pt x="2045448" y="12340124"/>
                  <a:pt x="2216576" y="12144179"/>
                  <a:pt x="2420311" y="11922672"/>
                </a:cubicBezTo>
                <a:cubicBezTo>
                  <a:pt x="2624035" y="11701165"/>
                  <a:pt x="2844067" y="11445584"/>
                  <a:pt x="3292268" y="11445584"/>
                </a:cubicBezTo>
                <a:cubicBezTo>
                  <a:pt x="3732324" y="11445584"/>
                  <a:pt x="3960501" y="11701165"/>
                  <a:pt x="4164234" y="11922672"/>
                </a:cubicBezTo>
                <a:cubicBezTo>
                  <a:pt x="4367960" y="12144179"/>
                  <a:pt x="4539097" y="12340124"/>
                  <a:pt x="4897661" y="12340124"/>
                </a:cubicBezTo>
                <a:cubicBezTo>
                  <a:pt x="5256224" y="12340124"/>
                  <a:pt x="5427353" y="12144179"/>
                  <a:pt x="5631086" y="11922672"/>
                </a:cubicBezTo>
                <a:cubicBezTo>
                  <a:pt x="5834812" y="11701165"/>
                  <a:pt x="6054844" y="11445584"/>
                  <a:pt x="6503045" y="11445584"/>
                </a:cubicBezTo>
                <a:cubicBezTo>
                  <a:pt x="6943100" y="11445584"/>
                  <a:pt x="7171277" y="11701165"/>
                  <a:pt x="7375011" y="11922672"/>
                </a:cubicBezTo>
                <a:cubicBezTo>
                  <a:pt x="7578736" y="12144179"/>
                  <a:pt x="7749873" y="12340124"/>
                  <a:pt x="8108437" y="12340124"/>
                </a:cubicBezTo>
                <a:cubicBezTo>
                  <a:pt x="8467000" y="12340124"/>
                  <a:pt x="8638129" y="12144179"/>
                  <a:pt x="8841862" y="11922672"/>
                </a:cubicBezTo>
                <a:cubicBezTo>
                  <a:pt x="9045588" y="11701165"/>
                  <a:pt x="9265620" y="11445584"/>
                  <a:pt x="9713820" y="11445584"/>
                </a:cubicBezTo>
                <a:cubicBezTo>
                  <a:pt x="10153876" y="11445584"/>
                  <a:pt x="10382053" y="11701165"/>
                  <a:pt x="10585787" y="11922672"/>
                </a:cubicBezTo>
                <a:cubicBezTo>
                  <a:pt x="10789512" y="12144179"/>
                  <a:pt x="10960649" y="12340124"/>
                  <a:pt x="11319213" y="12340124"/>
                </a:cubicBezTo>
                <a:cubicBezTo>
                  <a:pt x="11677777" y="12340124"/>
                  <a:pt x="11848905" y="12144179"/>
                  <a:pt x="12052639" y="11922672"/>
                </a:cubicBezTo>
                <a:cubicBezTo>
                  <a:pt x="12256364" y="11701165"/>
                  <a:pt x="12484541" y="11445584"/>
                  <a:pt x="12924597" y="11445584"/>
                </a:cubicBezTo>
                <a:cubicBezTo>
                  <a:pt x="13364652" y="11445584"/>
                  <a:pt x="13592829" y="11701165"/>
                  <a:pt x="13796563" y="11922672"/>
                </a:cubicBezTo>
                <a:cubicBezTo>
                  <a:pt x="13992144" y="12135658"/>
                  <a:pt x="14171425" y="12340124"/>
                  <a:pt x="14529989" y="12340124"/>
                </a:cubicBezTo>
                <a:cubicBezTo>
                  <a:pt x="14888553" y="12340124"/>
                  <a:pt x="15059682" y="12144179"/>
                  <a:pt x="15263415" y="11922672"/>
                </a:cubicBezTo>
                <a:cubicBezTo>
                  <a:pt x="15390744" y="11784230"/>
                  <a:pt x="15527624" y="11632478"/>
                  <a:pt x="15719813" y="11538133"/>
                </a:cubicBezTo>
                <a:lnTo>
                  <a:pt x="15773620" y="11516511"/>
                </a:lnTo>
                <a:lnTo>
                  <a:pt x="15773620" y="11722903"/>
                </a:lnTo>
                <a:lnTo>
                  <a:pt x="15707541" y="11761866"/>
                </a:lnTo>
                <a:cubicBezTo>
                  <a:pt x="15593453" y="11839605"/>
                  <a:pt x="15499737" y="11943969"/>
                  <a:pt x="15401947" y="12050462"/>
                </a:cubicBezTo>
                <a:cubicBezTo>
                  <a:pt x="15198222" y="12271969"/>
                  <a:pt x="14970045" y="12527549"/>
                  <a:pt x="14529989" y="12527549"/>
                </a:cubicBezTo>
                <a:cubicBezTo>
                  <a:pt x="14089934" y="12527549"/>
                  <a:pt x="13861757" y="12271969"/>
                  <a:pt x="13658023" y="12050462"/>
                </a:cubicBezTo>
                <a:cubicBezTo>
                  <a:pt x="13454298" y="11828955"/>
                  <a:pt x="13283161" y="11633009"/>
                  <a:pt x="12924597" y="11633009"/>
                </a:cubicBezTo>
                <a:cubicBezTo>
                  <a:pt x="12566033" y="11633009"/>
                  <a:pt x="12394904" y="11828955"/>
                  <a:pt x="12191171" y="12050462"/>
                </a:cubicBezTo>
                <a:cubicBezTo>
                  <a:pt x="11987446" y="12271969"/>
                  <a:pt x="11759268" y="12527549"/>
                  <a:pt x="11319213" y="12527549"/>
                </a:cubicBezTo>
                <a:cubicBezTo>
                  <a:pt x="10879157" y="12527549"/>
                  <a:pt x="10650980" y="12271969"/>
                  <a:pt x="10447246" y="12050462"/>
                </a:cubicBezTo>
                <a:cubicBezTo>
                  <a:pt x="10243521" y="11828955"/>
                  <a:pt x="10072384" y="11633009"/>
                  <a:pt x="9713820" y="11633009"/>
                </a:cubicBezTo>
                <a:cubicBezTo>
                  <a:pt x="9355256" y="11633009"/>
                  <a:pt x="9184128" y="11828955"/>
                  <a:pt x="8980395" y="12050462"/>
                </a:cubicBezTo>
                <a:cubicBezTo>
                  <a:pt x="8776669" y="12271969"/>
                  <a:pt x="8556638" y="12527549"/>
                  <a:pt x="8108437" y="12527549"/>
                </a:cubicBezTo>
                <a:cubicBezTo>
                  <a:pt x="7668381" y="12527549"/>
                  <a:pt x="7440204" y="12271969"/>
                  <a:pt x="7236471" y="12050462"/>
                </a:cubicBezTo>
                <a:cubicBezTo>
                  <a:pt x="7032745" y="11828955"/>
                  <a:pt x="6861608" y="11633009"/>
                  <a:pt x="6503045" y="11633009"/>
                </a:cubicBezTo>
                <a:cubicBezTo>
                  <a:pt x="6144481" y="11633009"/>
                  <a:pt x="5973352" y="11828955"/>
                  <a:pt x="5769618" y="12050462"/>
                </a:cubicBezTo>
                <a:cubicBezTo>
                  <a:pt x="5565893" y="12271969"/>
                  <a:pt x="5345861" y="12527549"/>
                  <a:pt x="4897661" y="12527549"/>
                </a:cubicBezTo>
                <a:cubicBezTo>
                  <a:pt x="4457605" y="12527549"/>
                  <a:pt x="4229428" y="12271969"/>
                  <a:pt x="4025694" y="12050462"/>
                </a:cubicBezTo>
                <a:cubicBezTo>
                  <a:pt x="3821969" y="11828955"/>
                  <a:pt x="3650832" y="11633009"/>
                  <a:pt x="3292268" y="11633009"/>
                </a:cubicBezTo>
                <a:cubicBezTo>
                  <a:pt x="2933704" y="11633009"/>
                  <a:pt x="2762576" y="11828955"/>
                  <a:pt x="2558842" y="12050462"/>
                </a:cubicBezTo>
                <a:cubicBezTo>
                  <a:pt x="2355117" y="12271969"/>
                  <a:pt x="2135085" y="12527549"/>
                  <a:pt x="1695029" y="12527549"/>
                </a:cubicBezTo>
                <a:cubicBezTo>
                  <a:pt x="1254973" y="12527549"/>
                  <a:pt x="1026797" y="12271969"/>
                  <a:pt x="823063" y="12050462"/>
                </a:cubicBezTo>
                <a:cubicBezTo>
                  <a:pt x="627490" y="11828955"/>
                  <a:pt x="448210" y="11633009"/>
                  <a:pt x="89638" y="11633009"/>
                </a:cubicBezTo>
                <a:cubicBezTo>
                  <a:pt x="40751" y="11633009"/>
                  <a:pt x="0" y="11590415"/>
                  <a:pt x="0" y="11539301"/>
                </a:cubicBezTo>
                <a:cubicBezTo>
                  <a:pt x="0" y="11488178"/>
                  <a:pt x="40751" y="11445584"/>
                  <a:pt x="89638" y="11445584"/>
                </a:cubicBezTo>
                <a:close/>
                <a:moveTo>
                  <a:pt x="89638" y="8584192"/>
                </a:moveTo>
                <a:cubicBezTo>
                  <a:pt x="529702" y="8584192"/>
                  <a:pt x="757877" y="8839772"/>
                  <a:pt x="953458" y="9061280"/>
                </a:cubicBezTo>
                <a:cubicBezTo>
                  <a:pt x="1140886" y="9274266"/>
                  <a:pt x="1328321" y="9478732"/>
                  <a:pt x="1686885" y="9478732"/>
                </a:cubicBezTo>
                <a:cubicBezTo>
                  <a:pt x="2045448" y="9478732"/>
                  <a:pt x="2216577" y="9282787"/>
                  <a:pt x="2420311" y="9061280"/>
                </a:cubicBezTo>
                <a:cubicBezTo>
                  <a:pt x="2624035" y="8839772"/>
                  <a:pt x="2844068" y="8584192"/>
                  <a:pt x="3292268" y="8584192"/>
                </a:cubicBezTo>
                <a:cubicBezTo>
                  <a:pt x="3732324" y="8584192"/>
                  <a:pt x="3960501" y="8839772"/>
                  <a:pt x="4164235" y="9061280"/>
                </a:cubicBezTo>
                <a:cubicBezTo>
                  <a:pt x="4367960" y="9282787"/>
                  <a:pt x="4539097" y="9478732"/>
                  <a:pt x="4897661" y="9478732"/>
                </a:cubicBezTo>
                <a:cubicBezTo>
                  <a:pt x="5256224" y="9478732"/>
                  <a:pt x="5427353" y="9282787"/>
                  <a:pt x="5631087" y="9061280"/>
                </a:cubicBezTo>
                <a:cubicBezTo>
                  <a:pt x="5834812" y="8839772"/>
                  <a:pt x="6054844" y="8584192"/>
                  <a:pt x="6503045" y="8584192"/>
                </a:cubicBezTo>
                <a:cubicBezTo>
                  <a:pt x="6943100" y="8584192"/>
                  <a:pt x="7171277" y="8839772"/>
                  <a:pt x="7375011" y="9061280"/>
                </a:cubicBezTo>
                <a:cubicBezTo>
                  <a:pt x="7578736" y="9282787"/>
                  <a:pt x="7749873" y="9478732"/>
                  <a:pt x="8108437" y="9478732"/>
                </a:cubicBezTo>
                <a:cubicBezTo>
                  <a:pt x="8467000" y="9478732"/>
                  <a:pt x="8638129" y="9282787"/>
                  <a:pt x="8841862" y="9061280"/>
                </a:cubicBezTo>
                <a:cubicBezTo>
                  <a:pt x="9045588" y="8839772"/>
                  <a:pt x="9265620" y="8584192"/>
                  <a:pt x="9713820" y="8584192"/>
                </a:cubicBezTo>
                <a:cubicBezTo>
                  <a:pt x="10153876" y="8584192"/>
                  <a:pt x="10382053" y="8839772"/>
                  <a:pt x="10585787" y="9061280"/>
                </a:cubicBezTo>
                <a:cubicBezTo>
                  <a:pt x="10789512" y="9282787"/>
                  <a:pt x="10960649" y="9478732"/>
                  <a:pt x="11319213" y="9478732"/>
                </a:cubicBezTo>
                <a:cubicBezTo>
                  <a:pt x="11677777" y="9478732"/>
                  <a:pt x="11848905" y="9282787"/>
                  <a:pt x="12052639" y="9061280"/>
                </a:cubicBezTo>
                <a:cubicBezTo>
                  <a:pt x="12256364" y="8839772"/>
                  <a:pt x="12484541" y="8584192"/>
                  <a:pt x="12924597" y="8584192"/>
                </a:cubicBezTo>
                <a:cubicBezTo>
                  <a:pt x="13364652" y="8584192"/>
                  <a:pt x="13592829" y="8839772"/>
                  <a:pt x="13796563" y="9061280"/>
                </a:cubicBezTo>
                <a:cubicBezTo>
                  <a:pt x="13992144" y="9274266"/>
                  <a:pt x="14171425" y="9478732"/>
                  <a:pt x="14529989" y="9478732"/>
                </a:cubicBezTo>
                <a:cubicBezTo>
                  <a:pt x="14888553" y="9478732"/>
                  <a:pt x="15059682" y="9282787"/>
                  <a:pt x="15263415" y="9061280"/>
                </a:cubicBezTo>
                <a:cubicBezTo>
                  <a:pt x="15390744" y="8922838"/>
                  <a:pt x="15527624" y="8771086"/>
                  <a:pt x="15719813" y="8676741"/>
                </a:cubicBezTo>
                <a:lnTo>
                  <a:pt x="15773620" y="8655118"/>
                </a:lnTo>
                <a:lnTo>
                  <a:pt x="15773620" y="8861511"/>
                </a:lnTo>
                <a:lnTo>
                  <a:pt x="15707541" y="8900473"/>
                </a:lnTo>
                <a:cubicBezTo>
                  <a:pt x="15593453" y="8978213"/>
                  <a:pt x="15499737" y="9082577"/>
                  <a:pt x="15401947" y="9189070"/>
                </a:cubicBezTo>
                <a:cubicBezTo>
                  <a:pt x="15198222" y="9410577"/>
                  <a:pt x="14970045" y="9666157"/>
                  <a:pt x="14529989" y="9666157"/>
                </a:cubicBezTo>
                <a:cubicBezTo>
                  <a:pt x="14089934" y="9666157"/>
                  <a:pt x="13861757" y="9410577"/>
                  <a:pt x="13658023" y="9189070"/>
                </a:cubicBezTo>
                <a:cubicBezTo>
                  <a:pt x="13454298" y="8967563"/>
                  <a:pt x="13283161" y="8771617"/>
                  <a:pt x="12924597" y="8771617"/>
                </a:cubicBezTo>
                <a:cubicBezTo>
                  <a:pt x="12566033" y="8771617"/>
                  <a:pt x="12394904" y="8967563"/>
                  <a:pt x="12191171" y="9189070"/>
                </a:cubicBezTo>
                <a:cubicBezTo>
                  <a:pt x="11987446" y="9410577"/>
                  <a:pt x="11759268" y="9666157"/>
                  <a:pt x="11319213" y="9666157"/>
                </a:cubicBezTo>
                <a:cubicBezTo>
                  <a:pt x="10879157" y="9666157"/>
                  <a:pt x="10650980" y="9410577"/>
                  <a:pt x="10447246" y="9189070"/>
                </a:cubicBezTo>
                <a:cubicBezTo>
                  <a:pt x="10243521" y="8967563"/>
                  <a:pt x="10072384" y="8771617"/>
                  <a:pt x="9713820" y="8771617"/>
                </a:cubicBezTo>
                <a:cubicBezTo>
                  <a:pt x="9355256" y="8771617"/>
                  <a:pt x="9184128" y="8967563"/>
                  <a:pt x="8980395" y="9189070"/>
                </a:cubicBezTo>
                <a:cubicBezTo>
                  <a:pt x="8776669" y="9410577"/>
                  <a:pt x="8556638" y="9666157"/>
                  <a:pt x="8108437" y="9666157"/>
                </a:cubicBezTo>
                <a:cubicBezTo>
                  <a:pt x="7668381" y="9666157"/>
                  <a:pt x="7440204" y="9410577"/>
                  <a:pt x="7236471" y="9189070"/>
                </a:cubicBezTo>
                <a:cubicBezTo>
                  <a:pt x="7032745" y="8967563"/>
                  <a:pt x="6861608" y="8771617"/>
                  <a:pt x="6503045" y="8771617"/>
                </a:cubicBezTo>
                <a:cubicBezTo>
                  <a:pt x="6144481" y="8771617"/>
                  <a:pt x="5973352" y="8967563"/>
                  <a:pt x="5769618" y="9189070"/>
                </a:cubicBezTo>
                <a:cubicBezTo>
                  <a:pt x="5565893" y="9410577"/>
                  <a:pt x="5345861" y="9666157"/>
                  <a:pt x="4897661" y="9666157"/>
                </a:cubicBezTo>
                <a:cubicBezTo>
                  <a:pt x="4457605" y="9666157"/>
                  <a:pt x="4229428" y="9410577"/>
                  <a:pt x="4025694" y="9189070"/>
                </a:cubicBezTo>
                <a:cubicBezTo>
                  <a:pt x="3821969" y="8967563"/>
                  <a:pt x="3650832" y="8771617"/>
                  <a:pt x="3292268" y="8771617"/>
                </a:cubicBezTo>
                <a:cubicBezTo>
                  <a:pt x="2933704" y="8771617"/>
                  <a:pt x="2762576" y="8967563"/>
                  <a:pt x="2558842" y="9189070"/>
                </a:cubicBezTo>
                <a:cubicBezTo>
                  <a:pt x="2355117" y="9410577"/>
                  <a:pt x="2135085" y="9666157"/>
                  <a:pt x="1695029" y="9666157"/>
                </a:cubicBezTo>
                <a:cubicBezTo>
                  <a:pt x="1254973" y="9666157"/>
                  <a:pt x="1026797" y="9410577"/>
                  <a:pt x="823063" y="9189070"/>
                </a:cubicBezTo>
                <a:cubicBezTo>
                  <a:pt x="627490" y="8967563"/>
                  <a:pt x="448210" y="8771617"/>
                  <a:pt x="89638" y="8771617"/>
                </a:cubicBezTo>
                <a:cubicBezTo>
                  <a:pt x="40751" y="8771617"/>
                  <a:pt x="0" y="8729023"/>
                  <a:pt x="0" y="8677909"/>
                </a:cubicBezTo>
                <a:cubicBezTo>
                  <a:pt x="0" y="8626786"/>
                  <a:pt x="40751" y="8584192"/>
                  <a:pt x="89638" y="8584192"/>
                </a:cubicBezTo>
                <a:close/>
                <a:moveTo>
                  <a:pt x="89638" y="5722791"/>
                </a:moveTo>
                <a:cubicBezTo>
                  <a:pt x="529702" y="5722791"/>
                  <a:pt x="757877" y="5978372"/>
                  <a:pt x="953458" y="6199879"/>
                </a:cubicBezTo>
                <a:cubicBezTo>
                  <a:pt x="1140886" y="6412865"/>
                  <a:pt x="1328321" y="6617331"/>
                  <a:pt x="1686885" y="6617331"/>
                </a:cubicBezTo>
                <a:cubicBezTo>
                  <a:pt x="2045448" y="6617331"/>
                  <a:pt x="2216577" y="6421386"/>
                  <a:pt x="2420311" y="6199879"/>
                </a:cubicBezTo>
                <a:cubicBezTo>
                  <a:pt x="2624036" y="5978372"/>
                  <a:pt x="2844068" y="5722791"/>
                  <a:pt x="3292268" y="5722791"/>
                </a:cubicBezTo>
                <a:cubicBezTo>
                  <a:pt x="3732324" y="5722791"/>
                  <a:pt x="3960501" y="5978372"/>
                  <a:pt x="4164235" y="6199879"/>
                </a:cubicBezTo>
                <a:cubicBezTo>
                  <a:pt x="4367960" y="6421386"/>
                  <a:pt x="4539097" y="6617331"/>
                  <a:pt x="4897661" y="6617331"/>
                </a:cubicBezTo>
                <a:cubicBezTo>
                  <a:pt x="5256224" y="6617331"/>
                  <a:pt x="5427353" y="6421386"/>
                  <a:pt x="5631087" y="6199879"/>
                </a:cubicBezTo>
                <a:cubicBezTo>
                  <a:pt x="5834812" y="5978372"/>
                  <a:pt x="6054844" y="5722791"/>
                  <a:pt x="6503045" y="5722791"/>
                </a:cubicBezTo>
                <a:cubicBezTo>
                  <a:pt x="6943100" y="5722791"/>
                  <a:pt x="7171278" y="5978372"/>
                  <a:pt x="7375011" y="6199879"/>
                </a:cubicBezTo>
                <a:cubicBezTo>
                  <a:pt x="7578737" y="6421386"/>
                  <a:pt x="7749874" y="6617331"/>
                  <a:pt x="8108438" y="6617331"/>
                </a:cubicBezTo>
                <a:cubicBezTo>
                  <a:pt x="8467000" y="6617331"/>
                  <a:pt x="8638129" y="6421386"/>
                  <a:pt x="8841862" y="6199879"/>
                </a:cubicBezTo>
                <a:cubicBezTo>
                  <a:pt x="9045588" y="5978372"/>
                  <a:pt x="9265620" y="5722791"/>
                  <a:pt x="9713820" y="5722791"/>
                </a:cubicBezTo>
                <a:cubicBezTo>
                  <a:pt x="10153876" y="5722791"/>
                  <a:pt x="10382053" y="5978372"/>
                  <a:pt x="10585787" y="6199879"/>
                </a:cubicBezTo>
                <a:cubicBezTo>
                  <a:pt x="10789512" y="6421386"/>
                  <a:pt x="10960649" y="6617331"/>
                  <a:pt x="11319213" y="6617331"/>
                </a:cubicBezTo>
                <a:cubicBezTo>
                  <a:pt x="11677777" y="6617331"/>
                  <a:pt x="11848905" y="6421386"/>
                  <a:pt x="12052639" y="6199879"/>
                </a:cubicBezTo>
                <a:cubicBezTo>
                  <a:pt x="12256364" y="5978372"/>
                  <a:pt x="12484541" y="5722791"/>
                  <a:pt x="12924597" y="5722791"/>
                </a:cubicBezTo>
                <a:cubicBezTo>
                  <a:pt x="13364652" y="5722791"/>
                  <a:pt x="13592829" y="5978372"/>
                  <a:pt x="13796563" y="6199879"/>
                </a:cubicBezTo>
                <a:cubicBezTo>
                  <a:pt x="13992144" y="6412865"/>
                  <a:pt x="14171425" y="6617331"/>
                  <a:pt x="14529989" y="6617331"/>
                </a:cubicBezTo>
                <a:cubicBezTo>
                  <a:pt x="14888553" y="6617331"/>
                  <a:pt x="15059682" y="6421386"/>
                  <a:pt x="15263415" y="6199879"/>
                </a:cubicBezTo>
                <a:cubicBezTo>
                  <a:pt x="15390744" y="6061437"/>
                  <a:pt x="15527624" y="5909685"/>
                  <a:pt x="15719813" y="5815340"/>
                </a:cubicBezTo>
                <a:lnTo>
                  <a:pt x="15773620" y="5793718"/>
                </a:lnTo>
                <a:lnTo>
                  <a:pt x="15773620" y="6000111"/>
                </a:lnTo>
                <a:lnTo>
                  <a:pt x="15707541" y="6039073"/>
                </a:lnTo>
                <a:cubicBezTo>
                  <a:pt x="15593453" y="6116813"/>
                  <a:pt x="15499737" y="6221176"/>
                  <a:pt x="15401947" y="6327669"/>
                </a:cubicBezTo>
                <a:cubicBezTo>
                  <a:pt x="15198222" y="6549176"/>
                  <a:pt x="14970045" y="6804756"/>
                  <a:pt x="14529989" y="6804756"/>
                </a:cubicBezTo>
                <a:cubicBezTo>
                  <a:pt x="14089934" y="6804756"/>
                  <a:pt x="13861757" y="6549176"/>
                  <a:pt x="13658023" y="6327669"/>
                </a:cubicBezTo>
                <a:cubicBezTo>
                  <a:pt x="13454298" y="6106162"/>
                  <a:pt x="13283161" y="5910216"/>
                  <a:pt x="12924597" y="5910216"/>
                </a:cubicBezTo>
                <a:cubicBezTo>
                  <a:pt x="12566033" y="5910216"/>
                  <a:pt x="12394904" y="6106162"/>
                  <a:pt x="12191171" y="6327669"/>
                </a:cubicBezTo>
                <a:cubicBezTo>
                  <a:pt x="11987446" y="6549176"/>
                  <a:pt x="11759268" y="6804756"/>
                  <a:pt x="11319213" y="6804756"/>
                </a:cubicBezTo>
                <a:cubicBezTo>
                  <a:pt x="10879157" y="6804756"/>
                  <a:pt x="10650980" y="6549176"/>
                  <a:pt x="10447246" y="6327669"/>
                </a:cubicBezTo>
                <a:cubicBezTo>
                  <a:pt x="10243521" y="6106162"/>
                  <a:pt x="10072384" y="5910216"/>
                  <a:pt x="9713820" y="5910216"/>
                </a:cubicBezTo>
                <a:cubicBezTo>
                  <a:pt x="9355256" y="5910216"/>
                  <a:pt x="9184128" y="6106162"/>
                  <a:pt x="8980395" y="6327669"/>
                </a:cubicBezTo>
                <a:cubicBezTo>
                  <a:pt x="8776669" y="6549176"/>
                  <a:pt x="8556638" y="6804756"/>
                  <a:pt x="8108438" y="6804756"/>
                </a:cubicBezTo>
                <a:cubicBezTo>
                  <a:pt x="7668382" y="6804756"/>
                  <a:pt x="7440205" y="6549176"/>
                  <a:pt x="7236471" y="6327669"/>
                </a:cubicBezTo>
                <a:cubicBezTo>
                  <a:pt x="7032746" y="6106162"/>
                  <a:pt x="6861608" y="5910216"/>
                  <a:pt x="6503045" y="5910216"/>
                </a:cubicBezTo>
                <a:cubicBezTo>
                  <a:pt x="6144481" y="5910216"/>
                  <a:pt x="5973352" y="6106162"/>
                  <a:pt x="5769619" y="6327669"/>
                </a:cubicBezTo>
                <a:cubicBezTo>
                  <a:pt x="5565893" y="6549176"/>
                  <a:pt x="5345861" y="6804756"/>
                  <a:pt x="4897661" y="6804756"/>
                </a:cubicBezTo>
                <a:cubicBezTo>
                  <a:pt x="4457605" y="6804756"/>
                  <a:pt x="4229428" y="6549176"/>
                  <a:pt x="4025695" y="6327669"/>
                </a:cubicBezTo>
                <a:cubicBezTo>
                  <a:pt x="3821969" y="6106162"/>
                  <a:pt x="3650832" y="5910216"/>
                  <a:pt x="3292268" y="5910216"/>
                </a:cubicBezTo>
                <a:cubicBezTo>
                  <a:pt x="2933705" y="5910216"/>
                  <a:pt x="2762576" y="6106162"/>
                  <a:pt x="2558842" y="6327669"/>
                </a:cubicBezTo>
                <a:cubicBezTo>
                  <a:pt x="2355117" y="6549176"/>
                  <a:pt x="2135085" y="6804756"/>
                  <a:pt x="1695029" y="6804756"/>
                </a:cubicBezTo>
                <a:cubicBezTo>
                  <a:pt x="1254974" y="6804756"/>
                  <a:pt x="1026797" y="6549176"/>
                  <a:pt x="823063" y="6327669"/>
                </a:cubicBezTo>
                <a:cubicBezTo>
                  <a:pt x="627490" y="6106162"/>
                  <a:pt x="448210" y="5910216"/>
                  <a:pt x="89638" y="5910216"/>
                </a:cubicBezTo>
                <a:cubicBezTo>
                  <a:pt x="40751" y="5910216"/>
                  <a:pt x="0" y="5867623"/>
                  <a:pt x="0" y="5816508"/>
                </a:cubicBezTo>
                <a:cubicBezTo>
                  <a:pt x="0" y="5765385"/>
                  <a:pt x="40751" y="5722791"/>
                  <a:pt x="89638" y="5722791"/>
                </a:cubicBezTo>
                <a:close/>
                <a:moveTo>
                  <a:pt x="89638" y="2861401"/>
                </a:moveTo>
                <a:cubicBezTo>
                  <a:pt x="529702" y="2861401"/>
                  <a:pt x="757877" y="3116981"/>
                  <a:pt x="953459" y="3338489"/>
                </a:cubicBezTo>
                <a:cubicBezTo>
                  <a:pt x="1140886" y="3551475"/>
                  <a:pt x="1328321" y="3755941"/>
                  <a:pt x="1686885" y="3755941"/>
                </a:cubicBezTo>
                <a:cubicBezTo>
                  <a:pt x="2045449" y="3755941"/>
                  <a:pt x="2216577" y="3559995"/>
                  <a:pt x="2420311" y="3338489"/>
                </a:cubicBezTo>
                <a:cubicBezTo>
                  <a:pt x="2624036" y="3116981"/>
                  <a:pt x="2844068" y="2861401"/>
                  <a:pt x="3292268" y="2861401"/>
                </a:cubicBezTo>
                <a:cubicBezTo>
                  <a:pt x="3732324" y="2861401"/>
                  <a:pt x="3960501" y="3116981"/>
                  <a:pt x="4164235" y="3338489"/>
                </a:cubicBezTo>
                <a:cubicBezTo>
                  <a:pt x="4367960" y="3559995"/>
                  <a:pt x="4539097" y="3755941"/>
                  <a:pt x="4897661" y="3755941"/>
                </a:cubicBezTo>
                <a:cubicBezTo>
                  <a:pt x="5256225" y="3755941"/>
                  <a:pt x="5427353" y="3559995"/>
                  <a:pt x="5631087" y="3338489"/>
                </a:cubicBezTo>
                <a:cubicBezTo>
                  <a:pt x="5834812" y="3116981"/>
                  <a:pt x="6054844" y="2861401"/>
                  <a:pt x="6503045" y="2861401"/>
                </a:cubicBezTo>
                <a:cubicBezTo>
                  <a:pt x="6943101" y="2861401"/>
                  <a:pt x="7171278" y="3116981"/>
                  <a:pt x="7375011" y="3338489"/>
                </a:cubicBezTo>
                <a:cubicBezTo>
                  <a:pt x="7578737" y="3559995"/>
                  <a:pt x="7749874" y="3755941"/>
                  <a:pt x="8108438" y="3755941"/>
                </a:cubicBezTo>
                <a:cubicBezTo>
                  <a:pt x="8467000" y="3755941"/>
                  <a:pt x="8638129" y="3559995"/>
                  <a:pt x="8841862" y="3338489"/>
                </a:cubicBezTo>
                <a:cubicBezTo>
                  <a:pt x="9045588" y="3116981"/>
                  <a:pt x="9265620" y="2861401"/>
                  <a:pt x="9713820" y="2861401"/>
                </a:cubicBezTo>
                <a:cubicBezTo>
                  <a:pt x="10153876" y="2861401"/>
                  <a:pt x="10382053" y="3116981"/>
                  <a:pt x="10585787" y="3338489"/>
                </a:cubicBezTo>
                <a:cubicBezTo>
                  <a:pt x="10789512" y="3559995"/>
                  <a:pt x="10960649" y="3755941"/>
                  <a:pt x="11319213" y="3755941"/>
                </a:cubicBezTo>
                <a:cubicBezTo>
                  <a:pt x="11677777" y="3755941"/>
                  <a:pt x="11848905" y="3559995"/>
                  <a:pt x="12052639" y="3338489"/>
                </a:cubicBezTo>
                <a:cubicBezTo>
                  <a:pt x="12256364" y="3116981"/>
                  <a:pt x="12484541" y="2861401"/>
                  <a:pt x="12924597" y="2861401"/>
                </a:cubicBezTo>
                <a:cubicBezTo>
                  <a:pt x="13364652" y="2861401"/>
                  <a:pt x="13592829" y="3116981"/>
                  <a:pt x="13796563" y="3338489"/>
                </a:cubicBezTo>
                <a:cubicBezTo>
                  <a:pt x="13992144" y="3551475"/>
                  <a:pt x="14171425" y="3755941"/>
                  <a:pt x="14529989" y="3755941"/>
                </a:cubicBezTo>
                <a:cubicBezTo>
                  <a:pt x="14888553" y="3755941"/>
                  <a:pt x="15059682" y="3559995"/>
                  <a:pt x="15263415" y="3338489"/>
                </a:cubicBezTo>
                <a:cubicBezTo>
                  <a:pt x="15390744" y="3200047"/>
                  <a:pt x="15527624" y="3048295"/>
                  <a:pt x="15719813" y="2953949"/>
                </a:cubicBezTo>
                <a:lnTo>
                  <a:pt x="15773620" y="2932327"/>
                </a:lnTo>
                <a:lnTo>
                  <a:pt x="15773620" y="3138720"/>
                </a:lnTo>
                <a:lnTo>
                  <a:pt x="15707541" y="3177683"/>
                </a:lnTo>
                <a:cubicBezTo>
                  <a:pt x="15593453" y="3255422"/>
                  <a:pt x="15499737" y="3359785"/>
                  <a:pt x="15401947" y="3466278"/>
                </a:cubicBezTo>
                <a:cubicBezTo>
                  <a:pt x="15198222" y="3687785"/>
                  <a:pt x="14970045" y="3943366"/>
                  <a:pt x="14529989" y="3943366"/>
                </a:cubicBezTo>
                <a:cubicBezTo>
                  <a:pt x="14089934" y="3943366"/>
                  <a:pt x="13861757" y="3687785"/>
                  <a:pt x="13658023" y="3466278"/>
                </a:cubicBezTo>
                <a:cubicBezTo>
                  <a:pt x="13454298" y="3244772"/>
                  <a:pt x="13283161" y="3048827"/>
                  <a:pt x="12924597" y="3048827"/>
                </a:cubicBezTo>
                <a:cubicBezTo>
                  <a:pt x="12566033" y="3048827"/>
                  <a:pt x="12394904" y="3244772"/>
                  <a:pt x="12191171" y="3466278"/>
                </a:cubicBezTo>
                <a:cubicBezTo>
                  <a:pt x="11987446" y="3687785"/>
                  <a:pt x="11759268" y="3943366"/>
                  <a:pt x="11319213" y="3943366"/>
                </a:cubicBezTo>
                <a:cubicBezTo>
                  <a:pt x="10879157" y="3943366"/>
                  <a:pt x="10650980" y="3687785"/>
                  <a:pt x="10447246" y="3466278"/>
                </a:cubicBezTo>
                <a:cubicBezTo>
                  <a:pt x="10243521" y="3244772"/>
                  <a:pt x="10072384" y="3048827"/>
                  <a:pt x="9713820" y="3048827"/>
                </a:cubicBezTo>
                <a:cubicBezTo>
                  <a:pt x="9355256" y="3048827"/>
                  <a:pt x="9184128" y="3244772"/>
                  <a:pt x="8980395" y="3466278"/>
                </a:cubicBezTo>
                <a:cubicBezTo>
                  <a:pt x="8776669" y="3687785"/>
                  <a:pt x="8556638" y="3943366"/>
                  <a:pt x="8108438" y="3943366"/>
                </a:cubicBezTo>
                <a:cubicBezTo>
                  <a:pt x="7668382" y="3943366"/>
                  <a:pt x="7440205" y="3687785"/>
                  <a:pt x="7236471" y="3466278"/>
                </a:cubicBezTo>
                <a:cubicBezTo>
                  <a:pt x="7032746" y="3244772"/>
                  <a:pt x="6861609" y="3048827"/>
                  <a:pt x="6503045" y="3048827"/>
                </a:cubicBezTo>
                <a:cubicBezTo>
                  <a:pt x="6144481" y="3048827"/>
                  <a:pt x="5973353" y="3244772"/>
                  <a:pt x="5769619" y="3466278"/>
                </a:cubicBezTo>
                <a:cubicBezTo>
                  <a:pt x="5565894" y="3687785"/>
                  <a:pt x="5345862" y="3943366"/>
                  <a:pt x="4897661" y="3943366"/>
                </a:cubicBezTo>
                <a:cubicBezTo>
                  <a:pt x="4457605" y="3943366"/>
                  <a:pt x="4229428" y="3687785"/>
                  <a:pt x="4025695" y="3466278"/>
                </a:cubicBezTo>
                <a:cubicBezTo>
                  <a:pt x="3821970" y="3244772"/>
                  <a:pt x="3650832" y="3048827"/>
                  <a:pt x="3292268" y="3048827"/>
                </a:cubicBezTo>
                <a:cubicBezTo>
                  <a:pt x="2933705" y="3048827"/>
                  <a:pt x="2762576" y="3244772"/>
                  <a:pt x="2558843" y="3466278"/>
                </a:cubicBezTo>
                <a:cubicBezTo>
                  <a:pt x="2355117" y="3687785"/>
                  <a:pt x="2135085" y="3943366"/>
                  <a:pt x="1695030" y="3943366"/>
                </a:cubicBezTo>
                <a:cubicBezTo>
                  <a:pt x="1254974" y="3943366"/>
                  <a:pt x="1026797" y="3687785"/>
                  <a:pt x="823063" y="3466278"/>
                </a:cubicBezTo>
                <a:cubicBezTo>
                  <a:pt x="627490" y="3244772"/>
                  <a:pt x="448210" y="3048827"/>
                  <a:pt x="89638" y="3048827"/>
                </a:cubicBezTo>
                <a:cubicBezTo>
                  <a:pt x="40753" y="3048827"/>
                  <a:pt x="0" y="3006233"/>
                  <a:pt x="0" y="2955118"/>
                </a:cubicBezTo>
                <a:cubicBezTo>
                  <a:pt x="0" y="2903995"/>
                  <a:pt x="40753" y="2861401"/>
                  <a:pt x="89638" y="2861401"/>
                </a:cubicBezTo>
                <a:close/>
                <a:moveTo>
                  <a:pt x="89638" y="0"/>
                </a:moveTo>
                <a:cubicBezTo>
                  <a:pt x="529702" y="0"/>
                  <a:pt x="757877" y="255580"/>
                  <a:pt x="953459" y="477088"/>
                </a:cubicBezTo>
                <a:cubicBezTo>
                  <a:pt x="1140886" y="690074"/>
                  <a:pt x="1328321" y="894541"/>
                  <a:pt x="1686885" y="894541"/>
                </a:cubicBezTo>
                <a:cubicBezTo>
                  <a:pt x="2045449" y="894541"/>
                  <a:pt x="2216577" y="698595"/>
                  <a:pt x="2420311" y="477088"/>
                </a:cubicBezTo>
                <a:cubicBezTo>
                  <a:pt x="2624036" y="255580"/>
                  <a:pt x="2844068" y="0"/>
                  <a:pt x="3292268" y="0"/>
                </a:cubicBezTo>
                <a:cubicBezTo>
                  <a:pt x="3732324" y="0"/>
                  <a:pt x="3960501" y="255580"/>
                  <a:pt x="4164235" y="477088"/>
                </a:cubicBezTo>
                <a:cubicBezTo>
                  <a:pt x="4367960" y="698595"/>
                  <a:pt x="4539097" y="894541"/>
                  <a:pt x="4897661" y="894541"/>
                </a:cubicBezTo>
                <a:cubicBezTo>
                  <a:pt x="5256225" y="894541"/>
                  <a:pt x="5427353" y="698595"/>
                  <a:pt x="5631087" y="477088"/>
                </a:cubicBezTo>
                <a:cubicBezTo>
                  <a:pt x="5834812" y="255580"/>
                  <a:pt x="6054844" y="0"/>
                  <a:pt x="6503045" y="0"/>
                </a:cubicBezTo>
                <a:cubicBezTo>
                  <a:pt x="6943101" y="0"/>
                  <a:pt x="7171278" y="255580"/>
                  <a:pt x="7375011" y="477088"/>
                </a:cubicBezTo>
                <a:cubicBezTo>
                  <a:pt x="7578737" y="698595"/>
                  <a:pt x="7749874" y="894541"/>
                  <a:pt x="8108438" y="894541"/>
                </a:cubicBezTo>
                <a:cubicBezTo>
                  <a:pt x="8467000" y="894541"/>
                  <a:pt x="8638129" y="698595"/>
                  <a:pt x="8841862" y="477088"/>
                </a:cubicBezTo>
                <a:cubicBezTo>
                  <a:pt x="9045588" y="255580"/>
                  <a:pt x="9265620" y="0"/>
                  <a:pt x="9713820" y="0"/>
                </a:cubicBezTo>
                <a:cubicBezTo>
                  <a:pt x="10153876" y="0"/>
                  <a:pt x="10382053" y="255580"/>
                  <a:pt x="10585787" y="477088"/>
                </a:cubicBezTo>
                <a:cubicBezTo>
                  <a:pt x="10789512" y="698595"/>
                  <a:pt x="10960649" y="894541"/>
                  <a:pt x="11319213" y="894541"/>
                </a:cubicBezTo>
                <a:cubicBezTo>
                  <a:pt x="11677777" y="894541"/>
                  <a:pt x="11848905" y="698595"/>
                  <a:pt x="12052639" y="477088"/>
                </a:cubicBezTo>
                <a:cubicBezTo>
                  <a:pt x="12256364" y="255580"/>
                  <a:pt x="12484541" y="0"/>
                  <a:pt x="12924597" y="0"/>
                </a:cubicBezTo>
                <a:cubicBezTo>
                  <a:pt x="13364652" y="0"/>
                  <a:pt x="13592829" y="255580"/>
                  <a:pt x="13796563" y="477088"/>
                </a:cubicBezTo>
                <a:cubicBezTo>
                  <a:pt x="13992144" y="690074"/>
                  <a:pt x="14171425" y="894541"/>
                  <a:pt x="14529989" y="894541"/>
                </a:cubicBezTo>
                <a:cubicBezTo>
                  <a:pt x="14888553" y="894541"/>
                  <a:pt x="15059682" y="698595"/>
                  <a:pt x="15263415" y="477088"/>
                </a:cubicBezTo>
                <a:cubicBezTo>
                  <a:pt x="15390744" y="338646"/>
                  <a:pt x="15527624" y="186894"/>
                  <a:pt x="15719813" y="92548"/>
                </a:cubicBezTo>
                <a:lnTo>
                  <a:pt x="15773620" y="70926"/>
                </a:lnTo>
                <a:lnTo>
                  <a:pt x="15773620" y="277319"/>
                </a:lnTo>
                <a:lnTo>
                  <a:pt x="15707541" y="316281"/>
                </a:lnTo>
                <a:cubicBezTo>
                  <a:pt x="15593453" y="394021"/>
                  <a:pt x="15499737" y="498384"/>
                  <a:pt x="15401947" y="604878"/>
                </a:cubicBezTo>
                <a:cubicBezTo>
                  <a:pt x="15198222" y="826385"/>
                  <a:pt x="14970045" y="1081965"/>
                  <a:pt x="14529989" y="1081965"/>
                </a:cubicBezTo>
                <a:cubicBezTo>
                  <a:pt x="14089934" y="1081965"/>
                  <a:pt x="13861757" y="826385"/>
                  <a:pt x="13658023" y="604878"/>
                </a:cubicBezTo>
                <a:cubicBezTo>
                  <a:pt x="13454298" y="383371"/>
                  <a:pt x="13283161" y="187425"/>
                  <a:pt x="12924597" y="187425"/>
                </a:cubicBezTo>
                <a:cubicBezTo>
                  <a:pt x="12566033" y="187425"/>
                  <a:pt x="12394904" y="383371"/>
                  <a:pt x="12191171" y="604878"/>
                </a:cubicBezTo>
                <a:cubicBezTo>
                  <a:pt x="11987446" y="826385"/>
                  <a:pt x="11759268" y="1081965"/>
                  <a:pt x="11319213" y="1081965"/>
                </a:cubicBezTo>
                <a:cubicBezTo>
                  <a:pt x="10879157" y="1081965"/>
                  <a:pt x="10650980" y="826385"/>
                  <a:pt x="10447246" y="604878"/>
                </a:cubicBezTo>
                <a:cubicBezTo>
                  <a:pt x="10243521" y="383371"/>
                  <a:pt x="10072384" y="187425"/>
                  <a:pt x="9713820" y="187425"/>
                </a:cubicBezTo>
                <a:cubicBezTo>
                  <a:pt x="9355256" y="187425"/>
                  <a:pt x="9184128" y="383371"/>
                  <a:pt x="8980395" y="604878"/>
                </a:cubicBezTo>
                <a:cubicBezTo>
                  <a:pt x="8776669" y="826385"/>
                  <a:pt x="8556638" y="1081965"/>
                  <a:pt x="8108438" y="1081965"/>
                </a:cubicBezTo>
                <a:cubicBezTo>
                  <a:pt x="7668382" y="1081965"/>
                  <a:pt x="7440205" y="826385"/>
                  <a:pt x="7236471" y="604878"/>
                </a:cubicBezTo>
                <a:cubicBezTo>
                  <a:pt x="7032746" y="383371"/>
                  <a:pt x="6861609" y="187425"/>
                  <a:pt x="6503045" y="187425"/>
                </a:cubicBezTo>
                <a:cubicBezTo>
                  <a:pt x="6144481" y="187425"/>
                  <a:pt x="5973353" y="383371"/>
                  <a:pt x="5769619" y="604878"/>
                </a:cubicBezTo>
                <a:cubicBezTo>
                  <a:pt x="5565894" y="826385"/>
                  <a:pt x="5345862" y="1081965"/>
                  <a:pt x="4897661" y="1081965"/>
                </a:cubicBezTo>
                <a:cubicBezTo>
                  <a:pt x="4457605" y="1081965"/>
                  <a:pt x="4229428" y="826385"/>
                  <a:pt x="4025695" y="604878"/>
                </a:cubicBezTo>
                <a:cubicBezTo>
                  <a:pt x="3821970" y="383371"/>
                  <a:pt x="3650832" y="187425"/>
                  <a:pt x="3292268" y="187425"/>
                </a:cubicBezTo>
                <a:cubicBezTo>
                  <a:pt x="2933705" y="187425"/>
                  <a:pt x="2762576" y="383371"/>
                  <a:pt x="2558843" y="604878"/>
                </a:cubicBezTo>
                <a:cubicBezTo>
                  <a:pt x="2355117" y="826385"/>
                  <a:pt x="2135085" y="1081965"/>
                  <a:pt x="1695030" y="1081965"/>
                </a:cubicBezTo>
                <a:cubicBezTo>
                  <a:pt x="1254974" y="1081965"/>
                  <a:pt x="1026797" y="826385"/>
                  <a:pt x="823063" y="604878"/>
                </a:cubicBezTo>
                <a:cubicBezTo>
                  <a:pt x="627490" y="383371"/>
                  <a:pt x="448210" y="187425"/>
                  <a:pt x="89638" y="187425"/>
                </a:cubicBezTo>
                <a:cubicBezTo>
                  <a:pt x="40753" y="187425"/>
                  <a:pt x="0" y="144831"/>
                  <a:pt x="0" y="93717"/>
                </a:cubicBezTo>
                <a:cubicBezTo>
                  <a:pt x="0" y="42593"/>
                  <a:pt x="40753" y="0"/>
                  <a:pt x="8963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A98E7-CF6D-A244-BDE6-804C323D8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45220" y="221305"/>
            <a:ext cx="1493771" cy="769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CC87F0-E88C-754F-87EB-E17B901550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104" t="18926" r="5724" b="17001"/>
          <a:stretch/>
        </p:blipFill>
        <p:spPr>
          <a:xfrm>
            <a:off x="7014162" y="455376"/>
            <a:ext cx="1645920" cy="3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11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Text + Bullets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>
            <a:extLst>
              <a:ext uri="{FF2B5EF4-FFF2-40B4-BE49-F238E27FC236}">
                <a16:creationId xmlns:a16="http://schemas.microsoft.com/office/drawing/2014/main" id="{59ED322A-58A6-E644-9C54-51CAD6BFE38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0011" y="341313"/>
            <a:ext cx="3950370" cy="3931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Text Here</a:t>
            </a:r>
            <a:endParaRPr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7CC525-D3D2-DE40-B44A-77908C73C823}"/>
              </a:ext>
            </a:extLst>
          </p:cNvPr>
          <p:cNvSpPr/>
          <p:nvPr userDrawn="1"/>
        </p:nvSpPr>
        <p:spPr>
          <a:xfrm>
            <a:off x="6856548" y="2789398"/>
            <a:ext cx="2023931" cy="2108808"/>
          </a:xfrm>
          <a:custGeom>
            <a:avLst/>
            <a:gdLst>
              <a:gd name="connsiteX0" fmla="*/ 64989 w 2023931"/>
              <a:gd name="connsiteY0" fmla="*/ 1978398 h 2108808"/>
              <a:gd name="connsiteX1" fmla="*/ 130410 w 2023931"/>
              <a:gd name="connsiteY1" fmla="*/ 2043386 h 2108808"/>
              <a:gd name="connsiteX2" fmla="*/ 65421 w 2023931"/>
              <a:gd name="connsiteY2" fmla="*/ 2108808 h 2108808"/>
              <a:gd name="connsiteX3" fmla="*/ 0 w 2023931"/>
              <a:gd name="connsiteY3" fmla="*/ 2043819 h 2108808"/>
              <a:gd name="connsiteX4" fmla="*/ 64989 w 2023931"/>
              <a:gd name="connsiteY4" fmla="*/ 1978398 h 2108808"/>
              <a:gd name="connsiteX5" fmla="*/ 1958725 w 2023931"/>
              <a:gd name="connsiteY5" fmla="*/ 1978358 h 2108808"/>
              <a:gd name="connsiteX6" fmla="*/ 2023931 w 2023931"/>
              <a:gd name="connsiteY6" fmla="*/ 2043564 h 2108808"/>
              <a:gd name="connsiteX7" fmla="*/ 1958725 w 2023931"/>
              <a:gd name="connsiteY7" fmla="*/ 2108769 h 2108808"/>
              <a:gd name="connsiteX8" fmla="*/ 1893520 w 2023931"/>
              <a:gd name="connsiteY8" fmla="*/ 2043564 h 2108808"/>
              <a:gd name="connsiteX9" fmla="*/ 1958725 w 2023931"/>
              <a:gd name="connsiteY9" fmla="*/ 1978358 h 2108808"/>
              <a:gd name="connsiteX10" fmla="*/ 1605546 w 2023931"/>
              <a:gd name="connsiteY10" fmla="*/ 1978358 h 2108808"/>
              <a:gd name="connsiteX11" fmla="*/ 1670752 w 2023931"/>
              <a:gd name="connsiteY11" fmla="*/ 2043564 h 2108808"/>
              <a:gd name="connsiteX12" fmla="*/ 1605546 w 2023931"/>
              <a:gd name="connsiteY12" fmla="*/ 2108769 h 2108808"/>
              <a:gd name="connsiteX13" fmla="*/ 1540341 w 2023931"/>
              <a:gd name="connsiteY13" fmla="*/ 2043564 h 2108808"/>
              <a:gd name="connsiteX14" fmla="*/ 1605546 w 2023931"/>
              <a:gd name="connsiteY14" fmla="*/ 1978358 h 2108808"/>
              <a:gd name="connsiteX15" fmla="*/ 1252565 w 2023931"/>
              <a:gd name="connsiteY15" fmla="*/ 1978358 h 2108808"/>
              <a:gd name="connsiteX16" fmla="*/ 1317770 w 2023931"/>
              <a:gd name="connsiteY16" fmla="*/ 2043564 h 2108808"/>
              <a:gd name="connsiteX17" fmla="*/ 1252565 w 2023931"/>
              <a:gd name="connsiteY17" fmla="*/ 2108769 h 2108808"/>
              <a:gd name="connsiteX18" fmla="*/ 1187360 w 2023931"/>
              <a:gd name="connsiteY18" fmla="*/ 2043564 h 2108808"/>
              <a:gd name="connsiteX19" fmla="*/ 1252565 w 2023931"/>
              <a:gd name="connsiteY19" fmla="*/ 1978358 h 2108808"/>
              <a:gd name="connsiteX20" fmla="*/ 856775 w 2023931"/>
              <a:gd name="connsiteY20" fmla="*/ 1978358 h 2108808"/>
              <a:gd name="connsiteX21" fmla="*/ 921980 w 2023931"/>
              <a:gd name="connsiteY21" fmla="*/ 2043564 h 2108808"/>
              <a:gd name="connsiteX22" fmla="*/ 856775 w 2023931"/>
              <a:gd name="connsiteY22" fmla="*/ 2108769 h 2108808"/>
              <a:gd name="connsiteX23" fmla="*/ 791570 w 2023931"/>
              <a:gd name="connsiteY23" fmla="*/ 2043564 h 2108808"/>
              <a:gd name="connsiteX24" fmla="*/ 856775 w 2023931"/>
              <a:gd name="connsiteY24" fmla="*/ 1978358 h 2108808"/>
              <a:gd name="connsiteX25" fmla="*/ 461183 w 2023931"/>
              <a:gd name="connsiteY25" fmla="*/ 1978358 h 2108808"/>
              <a:gd name="connsiteX26" fmla="*/ 526388 w 2023931"/>
              <a:gd name="connsiteY26" fmla="*/ 2043564 h 2108808"/>
              <a:gd name="connsiteX27" fmla="*/ 461183 w 2023931"/>
              <a:gd name="connsiteY27" fmla="*/ 2108769 h 2108808"/>
              <a:gd name="connsiteX28" fmla="*/ 395978 w 2023931"/>
              <a:gd name="connsiteY28" fmla="*/ 2043564 h 2108808"/>
              <a:gd name="connsiteX29" fmla="*/ 461183 w 2023931"/>
              <a:gd name="connsiteY29" fmla="*/ 1978358 h 2108808"/>
              <a:gd name="connsiteX30" fmla="*/ 461183 w 2023931"/>
              <a:gd name="connsiteY30" fmla="*/ 1591288 h 2108808"/>
              <a:gd name="connsiteX31" fmla="*/ 461381 w 2023931"/>
              <a:gd name="connsiteY31" fmla="*/ 1591288 h 2108808"/>
              <a:gd name="connsiteX32" fmla="*/ 517668 w 2023931"/>
              <a:gd name="connsiteY32" fmla="*/ 1647971 h 2108808"/>
              <a:gd name="connsiteX33" fmla="*/ 517668 w 2023931"/>
              <a:gd name="connsiteY33" fmla="*/ 1648168 h 2108808"/>
              <a:gd name="connsiteX34" fmla="*/ 460787 w 2023931"/>
              <a:gd name="connsiteY34" fmla="*/ 1704653 h 2108808"/>
              <a:gd name="connsiteX35" fmla="*/ 404302 w 2023931"/>
              <a:gd name="connsiteY35" fmla="*/ 1647772 h 2108808"/>
              <a:gd name="connsiteX36" fmla="*/ 461183 w 2023931"/>
              <a:gd name="connsiteY36" fmla="*/ 1591288 h 2108808"/>
              <a:gd name="connsiteX37" fmla="*/ 1605546 w 2023931"/>
              <a:gd name="connsiteY37" fmla="*/ 1582766 h 2108808"/>
              <a:gd name="connsiteX38" fmla="*/ 1605943 w 2023931"/>
              <a:gd name="connsiteY38" fmla="*/ 1582766 h 2108808"/>
              <a:gd name="connsiteX39" fmla="*/ 1670752 w 2023931"/>
              <a:gd name="connsiteY39" fmla="*/ 1647971 h 2108808"/>
              <a:gd name="connsiteX40" fmla="*/ 1605546 w 2023931"/>
              <a:gd name="connsiteY40" fmla="*/ 1713176 h 2108808"/>
              <a:gd name="connsiteX41" fmla="*/ 1540341 w 2023931"/>
              <a:gd name="connsiteY41" fmla="*/ 1647971 h 2108808"/>
              <a:gd name="connsiteX42" fmla="*/ 1605546 w 2023931"/>
              <a:gd name="connsiteY42" fmla="*/ 1582766 h 2108808"/>
              <a:gd name="connsiteX43" fmla="*/ 1958725 w 2023931"/>
              <a:gd name="connsiteY43" fmla="*/ 1582765 h 2108808"/>
              <a:gd name="connsiteX44" fmla="*/ 2023931 w 2023931"/>
              <a:gd name="connsiteY44" fmla="*/ 1647971 h 2108808"/>
              <a:gd name="connsiteX45" fmla="*/ 1958725 w 2023931"/>
              <a:gd name="connsiteY45" fmla="*/ 1713176 h 2108808"/>
              <a:gd name="connsiteX46" fmla="*/ 1893520 w 2023931"/>
              <a:gd name="connsiteY46" fmla="*/ 1647971 h 2108808"/>
              <a:gd name="connsiteX47" fmla="*/ 1958725 w 2023931"/>
              <a:gd name="connsiteY47" fmla="*/ 1582765 h 2108808"/>
              <a:gd name="connsiteX48" fmla="*/ 1252565 w 2023931"/>
              <a:gd name="connsiteY48" fmla="*/ 1582765 h 2108808"/>
              <a:gd name="connsiteX49" fmla="*/ 1317770 w 2023931"/>
              <a:gd name="connsiteY49" fmla="*/ 1647971 h 2108808"/>
              <a:gd name="connsiteX50" fmla="*/ 1252565 w 2023931"/>
              <a:gd name="connsiteY50" fmla="*/ 1713176 h 2108808"/>
              <a:gd name="connsiteX51" fmla="*/ 1187360 w 2023931"/>
              <a:gd name="connsiteY51" fmla="*/ 1647971 h 2108808"/>
              <a:gd name="connsiteX52" fmla="*/ 1252565 w 2023931"/>
              <a:gd name="connsiteY52" fmla="*/ 1582765 h 2108808"/>
              <a:gd name="connsiteX53" fmla="*/ 856775 w 2023931"/>
              <a:gd name="connsiteY53" fmla="*/ 1582765 h 2108808"/>
              <a:gd name="connsiteX54" fmla="*/ 921980 w 2023931"/>
              <a:gd name="connsiteY54" fmla="*/ 1647971 h 2108808"/>
              <a:gd name="connsiteX55" fmla="*/ 856775 w 2023931"/>
              <a:gd name="connsiteY55" fmla="*/ 1713176 h 2108808"/>
              <a:gd name="connsiteX56" fmla="*/ 791570 w 2023931"/>
              <a:gd name="connsiteY56" fmla="*/ 1647971 h 2108808"/>
              <a:gd name="connsiteX57" fmla="*/ 856775 w 2023931"/>
              <a:gd name="connsiteY57" fmla="*/ 1582765 h 2108808"/>
              <a:gd name="connsiteX58" fmla="*/ 856775 w 2023931"/>
              <a:gd name="connsiteY58" fmla="*/ 1194902 h 2108808"/>
              <a:gd name="connsiteX59" fmla="*/ 856973 w 2023931"/>
              <a:gd name="connsiteY59" fmla="*/ 1194902 h 2108808"/>
              <a:gd name="connsiteX60" fmla="*/ 914845 w 2023931"/>
              <a:gd name="connsiteY60" fmla="*/ 1252774 h 2108808"/>
              <a:gd name="connsiteX61" fmla="*/ 857171 w 2023931"/>
              <a:gd name="connsiteY61" fmla="*/ 1310646 h 2108808"/>
              <a:gd name="connsiteX62" fmla="*/ 799101 w 2023931"/>
              <a:gd name="connsiteY62" fmla="*/ 1252972 h 2108808"/>
              <a:gd name="connsiteX63" fmla="*/ 856775 w 2023931"/>
              <a:gd name="connsiteY63" fmla="*/ 1194902 h 2108808"/>
              <a:gd name="connsiteX64" fmla="*/ 1958725 w 2023931"/>
              <a:gd name="connsiteY64" fmla="*/ 1187173 h 2108808"/>
              <a:gd name="connsiteX65" fmla="*/ 1958923 w 2023931"/>
              <a:gd name="connsiteY65" fmla="*/ 1187173 h 2108808"/>
              <a:gd name="connsiteX66" fmla="*/ 2023930 w 2023931"/>
              <a:gd name="connsiteY66" fmla="*/ 1252180 h 2108808"/>
              <a:gd name="connsiteX67" fmla="*/ 2023931 w 2023931"/>
              <a:gd name="connsiteY67" fmla="*/ 1252378 h 2108808"/>
              <a:gd name="connsiteX68" fmla="*/ 1958725 w 2023931"/>
              <a:gd name="connsiteY68" fmla="*/ 1317584 h 2108808"/>
              <a:gd name="connsiteX69" fmla="*/ 1893520 w 2023931"/>
              <a:gd name="connsiteY69" fmla="*/ 1252379 h 2108808"/>
              <a:gd name="connsiteX70" fmla="*/ 1958725 w 2023931"/>
              <a:gd name="connsiteY70" fmla="*/ 1187173 h 2108808"/>
              <a:gd name="connsiteX71" fmla="*/ 1605546 w 2023931"/>
              <a:gd name="connsiteY71" fmla="*/ 1187173 h 2108808"/>
              <a:gd name="connsiteX72" fmla="*/ 1605744 w 2023931"/>
              <a:gd name="connsiteY72" fmla="*/ 1187173 h 2108808"/>
              <a:gd name="connsiteX73" fmla="*/ 1670751 w 2023931"/>
              <a:gd name="connsiteY73" fmla="*/ 1252180 h 2108808"/>
              <a:gd name="connsiteX74" fmla="*/ 1670752 w 2023931"/>
              <a:gd name="connsiteY74" fmla="*/ 1252378 h 2108808"/>
              <a:gd name="connsiteX75" fmla="*/ 1605546 w 2023931"/>
              <a:gd name="connsiteY75" fmla="*/ 1317584 h 2108808"/>
              <a:gd name="connsiteX76" fmla="*/ 1540341 w 2023931"/>
              <a:gd name="connsiteY76" fmla="*/ 1252379 h 2108808"/>
              <a:gd name="connsiteX77" fmla="*/ 1605546 w 2023931"/>
              <a:gd name="connsiteY77" fmla="*/ 1187173 h 2108808"/>
              <a:gd name="connsiteX78" fmla="*/ 1252565 w 2023931"/>
              <a:gd name="connsiteY78" fmla="*/ 1187173 h 2108808"/>
              <a:gd name="connsiteX79" fmla="*/ 1252565 w 2023931"/>
              <a:gd name="connsiteY79" fmla="*/ 1187174 h 2108808"/>
              <a:gd name="connsiteX80" fmla="*/ 1317572 w 2023931"/>
              <a:gd name="connsiteY80" fmla="*/ 1252180 h 2108808"/>
              <a:gd name="connsiteX81" fmla="*/ 1317572 w 2023931"/>
              <a:gd name="connsiteY81" fmla="*/ 1252576 h 2108808"/>
              <a:gd name="connsiteX82" fmla="*/ 1252169 w 2023931"/>
              <a:gd name="connsiteY82" fmla="*/ 1317583 h 2108808"/>
              <a:gd name="connsiteX83" fmla="*/ 1187162 w 2023931"/>
              <a:gd name="connsiteY83" fmla="*/ 1252180 h 2108808"/>
              <a:gd name="connsiteX84" fmla="*/ 1252565 w 2023931"/>
              <a:gd name="connsiteY84" fmla="*/ 1187173 h 2108808"/>
              <a:gd name="connsiteX85" fmla="*/ 1252565 w 2023931"/>
              <a:gd name="connsiteY85" fmla="*/ 801689 h 2108808"/>
              <a:gd name="connsiteX86" fmla="*/ 1307266 w 2023931"/>
              <a:gd name="connsiteY86" fmla="*/ 856587 h 2108808"/>
              <a:gd name="connsiteX87" fmla="*/ 1307266 w 2023931"/>
              <a:gd name="connsiteY87" fmla="*/ 856785 h 2108808"/>
              <a:gd name="connsiteX88" fmla="*/ 1252168 w 2023931"/>
              <a:gd name="connsiteY88" fmla="*/ 911486 h 2108808"/>
              <a:gd name="connsiteX89" fmla="*/ 1197468 w 2023931"/>
              <a:gd name="connsiteY89" fmla="*/ 856389 h 2108808"/>
              <a:gd name="connsiteX90" fmla="*/ 1252565 w 2023931"/>
              <a:gd name="connsiteY90" fmla="*/ 801689 h 2108808"/>
              <a:gd name="connsiteX91" fmla="*/ 1958726 w 2023931"/>
              <a:gd name="connsiteY91" fmla="*/ 791382 h 2108808"/>
              <a:gd name="connsiteX92" fmla="*/ 1959122 w 2023931"/>
              <a:gd name="connsiteY92" fmla="*/ 791382 h 2108808"/>
              <a:gd name="connsiteX93" fmla="*/ 2023931 w 2023931"/>
              <a:gd name="connsiteY93" fmla="*/ 856587 h 2108808"/>
              <a:gd name="connsiteX94" fmla="*/ 1958726 w 2023931"/>
              <a:gd name="connsiteY94" fmla="*/ 921793 h 2108808"/>
              <a:gd name="connsiteX95" fmla="*/ 1893520 w 2023931"/>
              <a:gd name="connsiteY95" fmla="*/ 856587 h 2108808"/>
              <a:gd name="connsiteX96" fmla="*/ 1958726 w 2023931"/>
              <a:gd name="connsiteY96" fmla="*/ 791382 h 2108808"/>
              <a:gd name="connsiteX97" fmla="*/ 1605546 w 2023931"/>
              <a:gd name="connsiteY97" fmla="*/ 791382 h 2108808"/>
              <a:gd name="connsiteX98" fmla="*/ 1605943 w 2023931"/>
              <a:gd name="connsiteY98" fmla="*/ 791382 h 2108808"/>
              <a:gd name="connsiteX99" fmla="*/ 1670752 w 2023931"/>
              <a:gd name="connsiteY99" fmla="*/ 856587 h 2108808"/>
              <a:gd name="connsiteX100" fmla="*/ 1605546 w 2023931"/>
              <a:gd name="connsiteY100" fmla="*/ 921793 h 2108808"/>
              <a:gd name="connsiteX101" fmla="*/ 1540341 w 2023931"/>
              <a:gd name="connsiteY101" fmla="*/ 856587 h 2108808"/>
              <a:gd name="connsiteX102" fmla="*/ 1605546 w 2023931"/>
              <a:gd name="connsiteY102" fmla="*/ 791382 h 2108808"/>
              <a:gd name="connsiteX103" fmla="*/ 1605547 w 2023931"/>
              <a:gd name="connsiteY103" fmla="*/ 406890 h 2108808"/>
              <a:gd name="connsiteX104" fmla="*/ 1606543 w 2023931"/>
              <a:gd name="connsiteY104" fmla="*/ 406895 h 2108808"/>
              <a:gd name="connsiteX105" fmla="*/ 1659653 w 2023931"/>
              <a:gd name="connsiteY105" fmla="*/ 461590 h 2108808"/>
              <a:gd name="connsiteX106" fmla="*/ 1605553 w 2023931"/>
              <a:gd name="connsiteY106" fmla="*/ 515103 h 2108808"/>
              <a:gd name="connsiteX107" fmla="*/ 1551443 w 2023931"/>
              <a:gd name="connsiteY107" fmla="*/ 460999 h 2108808"/>
              <a:gd name="connsiteX108" fmla="*/ 1584486 w 2023931"/>
              <a:gd name="connsiteY108" fmla="*/ 411143 h 2108808"/>
              <a:gd name="connsiteX109" fmla="*/ 1958725 w 2023931"/>
              <a:gd name="connsiteY109" fmla="*/ 395592 h 2108808"/>
              <a:gd name="connsiteX110" fmla="*/ 2023931 w 2023931"/>
              <a:gd name="connsiteY110" fmla="*/ 460797 h 2108808"/>
              <a:gd name="connsiteX111" fmla="*/ 1958725 w 2023931"/>
              <a:gd name="connsiteY111" fmla="*/ 526003 h 2108808"/>
              <a:gd name="connsiteX112" fmla="*/ 1893520 w 2023931"/>
              <a:gd name="connsiteY112" fmla="*/ 460797 h 2108808"/>
              <a:gd name="connsiteX113" fmla="*/ 1958725 w 2023931"/>
              <a:gd name="connsiteY113" fmla="*/ 395592 h 2108808"/>
              <a:gd name="connsiteX114" fmla="*/ 1958725 w 2023931"/>
              <a:gd name="connsiteY114" fmla="*/ 0 h 2108808"/>
              <a:gd name="connsiteX115" fmla="*/ 2023931 w 2023931"/>
              <a:gd name="connsiteY115" fmla="*/ 65205 h 2108808"/>
              <a:gd name="connsiteX116" fmla="*/ 1958725 w 2023931"/>
              <a:gd name="connsiteY116" fmla="*/ 130411 h 2108808"/>
              <a:gd name="connsiteX117" fmla="*/ 1893520 w 2023931"/>
              <a:gd name="connsiteY117" fmla="*/ 65205 h 2108808"/>
              <a:gd name="connsiteX118" fmla="*/ 1958725 w 2023931"/>
              <a:gd name="connsiteY118" fmla="*/ 0 h 210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23931" h="2108808">
                <a:moveTo>
                  <a:pt x="64989" y="1978398"/>
                </a:moveTo>
                <a:cubicBezTo>
                  <a:pt x="101000" y="1978278"/>
                  <a:pt x="130291" y="2007374"/>
                  <a:pt x="130410" y="2043386"/>
                </a:cubicBezTo>
                <a:cubicBezTo>
                  <a:pt x="130529" y="2079398"/>
                  <a:pt x="101433" y="2108688"/>
                  <a:pt x="65421" y="2108808"/>
                </a:cubicBezTo>
                <a:cubicBezTo>
                  <a:pt x="29409" y="2108927"/>
                  <a:pt x="120" y="2079830"/>
                  <a:pt x="0" y="2043819"/>
                </a:cubicBezTo>
                <a:cubicBezTo>
                  <a:pt x="-119" y="2007807"/>
                  <a:pt x="28977" y="1978517"/>
                  <a:pt x="64989" y="1978398"/>
                </a:cubicBezTo>
                <a:close/>
                <a:moveTo>
                  <a:pt x="1958725" y="1978358"/>
                </a:moveTo>
                <a:cubicBezTo>
                  <a:pt x="1994737" y="1978358"/>
                  <a:pt x="2023931" y="2007551"/>
                  <a:pt x="2023931" y="2043564"/>
                </a:cubicBezTo>
                <a:cubicBezTo>
                  <a:pt x="2023931" y="2079575"/>
                  <a:pt x="1994737" y="2108769"/>
                  <a:pt x="1958725" y="2108769"/>
                </a:cubicBezTo>
                <a:cubicBezTo>
                  <a:pt x="1922714" y="2108769"/>
                  <a:pt x="1893520" y="2079575"/>
                  <a:pt x="1893520" y="2043564"/>
                </a:cubicBezTo>
                <a:cubicBezTo>
                  <a:pt x="1893520" y="2007551"/>
                  <a:pt x="1922714" y="1978358"/>
                  <a:pt x="1958725" y="1978358"/>
                </a:cubicBezTo>
                <a:close/>
                <a:moveTo>
                  <a:pt x="1605546" y="1978358"/>
                </a:moveTo>
                <a:cubicBezTo>
                  <a:pt x="1641558" y="1978358"/>
                  <a:pt x="1670752" y="2007551"/>
                  <a:pt x="1670752" y="2043564"/>
                </a:cubicBezTo>
                <a:cubicBezTo>
                  <a:pt x="1670752" y="2079575"/>
                  <a:pt x="1641558" y="2108769"/>
                  <a:pt x="1605546" y="2108769"/>
                </a:cubicBezTo>
                <a:cubicBezTo>
                  <a:pt x="1569534" y="2108769"/>
                  <a:pt x="1540341" y="2079575"/>
                  <a:pt x="1540341" y="2043564"/>
                </a:cubicBezTo>
                <a:cubicBezTo>
                  <a:pt x="1540341" y="2007551"/>
                  <a:pt x="1569534" y="1978358"/>
                  <a:pt x="1605546" y="1978358"/>
                </a:cubicBezTo>
                <a:close/>
                <a:moveTo>
                  <a:pt x="1252565" y="1978358"/>
                </a:moveTo>
                <a:cubicBezTo>
                  <a:pt x="1288577" y="1978358"/>
                  <a:pt x="1317770" y="2007551"/>
                  <a:pt x="1317770" y="2043564"/>
                </a:cubicBezTo>
                <a:cubicBezTo>
                  <a:pt x="1317770" y="2079575"/>
                  <a:pt x="1288577" y="2108769"/>
                  <a:pt x="1252565" y="2108769"/>
                </a:cubicBezTo>
                <a:cubicBezTo>
                  <a:pt x="1216553" y="2108769"/>
                  <a:pt x="1187360" y="2079575"/>
                  <a:pt x="1187360" y="2043564"/>
                </a:cubicBezTo>
                <a:cubicBezTo>
                  <a:pt x="1187360" y="2007551"/>
                  <a:pt x="1216553" y="1978358"/>
                  <a:pt x="1252565" y="1978358"/>
                </a:cubicBezTo>
                <a:close/>
                <a:moveTo>
                  <a:pt x="856775" y="1978358"/>
                </a:moveTo>
                <a:cubicBezTo>
                  <a:pt x="892787" y="1978358"/>
                  <a:pt x="921980" y="2007551"/>
                  <a:pt x="921980" y="2043564"/>
                </a:cubicBezTo>
                <a:cubicBezTo>
                  <a:pt x="921980" y="2079575"/>
                  <a:pt x="892787" y="2108769"/>
                  <a:pt x="856775" y="2108769"/>
                </a:cubicBezTo>
                <a:cubicBezTo>
                  <a:pt x="820763" y="2108769"/>
                  <a:pt x="791570" y="2079575"/>
                  <a:pt x="791570" y="2043564"/>
                </a:cubicBezTo>
                <a:cubicBezTo>
                  <a:pt x="791570" y="2007551"/>
                  <a:pt x="820763" y="1978358"/>
                  <a:pt x="856775" y="1978358"/>
                </a:cubicBezTo>
                <a:close/>
                <a:moveTo>
                  <a:pt x="461183" y="1978358"/>
                </a:moveTo>
                <a:cubicBezTo>
                  <a:pt x="497195" y="1978358"/>
                  <a:pt x="526388" y="2007551"/>
                  <a:pt x="526388" y="2043564"/>
                </a:cubicBezTo>
                <a:cubicBezTo>
                  <a:pt x="526388" y="2079575"/>
                  <a:pt x="497195" y="2108769"/>
                  <a:pt x="461183" y="2108769"/>
                </a:cubicBezTo>
                <a:cubicBezTo>
                  <a:pt x="425171" y="2108769"/>
                  <a:pt x="395978" y="2079575"/>
                  <a:pt x="395978" y="2043564"/>
                </a:cubicBezTo>
                <a:cubicBezTo>
                  <a:pt x="395978" y="2007551"/>
                  <a:pt x="425171" y="1978358"/>
                  <a:pt x="461183" y="1978358"/>
                </a:cubicBezTo>
                <a:close/>
                <a:moveTo>
                  <a:pt x="461183" y="1591288"/>
                </a:moveTo>
                <a:cubicBezTo>
                  <a:pt x="461249" y="1591288"/>
                  <a:pt x="461315" y="1591288"/>
                  <a:pt x="461381" y="1591288"/>
                </a:cubicBezTo>
                <a:cubicBezTo>
                  <a:pt x="492577" y="1591397"/>
                  <a:pt x="517778" y="1616775"/>
                  <a:pt x="517668" y="1647971"/>
                </a:cubicBezTo>
                <a:cubicBezTo>
                  <a:pt x="517668" y="1648036"/>
                  <a:pt x="517668" y="1648103"/>
                  <a:pt x="517668" y="1648168"/>
                </a:cubicBezTo>
                <a:cubicBezTo>
                  <a:pt x="517558" y="1679473"/>
                  <a:pt x="492092" y="1704763"/>
                  <a:pt x="460787" y="1704653"/>
                </a:cubicBezTo>
                <a:cubicBezTo>
                  <a:pt x="429482" y="1704543"/>
                  <a:pt x="404192" y="1679077"/>
                  <a:pt x="404302" y="1647772"/>
                </a:cubicBezTo>
                <a:cubicBezTo>
                  <a:pt x="404412" y="1616467"/>
                  <a:pt x="429878" y="1591178"/>
                  <a:pt x="461183" y="1591288"/>
                </a:cubicBezTo>
                <a:close/>
                <a:moveTo>
                  <a:pt x="1605546" y="1582766"/>
                </a:moveTo>
                <a:cubicBezTo>
                  <a:pt x="1605679" y="1582765"/>
                  <a:pt x="1605811" y="1582765"/>
                  <a:pt x="1605943" y="1582766"/>
                </a:cubicBezTo>
                <a:cubicBezTo>
                  <a:pt x="1641846" y="1582875"/>
                  <a:pt x="1670861" y="1612069"/>
                  <a:pt x="1670752" y="1647971"/>
                </a:cubicBezTo>
                <a:cubicBezTo>
                  <a:pt x="1670752" y="1683983"/>
                  <a:pt x="1641558" y="1713176"/>
                  <a:pt x="1605546" y="1713176"/>
                </a:cubicBezTo>
                <a:cubicBezTo>
                  <a:pt x="1569534" y="1713176"/>
                  <a:pt x="1540341" y="1683983"/>
                  <a:pt x="1540341" y="1647971"/>
                </a:cubicBezTo>
                <a:cubicBezTo>
                  <a:pt x="1540341" y="1611959"/>
                  <a:pt x="1569534" y="1582766"/>
                  <a:pt x="1605546" y="1582766"/>
                </a:cubicBezTo>
                <a:close/>
                <a:moveTo>
                  <a:pt x="1958725" y="1582765"/>
                </a:moveTo>
                <a:cubicBezTo>
                  <a:pt x="1994737" y="1582765"/>
                  <a:pt x="2023931" y="1611958"/>
                  <a:pt x="2023931" y="1647971"/>
                </a:cubicBezTo>
                <a:cubicBezTo>
                  <a:pt x="2023931" y="1683982"/>
                  <a:pt x="1994737" y="1713176"/>
                  <a:pt x="1958725" y="1713176"/>
                </a:cubicBezTo>
                <a:cubicBezTo>
                  <a:pt x="1922714" y="1713176"/>
                  <a:pt x="1893520" y="1683982"/>
                  <a:pt x="1893520" y="1647971"/>
                </a:cubicBezTo>
                <a:cubicBezTo>
                  <a:pt x="1893520" y="1611958"/>
                  <a:pt x="1922714" y="1582765"/>
                  <a:pt x="1958725" y="1582765"/>
                </a:cubicBezTo>
                <a:close/>
                <a:moveTo>
                  <a:pt x="1252565" y="1582765"/>
                </a:moveTo>
                <a:cubicBezTo>
                  <a:pt x="1288577" y="1582765"/>
                  <a:pt x="1317770" y="1611958"/>
                  <a:pt x="1317770" y="1647971"/>
                </a:cubicBezTo>
                <a:cubicBezTo>
                  <a:pt x="1317770" y="1683982"/>
                  <a:pt x="1288577" y="1713176"/>
                  <a:pt x="1252565" y="1713176"/>
                </a:cubicBezTo>
                <a:cubicBezTo>
                  <a:pt x="1216553" y="1713176"/>
                  <a:pt x="1187360" y="1683982"/>
                  <a:pt x="1187360" y="1647971"/>
                </a:cubicBezTo>
                <a:cubicBezTo>
                  <a:pt x="1187360" y="1611958"/>
                  <a:pt x="1216553" y="1582765"/>
                  <a:pt x="1252565" y="1582765"/>
                </a:cubicBezTo>
                <a:close/>
                <a:moveTo>
                  <a:pt x="856775" y="1582765"/>
                </a:moveTo>
                <a:cubicBezTo>
                  <a:pt x="892787" y="1582765"/>
                  <a:pt x="921980" y="1611958"/>
                  <a:pt x="921980" y="1647971"/>
                </a:cubicBezTo>
                <a:cubicBezTo>
                  <a:pt x="921980" y="1683982"/>
                  <a:pt x="892787" y="1713176"/>
                  <a:pt x="856775" y="1713176"/>
                </a:cubicBezTo>
                <a:cubicBezTo>
                  <a:pt x="820763" y="1713176"/>
                  <a:pt x="791570" y="1683982"/>
                  <a:pt x="791570" y="1647971"/>
                </a:cubicBezTo>
                <a:cubicBezTo>
                  <a:pt x="791570" y="1611958"/>
                  <a:pt x="820763" y="1582765"/>
                  <a:pt x="856775" y="1582765"/>
                </a:cubicBezTo>
                <a:close/>
                <a:moveTo>
                  <a:pt x="856775" y="1194902"/>
                </a:moveTo>
                <a:lnTo>
                  <a:pt x="856973" y="1194902"/>
                </a:lnTo>
                <a:cubicBezTo>
                  <a:pt x="888935" y="1194902"/>
                  <a:pt x="914845" y="1220812"/>
                  <a:pt x="914845" y="1252774"/>
                </a:cubicBezTo>
                <a:cubicBezTo>
                  <a:pt x="914845" y="1284659"/>
                  <a:pt x="889056" y="1310537"/>
                  <a:pt x="857171" y="1310646"/>
                </a:cubicBezTo>
                <a:cubicBezTo>
                  <a:pt x="825209" y="1310755"/>
                  <a:pt x="799211" y="1284934"/>
                  <a:pt x="799101" y="1252972"/>
                </a:cubicBezTo>
                <a:cubicBezTo>
                  <a:pt x="798991" y="1221010"/>
                  <a:pt x="824813" y="1195012"/>
                  <a:pt x="856775" y="1194902"/>
                </a:cubicBezTo>
                <a:close/>
                <a:moveTo>
                  <a:pt x="1958725" y="1187173"/>
                </a:moveTo>
                <a:cubicBezTo>
                  <a:pt x="1958791" y="1187173"/>
                  <a:pt x="1958857" y="1187173"/>
                  <a:pt x="1958923" y="1187173"/>
                </a:cubicBezTo>
                <a:cubicBezTo>
                  <a:pt x="1994826" y="1187173"/>
                  <a:pt x="2023931" y="1216278"/>
                  <a:pt x="2023930" y="1252180"/>
                </a:cubicBezTo>
                <a:cubicBezTo>
                  <a:pt x="2023931" y="1252247"/>
                  <a:pt x="2023931" y="1252312"/>
                  <a:pt x="2023931" y="1252378"/>
                </a:cubicBezTo>
                <a:cubicBezTo>
                  <a:pt x="2023931" y="1288390"/>
                  <a:pt x="1994738" y="1317584"/>
                  <a:pt x="1958725" y="1317584"/>
                </a:cubicBezTo>
                <a:cubicBezTo>
                  <a:pt x="1922714" y="1317584"/>
                  <a:pt x="1893520" y="1288391"/>
                  <a:pt x="1893520" y="1252379"/>
                </a:cubicBezTo>
                <a:cubicBezTo>
                  <a:pt x="1893520" y="1216367"/>
                  <a:pt x="1922713" y="1187174"/>
                  <a:pt x="1958725" y="1187173"/>
                </a:cubicBezTo>
                <a:close/>
                <a:moveTo>
                  <a:pt x="1605546" y="1187173"/>
                </a:moveTo>
                <a:cubicBezTo>
                  <a:pt x="1605612" y="1187173"/>
                  <a:pt x="1605678" y="1187173"/>
                  <a:pt x="1605744" y="1187173"/>
                </a:cubicBezTo>
                <a:cubicBezTo>
                  <a:pt x="1641647" y="1187173"/>
                  <a:pt x="1670752" y="1216278"/>
                  <a:pt x="1670751" y="1252180"/>
                </a:cubicBezTo>
                <a:cubicBezTo>
                  <a:pt x="1670752" y="1252247"/>
                  <a:pt x="1670752" y="1252312"/>
                  <a:pt x="1670752" y="1252378"/>
                </a:cubicBezTo>
                <a:cubicBezTo>
                  <a:pt x="1670752" y="1288390"/>
                  <a:pt x="1641559" y="1317584"/>
                  <a:pt x="1605546" y="1317584"/>
                </a:cubicBezTo>
                <a:cubicBezTo>
                  <a:pt x="1569535" y="1317584"/>
                  <a:pt x="1540341" y="1288391"/>
                  <a:pt x="1540341" y="1252379"/>
                </a:cubicBezTo>
                <a:cubicBezTo>
                  <a:pt x="1540341" y="1216367"/>
                  <a:pt x="1569534" y="1187174"/>
                  <a:pt x="1605546" y="1187173"/>
                </a:cubicBezTo>
                <a:close/>
                <a:moveTo>
                  <a:pt x="1252565" y="1187173"/>
                </a:moveTo>
                <a:lnTo>
                  <a:pt x="1252565" y="1187174"/>
                </a:lnTo>
                <a:cubicBezTo>
                  <a:pt x="1288467" y="1187174"/>
                  <a:pt x="1317572" y="1216278"/>
                  <a:pt x="1317572" y="1252180"/>
                </a:cubicBezTo>
                <a:cubicBezTo>
                  <a:pt x="1317572" y="1252312"/>
                  <a:pt x="1317572" y="1252444"/>
                  <a:pt x="1317572" y="1252576"/>
                </a:cubicBezTo>
                <a:cubicBezTo>
                  <a:pt x="1317462" y="1288588"/>
                  <a:pt x="1288181" y="1317692"/>
                  <a:pt x="1252169" y="1317583"/>
                </a:cubicBezTo>
                <a:cubicBezTo>
                  <a:pt x="1216157" y="1317474"/>
                  <a:pt x="1187052" y="1288192"/>
                  <a:pt x="1187162" y="1252180"/>
                </a:cubicBezTo>
                <a:cubicBezTo>
                  <a:pt x="1187272" y="1216169"/>
                  <a:pt x="1216554" y="1187064"/>
                  <a:pt x="1252565" y="1187173"/>
                </a:cubicBezTo>
                <a:close/>
                <a:moveTo>
                  <a:pt x="1252565" y="801689"/>
                </a:moveTo>
                <a:cubicBezTo>
                  <a:pt x="1282808" y="801797"/>
                  <a:pt x="1307266" y="826345"/>
                  <a:pt x="1307266" y="856587"/>
                </a:cubicBezTo>
                <a:cubicBezTo>
                  <a:pt x="1307266" y="856653"/>
                  <a:pt x="1307266" y="856719"/>
                  <a:pt x="1307266" y="856785"/>
                </a:cubicBezTo>
                <a:cubicBezTo>
                  <a:pt x="1307156" y="887105"/>
                  <a:pt x="1282489" y="911595"/>
                  <a:pt x="1252168" y="911486"/>
                </a:cubicBezTo>
                <a:cubicBezTo>
                  <a:pt x="1221849" y="911377"/>
                  <a:pt x="1197358" y="886709"/>
                  <a:pt x="1197468" y="856389"/>
                </a:cubicBezTo>
                <a:cubicBezTo>
                  <a:pt x="1197578" y="826069"/>
                  <a:pt x="1222246" y="801579"/>
                  <a:pt x="1252565" y="801689"/>
                </a:cubicBezTo>
                <a:close/>
                <a:moveTo>
                  <a:pt x="1958726" y="791382"/>
                </a:moveTo>
                <a:cubicBezTo>
                  <a:pt x="1958858" y="791382"/>
                  <a:pt x="1958990" y="791382"/>
                  <a:pt x="1959122" y="791382"/>
                </a:cubicBezTo>
                <a:cubicBezTo>
                  <a:pt x="1995025" y="791492"/>
                  <a:pt x="2024040" y="820685"/>
                  <a:pt x="2023931" y="856587"/>
                </a:cubicBezTo>
                <a:cubicBezTo>
                  <a:pt x="2023931" y="892600"/>
                  <a:pt x="1994737" y="921793"/>
                  <a:pt x="1958726" y="921793"/>
                </a:cubicBezTo>
                <a:cubicBezTo>
                  <a:pt x="1922713" y="921793"/>
                  <a:pt x="1893520" y="892600"/>
                  <a:pt x="1893520" y="856587"/>
                </a:cubicBezTo>
                <a:cubicBezTo>
                  <a:pt x="1893520" y="820576"/>
                  <a:pt x="1922713" y="791382"/>
                  <a:pt x="1958726" y="791382"/>
                </a:cubicBezTo>
                <a:close/>
                <a:moveTo>
                  <a:pt x="1605546" y="791382"/>
                </a:moveTo>
                <a:cubicBezTo>
                  <a:pt x="1605679" y="791382"/>
                  <a:pt x="1605811" y="791382"/>
                  <a:pt x="1605943" y="791382"/>
                </a:cubicBezTo>
                <a:cubicBezTo>
                  <a:pt x="1641846" y="791492"/>
                  <a:pt x="1670861" y="820685"/>
                  <a:pt x="1670752" y="856587"/>
                </a:cubicBezTo>
                <a:cubicBezTo>
                  <a:pt x="1670752" y="892600"/>
                  <a:pt x="1641558" y="921793"/>
                  <a:pt x="1605546" y="921793"/>
                </a:cubicBezTo>
                <a:cubicBezTo>
                  <a:pt x="1569534" y="921793"/>
                  <a:pt x="1540341" y="892600"/>
                  <a:pt x="1540341" y="856587"/>
                </a:cubicBezTo>
                <a:cubicBezTo>
                  <a:pt x="1540341" y="820576"/>
                  <a:pt x="1569534" y="791382"/>
                  <a:pt x="1605546" y="791382"/>
                </a:cubicBezTo>
                <a:close/>
                <a:moveTo>
                  <a:pt x="1605547" y="406890"/>
                </a:moveTo>
                <a:lnTo>
                  <a:pt x="1606543" y="406895"/>
                </a:lnTo>
                <a:cubicBezTo>
                  <a:pt x="1636313" y="407333"/>
                  <a:pt x="1660091" y="431821"/>
                  <a:pt x="1659653" y="461590"/>
                </a:cubicBezTo>
                <a:cubicBezTo>
                  <a:pt x="1659327" y="491238"/>
                  <a:pt x="1635202" y="515101"/>
                  <a:pt x="1605553" y="515103"/>
                </a:cubicBezTo>
                <a:cubicBezTo>
                  <a:pt x="1575671" y="515104"/>
                  <a:pt x="1551445" y="490882"/>
                  <a:pt x="1551443" y="460999"/>
                </a:cubicBezTo>
                <a:cubicBezTo>
                  <a:pt x="1551442" y="438588"/>
                  <a:pt x="1565067" y="419358"/>
                  <a:pt x="1584486" y="411143"/>
                </a:cubicBezTo>
                <a:close/>
                <a:moveTo>
                  <a:pt x="1958725" y="395592"/>
                </a:moveTo>
                <a:cubicBezTo>
                  <a:pt x="1994737" y="395592"/>
                  <a:pt x="2023931" y="424785"/>
                  <a:pt x="2023931" y="460797"/>
                </a:cubicBezTo>
                <a:cubicBezTo>
                  <a:pt x="2023931" y="496809"/>
                  <a:pt x="1994737" y="526003"/>
                  <a:pt x="1958725" y="526003"/>
                </a:cubicBezTo>
                <a:cubicBezTo>
                  <a:pt x="1922714" y="526003"/>
                  <a:pt x="1893520" y="496809"/>
                  <a:pt x="1893520" y="460797"/>
                </a:cubicBezTo>
                <a:cubicBezTo>
                  <a:pt x="1893520" y="424785"/>
                  <a:pt x="1922714" y="395592"/>
                  <a:pt x="1958725" y="395592"/>
                </a:cubicBezTo>
                <a:close/>
                <a:moveTo>
                  <a:pt x="1958725" y="0"/>
                </a:moveTo>
                <a:cubicBezTo>
                  <a:pt x="1994737" y="0"/>
                  <a:pt x="2023931" y="29193"/>
                  <a:pt x="2023931" y="65205"/>
                </a:cubicBezTo>
                <a:cubicBezTo>
                  <a:pt x="2023931" y="101217"/>
                  <a:pt x="1994737" y="130411"/>
                  <a:pt x="1958725" y="130411"/>
                </a:cubicBezTo>
                <a:cubicBezTo>
                  <a:pt x="1922714" y="130411"/>
                  <a:pt x="1893520" y="101217"/>
                  <a:pt x="1893520" y="65205"/>
                </a:cubicBezTo>
                <a:cubicBezTo>
                  <a:pt x="1893520" y="29193"/>
                  <a:pt x="1922714" y="0"/>
                  <a:pt x="1958725" y="0"/>
                </a:cubicBezTo>
                <a:close/>
              </a:path>
            </a:pathLst>
          </a:custGeom>
          <a:solidFill>
            <a:schemeClr val="accent1"/>
          </a:solidFill>
          <a:ln w="2989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1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Text + Bullets –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>
            <a:extLst>
              <a:ext uri="{FF2B5EF4-FFF2-40B4-BE49-F238E27FC236}">
                <a16:creationId xmlns:a16="http://schemas.microsoft.com/office/drawing/2014/main" id="{59ED322A-58A6-E644-9C54-51CAD6BFE38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20011" y="341313"/>
            <a:ext cx="3950370" cy="39319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Big Text Here</a:t>
            </a:r>
            <a:endParaRPr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5807248C-03B3-624F-A91B-D023EA0D3D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4584" y="341313"/>
            <a:ext cx="4204117" cy="39319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274320" indent="-274320">
              <a:spcBef>
                <a:spcPts val="2400"/>
              </a:spcBef>
              <a:buClr>
                <a:schemeClr val="bg1"/>
              </a:buClr>
              <a:buSzPct val="100000"/>
              <a:buFont typeface="Courier" pitchFamily="2" charset="0"/>
              <a:buChar char="‣"/>
              <a:defRPr>
                <a:solidFill>
                  <a:schemeClr val="tx1"/>
                </a:solidFill>
              </a:defRPr>
            </a:lvl1pPr>
            <a:lvl2pPr marL="515938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2pPr>
            <a:lvl3pPr marL="742950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3pPr>
            <a:lvl4pPr marL="971550" indent="-238125">
              <a:buFont typeface="Apple SD GothicNeo ExtraBold" panose="02000300000000000000" pitchFamily="2" charset="-127"/>
              <a:buChar char="▷"/>
              <a:defRPr/>
            </a:lvl4pPr>
            <a:lvl5pPr marL="1200150" indent="-238125">
              <a:buFont typeface="Apple SD GothicNeo ExtraBold" panose="02000300000000000000" pitchFamily="2" charset="-127"/>
              <a:buChar char="▷"/>
              <a:defRPr/>
            </a:lvl5pPr>
          </a:lstStyle>
          <a:p>
            <a:pPr lvl="0"/>
            <a:r>
              <a:rPr lang="en-US"/>
              <a:t>Bullet one goes here</a:t>
            </a:r>
          </a:p>
          <a:p>
            <a:pPr lvl="0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7966BA8-2C79-2844-B585-75E47B622E4F}"/>
              </a:ext>
            </a:extLst>
          </p:cNvPr>
          <p:cNvSpPr/>
          <p:nvPr userDrawn="1"/>
        </p:nvSpPr>
        <p:spPr>
          <a:xfrm>
            <a:off x="6856548" y="2789398"/>
            <a:ext cx="2023931" cy="2108808"/>
          </a:xfrm>
          <a:custGeom>
            <a:avLst/>
            <a:gdLst>
              <a:gd name="connsiteX0" fmla="*/ 64989 w 2023931"/>
              <a:gd name="connsiteY0" fmla="*/ 1978398 h 2108808"/>
              <a:gd name="connsiteX1" fmla="*/ 130410 w 2023931"/>
              <a:gd name="connsiteY1" fmla="*/ 2043386 h 2108808"/>
              <a:gd name="connsiteX2" fmla="*/ 65421 w 2023931"/>
              <a:gd name="connsiteY2" fmla="*/ 2108808 h 2108808"/>
              <a:gd name="connsiteX3" fmla="*/ 0 w 2023931"/>
              <a:gd name="connsiteY3" fmla="*/ 2043819 h 2108808"/>
              <a:gd name="connsiteX4" fmla="*/ 64989 w 2023931"/>
              <a:gd name="connsiteY4" fmla="*/ 1978398 h 2108808"/>
              <a:gd name="connsiteX5" fmla="*/ 1958725 w 2023931"/>
              <a:gd name="connsiteY5" fmla="*/ 1978358 h 2108808"/>
              <a:gd name="connsiteX6" fmla="*/ 2023931 w 2023931"/>
              <a:gd name="connsiteY6" fmla="*/ 2043564 h 2108808"/>
              <a:gd name="connsiteX7" fmla="*/ 1958725 w 2023931"/>
              <a:gd name="connsiteY7" fmla="*/ 2108769 h 2108808"/>
              <a:gd name="connsiteX8" fmla="*/ 1893520 w 2023931"/>
              <a:gd name="connsiteY8" fmla="*/ 2043564 h 2108808"/>
              <a:gd name="connsiteX9" fmla="*/ 1958725 w 2023931"/>
              <a:gd name="connsiteY9" fmla="*/ 1978358 h 2108808"/>
              <a:gd name="connsiteX10" fmla="*/ 1605546 w 2023931"/>
              <a:gd name="connsiteY10" fmla="*/ 1978358 h 2108808"/>
              <a:gd name="connsiteX11" fmla="*/ 1670752 w 2023931"/>
              <a:gd name="connsiteY11" fmla="*/ 2043564 h 2108808"/>
              <a:gd name="connsiteX12" fmla="*/ 1605546 w 2023931"/>
              <a:gd name="connsiteY12" fmla="*/ 2108769 h 2108808"/>
              <a:gd name="connsiteX13" fmla="*/ 1540341 w 2023931"/>
              <a:gd name="connsiteY13" fmla="*/ 2043564 h 2108808"/>
              <a:gd name="connsiteX14" fmla="*/ 1605546 w 2023931"/>
              <a:gd name="connsiteY14" fmla="*/ 1978358 h 2108808"/>
              <a:gd name="connsiteX15" fmla="*/ 1252565 w 2023931"/>
              <a:gd name="connsiteY15" fmla="*/ 1978358 h 2108808"/>
              <a:gd name="connsiteX16" fmla="*/ 1317770 w 2023931"/>
              <a:gd name="connsiteY16" fmla="*/ 2043564 h 2108808"/>
              <a:gd name="connsiteX17" fmla="*/ 1252565 w 2023931"/>
              <a:gd name="connsiteY17" fmla="*/ 2108769 h 2108808"/>
              <a:gd name="connsiteX18" fmla="*/ 1187360 w 2023931"/>
              <a:gd name="connsiteY18" fmla="*/ 2043564 h 2108808"/>
              <a:gd name="connsiteX19" fmla="*/ 1252565 w 2023931"/>
              <a:gd name="connsiteY19" fmla="*/ 1978358 h 2108808"/>
              <a:gd name="connsiteX20" fmla="*/ 856775 w 2023931"/>
              <a:gd name="connsiteY20" fmla="*/ 1978358 h 2108808"/>
              <a:gd name="connsiteX21" fmla="*/ 921980 w 2023931"/>
              <a:gd name="connsiteY21" fmla="*/ 2043564 h 2108808"/>
              <a:gd name="connsiteX22" fmla="*/ 856775 w 2023931"/>
              <a:gd name="connsiteY22" fmla="*/ 2108769 h 2108808"/>
              <a:gd name="connsiteX23" fmla="*/ 791570 w 2023931"/>
              <a:gd name="connsiteY23" fmla="*/ 2043564 h 2108808"/>
              <a:gd name="connsiteX24" fmla="*/ 856775 w 2023931"/>
              <a:gd name="connsiteY24" fmla="*/ 1978358 h 2108808"/>
              <a:gd name="connsiteX25" fmla="*/ 461183 w 2023931"/>
              <a:gd name="connsiteY25" fmla="*/ 1978358 h 2108808"/>
              <a:gd name="connsiteX26" fmla="*/ 526388 w 2023931"/>
              <a:gd name="connsiteY26" fmla="*/ 2043564 h 2108808"/>
              <a:gd name="connsiteX27" fmla="*/ 461183 w 2023931"/>
              <a:gd name="connsiteY27" fmla="*/ 2108769 h 2108808"/>
              <a:gd name="connsiteX28" fmla="*/ 395978 w 2023931"/>
              <a:gd name="connsiteY28" fmla="*/ 2043564 h 2108808"/>
              <a:gd name="connsiteX29" fmla="*/ 461183 w 2023931"/>
              <a:gd name="connsiteY29" fmla="*/ 1978358 h 2108808"/>
              <a:gd name="connsiteX30" fmla="*/ 461183 w 2023931"/>
              <a:gd name="connsiteY30" fmla="*/ 1591288 h 2108808"/>
              <a:gd name="connsiteX31" fmla="*/ 461381 w 2023931"/>
              <a:gd name="connsiteY31" fmla="*/ 1591288 h 2108808"/>
              <a:gd name="connsiteX32" fmla="*/ 517668 w 2023931"/>
              <a:gd name="connsiteY32" fmla="*/ 1647971 h 2108808"/>
              <a:gd name="connsiteX33" fmla="*/ 517668 w 2023931"/>
              <a:gd name="connsiteY33" fmla="*/ 1648168 h 2108808"/>
              <a:gd name="connsiteX34" fmla="*/ 460787 w 2023931"/>
              <a:gd name="connsiteY34" fmla="*/ 1704653 h 2108808"/>
              <a:gd name="connsiteX35" fmla="*/ 404302 w 2023931"/>
              <a:gd name="connsiteY35" fmla="*/ 1647772 h 2108808"/>
              <a:gd name="connsiteX36" fmla="*/ 461183 w 2023931"/>
              <a:gd name="connsiteY36" fmla="*/ 1591288 h 2108808"/>
              <a:gd name="connsiteX37" fmla="*/ 1605546 w 2023931"/>
              <a:gd name="connsiteY37" fmla="*/ 1582766 h 2108808"/>
              <a:gd name="connsiteX38" fmla="*/ 1605943 w 2023931"/>
              <a:gd name="connsiteY38" fmla="*/ 1582766 h 2108808"/>
              <a:gd name="connsiteX39" fmla="*/ 1670752 w 2023931"/>
              <a:gd name="connsiteY39" fmla="*/ 1647971 h 2108808"/>
              <a:gd name="connsiteX40" fmla="*/ 1605546 w 2023931"/>
              <a:gd name="connsiteY40" fmla="*/ 1713176 h 2108808"/>
              <a:gd name="connsiteX41" fmla="*/ 1540341 w 2023931"/>
              <a:gd name="connsiteY41" fmla="*/ 1647971 h 2108808"/>
              <a:gd name="connsiteX42" fmla="*/ 1605546 w 2023931"/>
              <a:gd name="connsiteY42" fmla="*/ 1582766 h 2108808"/>
              <a:gd name="connsiteX43" fmla="*/ 1958725 w 2023931"/>
              <a:gd name="connsiteY43" fmla="*/ 1582765 h 2108808"/>
              <a:gd name="connsiteX44" fmla="*/ 2023931 w 2023931"/>
              <a:gd name="connsiteY44" fmla="*/ 1647971 h 2108808"/>
              <a:gd name="connsiteX45" fmla="*/ 1958725 w 2023931"/>
              <a:gd name="connsiteY45" fmla="*/ 1713176 h 2108808"/>
              <a:gd name="connsiteX46" fmla="*/ 1893520 w 2023931"/>
              <a:gd name="connsiteY46" fmla="*/ 1647971 h 2108808"/>
              <a:gd name="connsiteX47" fmla="*/ 1958725 w 2023931"/>
              <a:gd name="connsiteY47" fmla="*/ 1582765 h 2108808"/>
              <a:gd name="connsiteX48" fmla="*/ 1252565 w 2023931"/>
              <a:gd name="connsiteY48" fmla="*/ 1582765 h 2108808"/>
              <a:gd name="connsiteX49" fmla="*/ 1317770 w 2023931"/>
              <a:gd name="connsiteY49" fmla="*/ 1647971 h 2108808"/>
              <a:gd name="connsiteX50" fmla="*/ 1252565 w 2023931"/>
              <a:gd name="connsiteY50" fmla="*/ 1713176 h 2108808"/>
              <a:gd name="connsiteX51" fmla="*/ 1187360 w 2023931"/>
              <a:gd name="connsiteY51" fmla="*/ 1647971 h 2108808"/>
              <a:gd name="connsiteX52" fmla="*/ 1252565 w 2023931"/>
              <a:gd name="connsiteY52" fmla="*/ 1582765 h 2108808"/>
              <a:gd name="connsiteX53" fmla="*/ 856775 w 2023931"/>
              <a:gd name="connsiteY53" fmla="*/ 1582765 h 2108808"/>
              <a:gd name="connsiteX54" fmla="*/ 921980 w 2023931"/>
              <a:gd name="connsiteY54" fmla="*/ 1647971 h 2108808"/>
              <a:gd name="connsiteX55" fmla="*/ 856775 w 2023931"/>
              <a:gd name="connsiteY55" fmla="*/ 1713176 h 2108808"/>
              <a:gd name="connsiteX56" fmla="*/ 791570 w 2023931"/>
              <a:gd name="connsiteY56" fmla="*/ 1647971 h 2108808"/>
              <a:gd name="connsiteX57" fmla="*/ 856775 w 2023931"/>
              <a:gd name="connsiteY57" fmla="*/ 1582765 h 2108808"/>
              <a:gd name="connsiteX58" fmla="*/ 856775 w 2023931"/>
              <a:gd name="connsiteY58" fmla="*/ 1194902 h 2108808"/>
              <a:gd name="connsiteX59" fmla="*/ 856973 w 2023931"/>
              <a:gd name="connsiteY59" fmla="*/ 1194902 h 2108808"/>
              <a:gd name="connsiteX60" fmla="*/ 914845 w 2023931"/>
              <a:gd name="connsiteY60" fmla="*/ 1252774 h 2108808"/>
              <a:gd name="connsiteX61" fmla="*/ 857171 w 2023931"/>
              <a:gd name="connsiteY61" fmla="*/ 1310646 h 2108808"/>
              <a:gd name="connsiteX62" fmla="*/ 799101 w 2023931"/>
              <a:gd name="connsiteY62" fmla="*/ 1252972 h 2108808"/>
              <a:gd name="connsiteX63" fmla="*/ 856775 w 2023931"/>
              <a:gd name="connsiteY63" fmla="*/ 1194902 h 2108808"/>
              <a:gd name="connsiteX64" fmla="*/ 1958725 w 2023931"/>
              <a:gd name="connsiteY64" fmla="*/ 1187173 h 2108808"/>
              <a:gd name="connsiteX65" fmla="*/ 1958923 w 2023931"/>
              <a:gd name="connsiteY65" fmla="*/ 1187173 h 2108808"/>
              <a:gd name="connsiteX66" fmla="*/ 2023930 w 2023931"/>
              <a:gd name="connsiteY66" fmla="*/ 1252180 h 2108808"/>
              <a:gd name="connsiteX67" fmla="*/ 2023931 w 2023931"/>
              <a:gd name="connsiteY67" fmla="*/ 1252378 h 2108808"/>
              <a:gd name="connsiteX68" fmla="*/ 1958725 w 2023931"/>
              <a:gd name="connsiteY68" fmla="*/ 1317584 h 2108808"/>
              <a:gd name="connsiteX69" fmla="*/ 1893520 w 2023931"/>
              <a:gd name="connsiteY69" fmla="*/ 1252379 h 2108808"/>
              <a:gd name="connsiteX70" fmla="*/ 1958725 w 2023931"/>
              <a:gd name="connsiteY70" fmla="*/ 1187173 h 2108808"/>
              <a:gd name="connsiteX71" fmla="*/ 1605546 w 2023931"/>
              <a:gd name="connsiteY71" fmla="*/ 1187173 h 2108808"/>
              <a:gd name="connsiteX72" fmla="*/ 1605744 w 2023931"/>
              <a:gd name="connsiteY72" fmla="*/ 1187173 h 2108808"/>
              <a:gd name="connsiteX73" fmla="*/ 1670751 w 2023931"/>
              <a:gd name="connsiteY73" fmla="*/ 1252180 h 2108808"/>
              <a:gd name="connsiteX74" fmla="*/ 1670752 w 2023931"/>
              <a:gd name="connsiteY74" fmla="*/ 1252378 h 2108808"/>
              <a:gd name="connsiteX75" fmla="*/ 1605546 w 2023931"/>
              <a:gd name="connsiteY75" fmla="*/ 1317584 h 2108808"/>
              <a:gd name="connsiteX76" fmla="*/ 1540341 w 2023931"/>
              <a:gd name="connsiteY76" fmla="*/ 1252379 h 2108808"/>
              <a:gd name="connsiteX77" fmla="*/ 1605546 w 2023931"/>
              <a:gd name="connsiteY77" fmla="*/ 1187173 h 2108808"/>
              <a:gd name="connsiteX78" fmla="*/ 1252565 w 2023931"/>
              <a:gd name="connsiteY78" fmla="*/ 1187173 h 2108808"/>
              <a:gd name="connsiteX79" fmla="*/ 1252565 w 2023931"/>
              <a:gd name="connsiteY79" fmla="*/ 1187174 h 2108808"/>
              <a:gd name="connsiteX80" fmla="*/ 1317572 w 2023931"/>
              <a:gd name="connsiteY80" fmla="*/ 1252180 h 2108808"/>
              <a:gd name="connsiteX81" fmla="*/ 1317572 w 2023931"/>
              <a:gd name="connsiteY81" fmla="*/ 1252576 h 2108808"/>
              <a:gd name="connsiteX82" fmla="*/ 1252169 w 2023931"/>
              <a:gd name="connsiteY82" fmla="*/ 1317583 h 2108808"/>
              <a:gd name="connsiteX83" fmla="*/ 1187162 w 2023931"/>
              <a:gd name="connsiteY83" fmla="*/ 1252180 h 2108808"/>
              <a:gd name="connsiteX84" fmla="*/ 1252565 w 2023931"/>
              <a:gd name="connsiteY84" fmla="*/ 1187173 h 2108808"/>
              <a:gd name="connsiteX85" fmla="*/ 1252565 w 2023931"/>
              <a:gd name="connsiteY85" fmla="*/ 801689 h 2108808"/>
              <a:gd name="connsiteX86" fmla="*/ 1307266 w 2023931"/>
              <a:gd name="connsiteY86" fmla="*/ 856587 h 2108808"/>
              <a:gd name="connsiteX87" fmla="*/ 1307266 w 2023931"/>
              <a:gd name="connsiteY87" fmla="*/ 856785 h 2108808"/>
              <a:gd name="connsiteX88" fmla="*/ 1252168 w 2023931"/>
              <a:gd name="connsiteY88" fmla="*/ 911486 h 2108808"/>
              <a:gd name="connsiteX89" fmla="*/ 1197468 w 2023931"/>
              <a:gd name="connsiteY89" fmla="*/ 856389 h 2108808"/>
              <a:gd name="connsiteX90" fmla="*/ 1252565 w 2023931"/>
              <a:gd name="connsiteY90" fmla="*/ 801689 h 2108808"/>
              <a:gd name="connsiteX91" fmla="*/ 1958726 w 2023931"/>
              <a:gd name="connsiteY91" fmla="*/ 791382 h 2108808"/>
              <a:gd name="connsiteX92" fmla="*/ 1959122 w 2023931"/>
              <a:gd name="connsiteY92" fmla="*/ 791382 h 2108808"/>
              <a:gd name="connsiteX93" fmla="*/ 2023931 w 2023931"/>
              <a:gd name="connsiteY93" fmla="*/ 856587 h 2108808"/>
              <a:gd name="connsiteX94" fmla="*/ 1958726 w 2023931"/>
              <a:gd name="connsiteY94" fmla="*/ 921793 h 2108808"/>
              <a:gd name="connsiteX95" fmla="*/ 1893520 w 2023931"/>
              <a:gd name="connsiteY95" fmla="*/ 856587 h 2108808"/>
              <a:gd name="connsiteX96" fmla="*/ 1958726 w 2023931"/>
              <a:gd name="connsiteY96" fmla="*/ 791382 h 2108808"/>
              <a:gd name="connsiteX97" fmla="*/ 1605546 w 2023931"/>
              <a:gd name="connsiteY97" fmla="*/ 791382 h 2108808"/>
              <a:gd name="connsiteX98" fmla="*/ 1605943 w 2023931"/>
              <a:gd name="connsiteY98" fmla="*/ 791382 h 2108808"/>
              <a:gd name="connsiteX99" fmla="*/ 1670752 w 2023931"/>
              <a:gd name="connsiteY99" fmla="*/ 856587 h 2108808"/>
              <a:gd name="connsiteX100" fmla="*/ 1605546 w 2023931"/>
              <a:gd name="connsiteY100" fmla="*/ 921793 h 2108808"/>
              <a:gd name="connsiteX101" fmla="*/ 1540341 w 2023931"/>
              <a:gd name="connsiteY101" fmla="*/ 856587 h 2108808"/>
              <a:gd name="connsiteX102" fmla="*/ 1605546 w 2023931"/>
              <a:gd name="connsiteY102" fmla="*/ 791382 h 2108808"/>
              <a:gd name="connsiteX103" fmla="*/ 1605547 w 2023931"/>
              <a:gd name="connsiteY103" fmla="*/ 406890 h 2108808"/>
              <a:gd name="connsiteX104" fmla="*/ 1606543 w 2023931"/>
              <a:gd name="connsiteY104" fmla="*/ 406895 h 2108808"/>
              <a:gd name="connsiteX105" fmla="*/ 1659653 w 2023931"/>
              <a:gd name="connsiteY105" fmla="*/ 461590 h 2108808"/>
              <a:gd name="connsiteX106" fmla="*/ 1605553 w 2023931"/>
              <a:gd name="connsiteY106" fmla="*/ 515103 h 2108808"/>
              <a:gd name="connsiteX107" fmla="*/ 1551443 w 2023931"/>
              <a:gd name="connsiteY107" fmla="*/ 460999 h 2108808"/>
              <a:gd name="connsiteX108" fmla="*/ 1584486 w 2023931"/>
              <a:gd name="connsiteY108" fmla="*/ 411143 h 2108808"/>
              <a:gd name="connsiteX109" fmla="*/ 1958725 w 2023931"/>
              <a:gd name="connsiteY109" fmla="*/ 395592 h 2108808"/>
              <a:gd name="connsiteX110" fmla="*/ 2023931 w 2023931"/>
              <a:gd name="connsiteY110" fmla="*/ 460797 h 2108808"/>
              <a:gd name="connsiteX111" fmla="*/ 1958725 w 2023931"/>
              <a:gd name="connsiteY111" fmla="*/ 526003 h 2108808"/>
              <a:gd name="connsiteX112" fmla="*/ 1893520 w 2023931"/>
              <a:gd name="connsiteY112" fmla="*/ 460797 h 2108808"/>
              <a:gd name="connsiteX113" fmla="*/ 1958725 w 2023931"/>
              <a:gd name="connsiteY113" fmla="*/ 395592 h 2108808"/>
              <a:gd name="connsiteX114" fmla="*/ 1958725 w 2023931"/>
              <a:gd name="connsiteY114" fmla="*/ 0 h 2108808"/>
              <a:gd name="connsiteX115" fmla="*/ 2023931 w 2023931"/>
              <a:gd name="connsiteY115" fmla="*/ 65205 h 2108808"/>
              <a:gd name="connsiteX116" fmla="*/ 1958725 w 2023931"/>
              <a:gd name="connsiteY116" fmla="*/ 130411 h 2108808"/>
              <a:gd name="connsiteX117" fmla="*/ 1893520 w 2023931"/>
              <a:gd name="connsiteY117" fmla="*/ 65205 h 2108808"/>
              <a:gd name="connsiteX118" fmla="*/ 1958725 w 2023931"/>
              <a:gd name="connsiteY118" fmla="*/ 0 h 210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2023931" h="2108808">
                <a:moveTo>
                  <a:pt x="64989" y="1978398"/>
                </a:moveTo>
                <a:cubicBezTo>
                  <a:pt x="101000" y="1978278"/>
                  <a:pt x="130291" y="2007374"/>
                  <a:pt x="130410" y="2043386"/>
                </a:cubicBezTo>
                <a:cubicBezTo>
                  <a:pt x="130529" y="2079398"/>
                  <a:pt x="101433" y="2108688"/>
                  <a:pt x="65421" y="2108808"/>
                </a:cubicBezTo>
                <a:cubicBezTo>
                  <a:pt x="29409" y="2108927"/>
                  <a:pt x="120" y="2079830"/>
                  <a:pt x="0" y="2043819"/>
                </a:cubicBezTo>
                <a:cubicBezTo>
                  <a:pt x="-119" y="2007807"/>
                  <a:pt x="28977" y="1978517"/>
                  <a:pt x="64989" y="1978398"/>
                </a:cubicBezTo>
                <a:close/>
                <a:moveTo>
                  <a:pt x="1958725" y="1978358"/>
                </a:moveTo>
                <a:cubicBezTo>
                  <a:pt x="1994737" y="1978358"/>
                  <a:pt x="2023931" y="2007551"/>
                  <a:pt x="2023931" y="2043564"/>
                </a:cubicBezTo>
                <a:cubicBezTo>
                  <a:pt x="2023931" y="2079575"/>
                  <a:pt x="1994737" y="2108769"/>
                  <a:pt x="1958725" y="2108769"/>
                </a:cubicBezTo>
                <a:cubicBezTo>
                  <a:pt x="1922714" y="2108769"/>
                  <a:pt x="1893520" y="2079575"/>
                  <a:pt x="1893520" y="2043564"/>
                </a:cubicBezTo>
                <a:cubicBezTo>
                  <a:pt x="1893520" y="2007551"/>
                  <a:pt x="1922714" y="1978358"/>
                  <a:pt x="1958725" y="1978358"/>
                </a:cubicBezTo>
                <a:close/>
                <a:moveTo>
                  <a:pt x="1605546" y="1978358"/>
                </a:moveTo>
                <a:cubicBezTo>
                  <a:pt x="1641558" y="1978358"/>
                  <a:pt x="1670752" y="2007551"/>
                  <a:pt x="1670752" y="2043564"/>
                </a:cubicBezTo>
                <a:cubicBezTo>
                  <a:pt x="1670752" y="2079575"/>
                  <a:pt x="1641558" y="2108769"/>
                  <a:pt x="1605546" y="2108769"/>
                </a:cubicBezTo>
                <a:cubicBezTo>
                  <a:pt x="1569534" y="2108769"/>
                  <a:pt x="1540341" y="2079575"/>
                  <a:pt x="1540341" y="2043564"/>
                </a:cubicBezTo>
                <a:cubicBezTo>
                  <a:pt x="1540341" y="2007551"/>
                  <a:pt x="1569534" y="1978358"/>
                  <a:pt x="1605546" y="1978358"/>
                </a:cubicBezTo>
                <a:close/>
                <a:moveTo>
                  <a:pt x="1252565" y="1978358"/>
                </a:moveTo>
                <a:cubicBezTo>
                  <a:pt x="1288577" y="1978358"/>
                  <a:pt x="1317770" y="2007551"/>
                  <a:pt x="1317770" y="2043564"/>
                </a:cubicBezTo>
                <a:cubicBezTo>
                  <a:pt x="1317770" y="2079575"/>
                  <a:pt x="1288577" y="2108769"/>
                  <a:pt x="1252565" y="2108769"/>
                </a:cubicBezTo>
                <a:cubicBezTo>
                  <a:pt x="1216553" y="2108769"/>
                  <a:pt x="1187360" y="2079575"/>
                  <a:pt x="1187360" y="2043564"/>
                </a:cubicBezTo>
                <a:cubicBezTo>
                  <a:pt x="1187360" y="2007551"/>
                  <a:pt x="1216553" y="1978358"/>
                  <a:pt x="1252565" y="1978358"/>
                </a:cubicBezTo>
                <a:close/>
                <a:moveTo>
                  <a:pt x="856775" y="1978358"/>
                </a:moveTo>
                <a:cubicBezTo>
                  <a:pt x="892787" y="1978358"/>
                  <a:pt x="921980" y="2007551"/>
                  <a:pt x="921980" y="2043564"/>
                </a:cubicBezTo>
                <a:cubicBezTo>
                  <a:pt x="921980" y="2079575"/>
                  <a:pt x="892787" y="2108769"/>
                  <a:pt x="856775" y="2108769"/>
                </a:cubicBezTo>
                <a:cubicBezTo>
                  <a:pt x="820763" y="2108769"/>
                  <a:pt x="791570" y="2079575"/>
                  <a:pt x="791570" y="2043564"/>
                </a:cubicBezTo>
                <a:cubicBezTo>
                  <a:pt x="791570" y="2007551"/>
                  <a:pt x="820763" y="1978358"/>
                  <a:pt x="856775" y="1978358"/>
                </a:cubicBezTo>
                <a:close/>
                <a:moveTo>
                  <a:pt x="461183" y="1978358"/>
                </a:moveTo>
                <a:cubicBezTo>
                  <a:pt x="497195" y="1978358"/>
                  <a:pt x="526388" y="2007551"/>
                  <a:pt x="526388" y="2043564"/>
                </a:cubicBezTo>
                <a:cubicBezTo>
                  <a:pt x="526388" y="2079575"/>
                  <a:pt x="497195" y="2108769"/>
                  <a:pt x="461183" y="2108769"/>
                </a:cubicBezTo>
                <a:cubicBezTo>
                  <a:pt x="425171" y="2108769"/>
                  <a:pt x="395978" y="2079575"/>
                  <a:pt x="395978" y="2043564"/>
                </a:cubicBezTo>
                <a:cubicBezTo>
                  <a:pt x="395978" y="2007551"/>
                  <a:pt x="425171" y="1978358"/>
                  <a:pt x="461183" y="1978358"/>
                </a:cubicBezTo>
                <a:close/>
                <a:moveTo>
                  <a:pt x="461183" y="1591288"/>
                </a:moveTo>
                <a:cubicBezTo>
                  <a:pt x="461249" y="1591288"/>
                  <a:pt x="461315" y="1591288"/>
                  <a:pt x="461381" y="1591288"/>
                </a:cubicBezTo>
                <a:cubicBezTo>
                  <a:pt x="492577" y="1591397"/>
                  <a:pt x="517778" y="1616775"/>
                  <a:pt x="517668" y="1647971"/>
                </a:cubicBezTo>
                <a:cubicBezTo>
                  <a:pt x="517668" y="1648036"/>
                  <a:pt x="517668" y="1648103"/>
                  <a:pt x="517668" y="1648168"/>
                </a:cubicBezTo>
                <a:cubicBezTo>
                  <a:pt x="517558" y="1679473"/>
                  <a:pt x="492092" y="1704763"/>
                  <a:pt x="460787" y="1704653"/>
                </a:cubicBezTo>
                <a:cubicBezTo>
                  <a:pt x="429482" y="1704543"/>
                  <a:pt x="404192" y="1679077"/>
                  <a:pt x="404302" y="1647772"/>
                </a:cubicBezTo>
                <a:cubicBezTo>
                  <a:pt x="404412" y="1616467"/>
                  <a:pt x="429878" y="1591178"/>
                  <a:pt x="461183" y="1591288"/>
                </a:cubicBezTo>
                <a:close/>
                <a:moveTo>
                  <a:pt x="1605546" y="1582766"/>
                </a:moveTo>
                <a:cubicBezTo>
                  <a:pt x="1605679" y="1582765"/>
                  <a:pt x="1605811" y="1582765"/>
                  <a:pt x="1605943" y="1582766"/>
                </a:cubicBezTo>
                <a:cubicBezTo>
                  <a:pt x="1641846" y="1582875"/>
                  <a:pt x="1670861" y="1612069"/>
                  <a:pt x="1670752" y="1647971"/>
                </a:cubicBezTo>
                <a:cubicBezTo>
                  <a:pt x="1670752" y="1683983"/>
                  <a:pt x="1641558" y="1713176"/>
                  <a:pt x="1605546" y="1713176"/>
                </a:cubicBezTo>
                <a:cubicBezTo>
                  <a:pt x="1569534" y="1713176"/>
                  <a:pt x="1540341" y="1683983"/>
                  <a:pt x="1540341" y="1647971"/>
                </a:cubicBezTo>
                <a:cubicBezTo>
                  <a:pt x="1540341" y="1611959"/>
                  <a:pt x="1569534" y="1582766"/>
                  <a:pt x="1605546" y="1582766"/>
                </a:cubicBezTo>
                <a:close/>
                <a:moveTo>
                  <a:pt x="1958725" y="1582765"/>
                </a:moveTo>
                <a:cubicBezTo>
                  <a:pt x="1994737" y="1582765"/>
                  <a:pt x="2023931" y="1611958"/>
                  <a:pt x="2023931" y="1647971"/>
                </a:cubicBezTo>
                <a:cubicBezTo>
                  <a:pt x="2023931" y="1683982"/>
                  <a:pt x="1994737" y="1713176"/>
                  <a:pt x="1958725" y="1713176"/>
                </a:cubicBezTo>
                <a:cubicBezTo>
                  <a:pt x="1922714" y="1713176"/>
                  <a:pt x="1893520" y="1683982"/>
                  <a:pt x="1893520" y="1647971"/>
                </a:cubicBezTo>
                <a:cubicBezTo>
                  <a:pt x="1893520" y="1611958"/>
                  <a:pt x="1922714" y="1582765"/>
                  <a:pt x="1958725" y="1582765"/>
                </a:cubicBezTo>
                <a:close/>
                <a:moveTo>
                  <a:pt x="1252565" y="1582765"/>
                </a:moveTo>
                <a:cubicBezTo>
                  <a:pt x="1288577" y="1582765"/>
                  <a:pt x="1317770" y="1611958"/>
                  <a:pt x="1317770" y="1647971"/>
                </a:cubicBezTo>
                <a:cubicBezTo>
                  <a:pt x="1317770" y="1683982"/>
                  <a:pt x="1288577" y="1713176"/>
                  <a:pt x="1252565" y="1713176"/>
                </a:cubicBezTo>
                <a:cubicBezTo>
                  <a:pt x="1216553" y="1713176"/>
                  <a:pt x="1187360" y="1683982"/>
                  <a:pt x="1187360" y="1647971"/>
                </a:cubicBezTo>
                <a:cubicBezTo>
                  <a:pt x="1187360" y="1611958"/>
                  <a:pt x="1216553" y="1582765"/>
                  <a:pt x="1252565" y="1582765"/>
                </a:cubicBezTo>
                <a:close/>
                <a:moveTo>
                  <a:pt x="856775" y="1582765"/>
                </a:moveTo>
                <a:cubicBezTo>
                  <a:pt x="892787" y="1582765"/>
                  <a:pt x="921980" y="1611958"/>
                  <a:pt x="921980" y="1647971"/>
                </a:cubicBezTo>
                <a:cubicBezTo>
                  <a:pt x="921980" y="1683982"/>
                  <a:pt x="892787" y="1713176"/>
                  <a:pt x="856775" y="1713176"/>
                </a:cubicBezTo>
                <a:cubicBezTo>
                  <a:pt x="820763" y="1713176"/>
                  <a:pt x="791570" y="1683982"/>
                  <a:pt x="791570" y="1647971"/>
                </a:cubicBezTo>
                <a:cubicBezTo>
                  <a:pt x="791570" y="1611958"/>
                  <a:pt x="820763" y="1582765"/>
                  <a:pt x="856775" y="1582765"/>
                </a:cubicBezTo>
                <a:close/>
                <a:moveTo>
                  <a:pt x="856775" y="1194902"/>
                </a:moveTo>
                <a:lnTo>
                  <a:pt x="856973" y="1194902"/>
                </a:lnTo>
                <a:cubicBezTo>
                  <a:pt x="888935" y="1194902"/>
                  <a:pt x="914845" y="1220812"/>
                  <a:pt x="914845" y="1252774"/>
                </a:cubicBezTo>
                <a:cubicBezTo>
                  <a:pt x="914845" y="1284659"/>
                  <a:pt x="889056" y="1310537"/>
                  <a:pt x="857171" y="1310646"/>
                </a:cubicBezTo>
                <a:cubicBezTo>
                  <a:pt x="825209" y="1310755"/>
                  <a:pt x="799211" y="1284934"/>
                  <a:pt x="799101" y="1252972"/>
                </a:cubicBezTo>
                <a:cubicBezTo>
                  <a:pt x="798991" y="1221010"/>
                  <a:pt x="824813" y="1195012"/>
                  <a:pt x="856775" y="1194902"/>
                </a:cubicBezTo>
                <a:close/>
                <a:moveTo>
                  <a:pt x="1958725" y="1187173"/>
                </a:moveTo>
                <a:cubicBezTo>
                  <a:pt x="1958791" y="1187173"/>
                  <a:pt x="1958857" y="1187173"/>
                  <a:pt x="1958923" y="1187173"/>
                </a:cubicBezTo>
                <a:cubicBezTo>
                  <a:pt x="1994826" y="1187173"/>
                  <a:pt x="2023931" y="1216278"/>
                  <a:pt x="2023930" y="1252180"/>
                </a:cubicBezTo>
                <a:cubicBezTo>
                  <a:pt x="2023931" y="1252247"/>
                  <a:pt x="2023931" y="1252312"/>
                  <a:pt x="2023931" y="1252378"/>
                </a:cubicBezTo>
                <a:cubicBezTo>
                  <a:pt x="2023931" y="1288390"/>
                  <a:pt x="1994738" y="1317584"/>
                  <a:pt x="1958725" y="1317584"/>
                </a:cubicBezTo>
                <a:cubicBezTo>
                  <a:pt x="1922714" y="1317584"/>
                  <a:pt x="1893520" y="1288391"/>
                  <a:pt x="1893520" y="1252379"/>
                </a:cubicBezTo>
                <a:cubicBezTo>
                  <a:pt x="1893520" y="1216367"/>
                  <a:pt x="1922713" y="1187174"/>
                  <a:pt x="1958725" y="1187173"/>
                </a:cubicBezTo>
                <a:close/>
                <a:moveTo>
                  <a:pt x="1605546" y="1187173"/>
                </a:moveTo>
                <a:cubicBezTo>
                  <a:pt x="1605612" y="1187173"/>
                  <a:pt x="1605678" y="1187173"/>
                  <a:pt x="1605744" y="1187173"/>
                </a:cubicBezTo>
                <a:cubicBezTo>
                  <a:pt x="1641647" y="1187173"/>
                  <a:pt x="1670752" y="1216278"/>
                  <a:pt x="1670751" y="1252180"/>
                </a:cubicBezTo>
                <a:cubicBezTo>
                  <a:pt x="1670752" y="1252247"/>
                  <a:pt x="1670752" y="1252312"/>
                  <a:pt x="1670752" y="1252378"/>
                </a:cubicBezTo>
                <a:cubicBezTo>
                  <a:pt x="1670752" y="1288390"/>
                  <a:pt x="1641559" y="1317584"/>
                  <a:pt x="1605546" y="1317584"/>
                </a:cubicBezTo>
                <a:cubicBezTo>
                  <a:pt x="1569535" y="1317584"/>
                  <a:pt x="1540341" y="1288391"/>
                  <a:pt x="1540341" y="1252379"/>
                </a:cubicBezTo>
                <a:cubicBezTo>
                  <a:pt x="1540341" y="1216367"/>
                  <a:pt x="1569534" y="1187174"/>
                  <a:pt x="1605546" y="1187173"/>
                </a:cubicBezTo>
                <a:close/>
                <a:moveTo>
                  <a:pt x="1252565" y="1187173"/>
                </a:moveTo>
                <a:lnTo>
                  <a:pt x="1252565" y="1187174"/>
                </a:lnTo>
                <a:cubicBezTo>
                  <a:pt x="1288467" y="1187174"/>
                  <a:pt x="1317572" y="1216278"/>
                  <a:pt x="1317572" y="1252180"/>
                </a:cubicBezTo>
                <a:cubicBezTo>
                  <a:pt x="1317572" y="1252312"/>
                  <a:pt x="1317572" y="1252444"/>
                  <a:pt x="1317572" y="1252576"/>
                </a:cubicBezTo>
                <a:cubicBezTo>
                  <a:pt x="1317462" y="1288588"/>
                  <a:pt x="1288181" y="1317692"/>
                  <a:pt x="1252169" y="1317583"/>
                </a:cubicBezTo>
                <a:cubicBezTo>
                  <a:pt x="1216157" y="1317474"/>
                  <a:pt x="1187052" y="1288192"/>
                  <a:pt x="1187162" y="1252180"/>
                </a:cubicBezTo>
                <a:cubicBezTo>
                  <a:pt x="1187272" y="1216169"/>
                  <a:pt x="1216554" y="1187064"/>
                  <a:pt x="1252565" y="1187173"/>
                </a:cubicBezTo>
                <a:close/>
                <a:moveTo>
                  <a:pt x="1252565" y="801689"/>
                </a:moveTo>
                <a:cubicBezTo>
                  <a:pt x="1282808" y="801797"/>
                  <a:pt x="1307266" y="826345"/>
                  <a:pt x="1307266" y="856587"/>
                </a:cubicBezTo>
                <a:cubicBezTo>
                  <a:pt x="1307266" y="856653"/>
                  <a:pt x="1307266" y="856719"/>
                  <a:pt x="1307266" y="856785"/>
                </a:cubicBezTo>
                <a:cubicBezTo>
                  <a:pt x="1307156" y="887105"/>
                  <a:pt x="1282489" y="911595"/>
                  <a:pt x="1252168" y="911486"/>
                </a:cubicBezTo>
                <a:cubicBezTo>
                  <a:pt x="1221849" y="911377"/>
                  <a:pt x="1197358" y="886709"/>
                  <a:pt x="1197468" y="856389"/>
                </a:cubicBezTo>
                <a:cubicBezTo>
                  <a:pt x="1197578" y="826069"/>
                  <a:pt x="1222246" y="801579"/>
                  <a:pt x="1252565" y="801689"/>
                </a:cubicBezTo>
                <a:close/>
                <a:moveTo>
                  <a:pt x="1958726" y="791382"/>
                </a:moveTo>
                <a:cubicBezTo>
                  <a:pt x="1958858" y="791382"/>
                  <a:pt x="1958990" y="791382"/>
                  <a:pt x="1959122" y="791382"/>
                </a:cubicBezTo>
                <a:cubicBezTo>
                  <a:pt x="1995025" y="791492"/>
                  <a:pt x="2024040" y="820685"/>
                  <a:pt x="2023931" y="856587"/>
                </a:cubicBezTo>
                <a:cubicBezTo>
                  <a:pt x="2023931" y="892600"/>
                  <a:pt x="1994737" y="921793"/>
                  <a:pt x="1958726" y="921793"/>
                </a:cubicBezTo>
                <a:cubicBezTo>
                  <a:pt x="1922713" y="921793"/>
                  <a:pt x="1893520" y="892600"/>
                  <a:pt x="1893520" y="856587"/>
                </a:cubicBezTo>
                <a:cubicBezTo>
                  <a:pt x="1893520" y="820576"/>
                  <a:pt x="1922713" y="791382"/>
                  <a:pt x="1958726" y="791382"/>
                </a:cubicBezTo>
                <a:close/>
                <a:moveTo>
                  <a:pt x="1605546" y="791382"/>
                </a:moveTo>
                <a:cubicBezTo>
                  <a:pt x="1605679" y="791382"/>
                  <a:pt x="1605811" y="791382"/>
                  <a:pt x="1605943" y="791382"/>
                </a:cubicBezTo>
                <a:cubicBezTo>
                  <a:pt x="1641846" y="791492"/>
                  <a:pt x="1670861" y="820685"/>
                  <a:pt x="1670752" y="856587"/>
                </a:cubicBezTo>
                <a:cubicBezTo>
                  <a:pt x="1670752" y="892600"/>
                  <a:pt x="1641558" y="921793"/>
                  <a:pt x="1605546" y="921793"/>
                </a:cubicBezTo>
                <a:cubicBezTo>
                  <a:pt x="1569534" y="921793"/>
                  <a:pt x="1540341" y="892600"/>
                  <a:pt x="1540341" y="856587"/>
                </a:cubicBezTo>
                <a:cubicBezTo>
                  <a:pt x="1540341" y="820576"/>
                  <a:pt x="1569534" y="791382"/>
                  <a:pt x="1605546" y="791382"/>
                </a:cubicBezTo>
                <a:close/>
                <a:moveTo>
                  <a:pt x="1605547" y="406890"/>
                </a:moveTo>
                <a:lnTo>
                  <a:pt x="1606543" y="406895"/>
                </a:lnTo>
                <a:cubicBezTo>
                  <a:pt x="1636313" y="407333"/>
                  <a:pt x="1660091" y="431821"/>
                  <a:pt x="1659653" y="461590"/>
                </a:cubicBezTo>
                <a:cubicBezTo>
                  <a:pt x="1659327" y="491238"/>
                  <a:pt x="1635202" y="515101"/>
                  <a:pt x="1605553" y="515103"/>
                </a:cubicBezTo>
                <a:cubicBezTo>
                  <a:pt x="1575671" y="515104"/>
                  <a:pt x="1551445" y="490882"/>
                  <a:pt x="1551443" y="460999"/>
                </a:cubicBezTo>
                <a:cubicBezTo>
                  <a:pt x="1551442" y="438588"/>
                  <a:pt x="1565067" y="419358"/>
                  <a:pt x="1584486" y="411143"/>
                </a:cubicBezTo>
                <a:close/>
                <a:moveTo>
                  <a:pt x="1958725" y="395592"/>
                </a:moveTo>
                <a:cubicBezTo>
                  <a:pt x="1994737" y="395592"/>
                  <a:pt x="2023931" y="424785"/>
                  <a:pt x="2023931" y="460797"/>
                </a:cubicBezTo>
                <a:cubicBezTo>
                  <a:pt x="2023931" y="496809"/>
                  <a:pt x="1994737" y="526003"/>
                  <a:pt x="1958725" y="526003"/>
                </a:cubicBezTo>
                <a:cubicBezTo>
                  <a:pt x="1922714" y="526003"/>
                  <a:pt x="1893520" y="496809"/>
                  <a:pt x="1893520" y="460797"/>
                </a:cubicBezTo>
                <a:cubicBezTo>
                  <a:pt x="1893520" y="424785"/>
                  <a:pt x="1922714" y="395592"/>
                  <a:pt x="1958725" y="395592"/>
                </a:cubicBezTo>
                <a:close/>
                <a:moveTo>
                  <a:pt x="1958725" y="0"/>
                </a:moveTo>
                <a:cubicBezTo>
                  <a:pt x="1994737" y="0"/>
                  <a:pt x="2023931" y="29193"/>
                  <a:pt x="2023931" y="65205"/>
                </a:cubicBezTo>
                <a:cubicBezTo>
                  <a:pt x="2023931" y="101217"/>
                  <a:pt x="1994737" y="130411"/>
                  <a:pt x="1958725" y="130411"/>
                </a:cubicBezTo>
                <a:cubicBezTo>
                  <a:pt x="1922714" y="130411"/>
                  <a:pt x="1893520" y="101217"/>
                  <a:pt x="1893520" y="65205"/>
                </a:cubicBezTo>
                <a:cubicBezTo>
                  <a:pt x="1893520" y="29193"/>
                  <a:pt x="1922714" y="0"/>
                  <a:pt x="1958725" y="0"/>
                </a:cubicBezTo>
                <a:close/>
              </a:path>
            </a:pathLst>
          </a:custGeom>
          <a:solidFill>
            <a:schemeClr val="tx1"/>
          </a:solidFill>
          <a:ln w="2989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56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Big Text, Small Text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>
            <a:extLst>
              <a:ext uri="{FF2B5EF4-FFF2-40B4-BE49-F238E27FC236}">
                <a16:creationId xmlns:a16="http://schemas.microsoft.com/office/drawing/2014/main" id="{B86AC1B5-99C9-C748-BFDC-90E3BA7442F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38722" y="1923291"/>
            <a:ext cx="2560320" cy="73183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##</a:t>
            </a:r>
            <a:endParaRPr/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D3EA0E6C-004B-1646-9865-B9B541E0F2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86733" y="1923291"/>
            <a:ext cx="2560320" cy="7318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184AF57-AE81-F54E-B114-3C56FAAC6C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2727" y="1923291"/>
            <a:ext cx="256032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4000" b="0" i="0" u="none" baseline="0" smtClean="0">
                <a:solidFill>
                  <a:schemeClr val="accent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>
              <a:defRPr lang="en-US" sz="3200" smtClean="0">
                <a:solidFill>
                  <a:srgbClr val="676767"/>
                </a:solidFill>
                <a:latin typeface="Arial" charset="0"/>
              </a:defRPr>
            </a:lvl2pPr>
            <a:lvl3pPr>
              <a:defRPr lang="en-US" sz="3200" smtClean="0">
                <a:solidFill>
                  <a:srgbClr val="676767"/>
                </a:solidFill>
                <a:latin typeface="Arial" charset="0"/>
              </a:defRPr>
            </a:lvl3pPr>
            <a:lvl4pPr>
              <a:defRPr lang="en-US" sz="3200" smtClean="0">
                <a:solidFill>
                  <a:srgbClr val="676767"/>
                </a:solidFill>
                <a:latin typeface="Arial" charset="0"/>
              </a:defRPr>
            </a:lvl4pPr>
            <a:lvl5pPr>
              <a:defRPr lang="en-US" sz="3200">
                <a:solidFill>
                  <a:srgbClr val="676767"/>
                </a:solidFill>
                <a:latin typeface="Arial" charset="0"/>
              </a:defRPr>
            </a:lvl5pPr>
          </a:lstStyle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lang="en-US"/>
              <a:t>##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ADFF77C8-365F-C34A-AB4A-B4251F585F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727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938" indent="-7938">
              <a:buClr>
                <a:schemeClr val="accent2"/>
              </a:buClr>
              <a:buNone/>
              <a:tabLst/>
              <a:defRPr lang="en-US" dirty="0">
                <a:solidFill>
                  <a:schemeClr val="accent1"/>
                </a:solidFill>
              </a:defRPr>
            </a:lvl1pPr>
            <a:lvl2pPr marL="174625" indent="-174625">
              <a:buClrTx/>
              <a:buSzPct val="100000"/>
              <a:tabLst>
                <a:tab pos="171450" algn="l"/>
              </a:tabLst>
              <a:defRPr lang="en-US" dirty="0">
                <a:solidFill>
                  <a:schemeClr val="tx1"/>
                </a:solidFill>
              </a:defRPr>
            </a:lvl2pPr>
            <a:lvl3pPr marL="347472" indent="-174625">
              <a:buClrTx/>
              <a:buSzPct val="80000"/>
              <a:tabLst/>
              <a:defRPr lang="en-US" dirty="0">
                <a:solidFill>
                  <a:schemeClr val="tx1"/>
                </a:solidFill>
              </a:defRPr>
            </a:lvl3pPr>
            <a:lvl4pPr marL="521208" indent="-173038">
              <a:buClrTx/>
              <a:buSzPct val="100000"/>
              <a:tabLst/>
              <a:defRPr lang="en-US" dirty="0">
                <a:solidFill>
                  <a:schemeClr val="tx1"/>
                </a:solidFill>
              </a:defRPr>
            </a:lvl4pPr>
            <a:lvl5pPr marL="744538" indent="-169863">
              <a:buClrTx/>
              <a:buSzPct val="100000"/>
              <a:tabLst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Subtitle (Use “Indent More” or “Indent Less” to format sub-bullets)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 (avoid using)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5827B18B-C9FE-0D44-9628-2281AB7848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6733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938" indent="-7938">
              <a:buClr>
                <a:schemeClr val="accent2"/>
              </a:buClr>
              <a:buNone/>
              <a:tabLst/>
              <a:defRPr lang="en-US" dirty="0">
                <a:solidFill>
                  <a:schemeClr val="accent1"/>
                </a:solidFill>
              </a:defRPr>
            </a:lvl1pPr>
            <a:lvl2pPr marL="174625" indent="-174625">
              <a:buClrTx/>
              <a:tabLst>
                <a:tab pos="171450" algn="l"/>
              </a:tabLst>
              <a:defRPr lang="en-US" dirty="0">
                <a:solidFill>
                  <a:schemeClr val="tx1"/>
                </a:solidFill>
              </a:defRPr>
            </a:lvl2pPr>
            <a:lvl3pPr marL="347472" indent="-174625">
              <a:buClrTx/>
              <a:tabLst/>
              <a:defRPr lang="en-US" dirty="0">
                <a:solidFill>
                  <a:schemeClr val="tx1"/>
                </a:solidFill>
              </a:defRPr>
            </a:lvl3pPr>
            <a:lvl4pPr marL="521208" indent="-173038">
              <a:buClrTx/>
              <a:buSzPct val="100000"/>
              <a:tabLst/>
              <a:defRPr lang="en-US" dirty="0">
                <a:solidFill>
                  <a:schemeClr val="tx1"/>
                </a:solidFill>
              </a:defRPr>
            </a:lvl4pPr>
            <a:lvl5pPr marL="744538" indent="-169863">
              <a:buClrTx/>
              <a:tabLst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Subtitle (Use “Indent More” or “Indent Less” to format sub-bullets)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 (avoid using)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92762AD-A123-C74C-84CA-911E6817B1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8722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938" indent="-7938">
              <a:buClr>
                <a:schemeClr val="accent2"/>
              </a:buClr>
              <a:buNone/>
              <a:tabLst/>
              <a:defRPr lang="en-US" dirty="0">
                <a:solidFill>
                  <a:schemeClr val="accent1"/>
                </a:solidFill>
              </a:defRPr>
            </a:lvl1pPr>
            <a:lvl2pPr marL="174625" indent="-174625">
              <a:buClrTx/>
              <a:tabLst>
                <a:tab pos="171450" algn="l"/>
              </a:tabLst>
              <a:defRPr lang="en-US" sz="16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347472" indent="-174625">
              <a:buClrTx/>
              <a:tabLst/>
              <a:defRPr lang="en-US" dirty="0">
                <a:solidFill>
                  <a:schemeClr val="tx1"/>
                </a:solidFill>
              </a:defRPr>
            </a:lvl3pPr>
            <a:lvl4pPr marL="521208" indent="-173038">
              <a:buClrTx/>
              <a:buSzPct val="100000"/>
              <a:tabLst/>
              <a:defRPr lang="en-US" dirty="0">
                <a:solidFill>
                  <a:schemeClr val="tx1"/>
                </a:solidFill>
              </a:defRPr>
            </a:lvl4pPr>
            <a:lvl5pPr marL="744538" indent="-169863">
              <a:buClrTx/>
              <a:tabLst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Subtitle (Use “Indent More” or “Indent Less” to format sub-bullets)</a:t>
            </a:r>
          </a:p>
          <a:p>
            <a:pPr marL="174625" lvl="1" indent="-174625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Hiragino Maru Gothic ProN W4" panose="020F0400000000000000" pitchFamily="34" charset="-128"/>
              <a:buChar char="‑"/>
              <a:tabLst>
                <a:tab pos="171450" algn="l"/>
              </a:tabLst>
            </a:pPr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 (avoid using)</a:t>
            </a:r>
          </a:p>
        </p:txBody>
      </p:sp>
    </p:spTree>
    <p:extLst>
      <p:ext uri="{BB962C8B-B14F-4D97-AF65-F5344CB8AC3E}">
        <p14:creationId xmlns:p14="http://schemas.microsoft.com/office/powerpoint/2010/main" val="40864097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Column Big Text, Small Text –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09F8BA-8D58-2B43-8F40-D9355EB8FC0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tx1">
                  <a:alpha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D0C5B08-06CD-D84C-AA36-D68180A2B63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sp>
        <p:nvSpPr>
          <p:cNvPr id="19" name="Title Text">
            <a:extLst>
              <a:ext uri="{FF2B5EF4-FFF2-40B4-BE49-F238E27FC236}">
                <a16:creationId xmlns:a16="http://schemas.microsoft.com/office/drawing/2014/main" id="{66394ACE-4E30-D948-88F0-A2FB67EA3DD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38722" y="1923291"/>
            <a:ext cx="2560320" cy="73183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##</a:t>
            </a:r>
            <a:endParaRPr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F2AFC6F-76C2-5F46-A95B-4C172A361E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86733" y="1923291"/>
            <a:ext cx="2560320" cy="73183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5BFC054-BD2E-0840-B01C-C41A78036C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2727" y="1923291"/>
            <a:ext cx="256032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b" anchorCtr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en-US" sz="4000" b="0" i="0" u="none" baseline="0" smtClean="0">
                <a:solidFill>
                  <a:schemeClr val="tx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>
              <a:defRPr lang="en-US" sz="3200" smtClean="0">
                <a:solidFill>
                  <a:srgbClr val="676767"/>
                </a:solidFill>
                <a:latin typeface="Arial" charset="0"/>
              </a:defRPr>
            </a:lvl2pPr>
            <a:lvl3pPr>
              <a:defRPr lang="en-US" sz="3200" smtClean="0">
                <a:solidFill>
                  <a:srgbClr val="676767"/>
                </a:solidFill>
                <a:latin typeface="Arial" charset="0"/>
              </a:defRPr>
            </a:lvl3pPr>
            <a:lvl4pPr>
              <a:defRPr lang="en-US" sz="3200" smtClean="0">
                <a:solidFill>
                  <a:srgbClr val="676767"/>
                </a:solidFill>
                <a:latin typeface="Arial" charset="0"/>
              </a:defRPr>
            </a:lvl4pPr>
            <a:lvl5pPr>
              <a:defRPr lang="en-US" sz="3200">
                <a:solidFill>
                  <a:srgbClr val="676767"/>
                </a:solidFill>
                <a:latin typeface="Arial" charset="0"/>
              </a:defRPr>
            </a:lvl5pPr>
          </a:lstStyle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lang="en-US"/>
              <a:t>##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F67ECE51-68C8-5C44-989D-1663E868AC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727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938" indent="-7938">
              <a:buClr>
                <a:schemeClr val="accent2"/>
              </a:buClr>
              <a:buNone/>
              <a:tabLst/>
              <a:defRPr lang="en-US" baseline="0" dirty="0">
                <a:solidFill>
                  <a:schemeClr val="tx1"/>
                </a:solidFill>
              </a:defRPr>
            </a:lvl1pPr>
            <a:lvl2pPr marL="174625" indent="-174625">
              <a:buClrTx/>
              <a:buSzPct val="100000"/>
              <a:tabLst>
                <a:tab pos="171450" algn="l"/>
              </a:tabLst>
              <a:defRPr lang="en-US" dirty="0">
                <a:solidFill>
                  <a:schemeClr val="bg1"/>
                </a:solidFill>
              </a:defRPr>
            </a:lvl2pPr>
            <a:lvl3pPr marL="347472" indent="-174625">
              <a:buClrTx/>
              <a:buSzPct val="80000"/>
              <a:tabLst/>
              <a:defRPr lang="en-US" dirty="0">
                <a:solidFill>
                  <a:schemeClr val="bg1"/>
                </a:solidFill>
              </a:defRPr>
            </a:lvl3pPr>
            <a:lvl4pPr marL="521208" indent="-173038">
              <a:buClrTx/>
              <a:buSzPct val="100000"/>
              <a:tabLst/>
              <a:defRPr lang="en-US" dirty="0">
                <a:solidFill>
                  <a:schemeClr val="bg1"/>
                </a:solidFill>
              </a:defRPr>
            </a:lvl4pPr>
            <a:lvl5pPr marL="744538" indent="-169863">
              <a:buClrTx/>
              <a:buSzPct val="100000"/>
              <a:tabLst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Subtitle (Use “Indent More” or “Indent Less” to format sub-bullets)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 (avoid using)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46575CF5-FEA9-224A-831F-86774C3F8A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6733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938" indent="-7938">
              <a:buClr>
                <a:schemeClr val="accent2"/>
              </a:buClr>
              <a:buNone/>
              <a:tabLst/>
              <a:defRPr lang="en-US" baseline="0" dirty="0">
                <a:solidFill>
                  <a:schemeClr val="tx1"/>
                </a:solidFill>
              </a:defRPr>
            </a:lvl1pPr>
            <a:lvl2pPr marL="174625" indent="-174625">
              <a:buClrTx/>
              <a:tabLst>
                <a:tab pos="171450" algn="l"/>
              </a:tabLst>
              <a:defRPr lang="en-US" dirty="0">
                <a:solidFill>
                  <a:schemeClr val="bg1"/>
                </a:solidFill>
              </a:defRPr>
            </a:lvl2pPr>
            <a:lvl3pPr marL="347472" indent="-174625">
              <a:buClrTx/>
              <a:tabLst/>
              <a:defRPr lang="en-US" dirty="0">
                <a:solidFill>
                  <a:schemeClr val="bg1"/>
                </a:solidFill>
              </a:defRPr>
            </a:lvl3pPr>
            <a:lvl4pPr marL="521208" indent="-173038">
              <a:buClrTx/>
              <a:buSzPct val="100000"/>
              <a:tabLst/>
              <a:defRPr lang="en-US" dirty="0">
                <a:solidFill>
                  <a:schemeClr val="bg1"/>
                </a:solidFill>
              </a:defRPr>
            </a:lvl4pPr>
            <a:lvl5pPr marL="744538" indent="-169863">
              <a:buClrTx/>
              <a:tabLst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Subtitle (Use “Indent More” or “Indent Less” to format sub-bullets)</a:t>
            </a:r>
          </a:p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 (avoid using)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EAD566DD-2931-1249-84E3-8910F3B60E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8722" y="2777490"/>
            <a:ext cx="2560320" cy="1737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938" indent="-7938">
              <a:buClr>
                <a:schemeClr val="accent2"/>
              </a:buClr>
              <a:buNone/>
              <a:tabLst/>
              <a:defRPr lang="en-US" baseline="0" dirty="0">
                <a:solidFill>
                  <a:schemeClr val="tx1"/>
                </a:solidFill>
              </a:defRPr>
            </a:lvl1pPr>
            <a:lvl2pPr marL="174625" indent="-174625">
              <a:buClrTx/>
              <a:tabLst>
                <a:tab pos="171450" algn="l"/>
              </a:tabLst>
              <a:defRPr lang="en-US" sz="160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2pPr>
            <a:lvl3pPr marL="347472" indent="-174625">
              <a:buClrTx/>
              <a:tabLst/>
              <a:defRPr lang="en-US" dirty="0">
                <a:solidFill>
                  <a:schemeClr val="bg1"/>
                </a:solidFill>
              </a:defRPr>
            </a:lvl3pPr>
            <a:lvl4pPr marL="521208" indent="-173038">
              <a:buClrTx/>
              <a:buSzPct val="100000"/>
              <a:tabLst/>
              <a:defRPr lang="en-US" dirty="0">
                <a:solidFill>
                  <a:schemeClr val="bg1"/>
                </a:solidFill>
              </a:defRPr>
            </a:lvl4pPr>
            <a:lvl5pPr marL="744538" indent="-169863">
              <a:buClrTx/>
              <a:tabLst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Subtitle (Use “Indent More” or “Indent Less” to format sub-bullets)</a:t>
            </a:r>
          </a:p>
          <a:p>
            <a:pPr marL="174625" lvl="1" indent="-174625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Hiragino Maru Gothic ProN W4" panose="020F0400000000000000" pitchFamily="34" charset="-128"/>
              <a:buChar char="‑"/>
              <a:tabLst>
                <a:tab pos="171450" algn="l"/>
              </a:tabLst>
            </a:pPr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 (avoid using)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E432EA-A656-2B45-AC92-EECA2EB0A3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9447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848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Slide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41679" y="3206637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ts val="600"/>
              </a:spcBef>
              <a:buNone/>
              <a:defRPr sz="2200" b="0" i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Source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0027" y="1540552"/>
            <a:ext cx="8010144" cy="1635786"/>
          </a:xfrm>
          <a:prstGeom prst="rect">
            <a:avLst/>
          </a:prstGeom>
        </p:spPr>
        <p:txBody>
          <a:bodyPr anchor="b">
            <a:noAutofit/>
          </a:bodyPr>
          <a:lstStyle>
            <a:lvl1pPr marL="183600" indent="-399968" algn="l">
              <a:lnSpc>
                <a:spcPct val="90000"/>
              </a:lnSpc>
              <a:defRPr sz="4000" b="0" i="0" spc="0" baseline="0">
                <a:solidFill>
                  <a:schemeClr val="tx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Quote text goes here</a:t>
            </a:r>
          </a:p>
        </p:txBody>
      </p:sp>
      <p:pic>
        <p:nvPicPr>
          <p:cNvPr id="7" name="Picture 6" descr="A close up of graphics&#10;&#10;Description automatically generated">
            <a:extLst>
              <a:ext uri="{FF2B5EF4-FFF2-40B4-BE49-F238E27FC236}">
                <a16:creationId xmlns:a16="http://schemas.microsoft.com/office/drawing/2014/main" id="{3D75956E-C193-B74A-91F2-4B0B2A0877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4866"/>
          <a:stretch/>
        </p:blipFill>
        <p:spPr>
          <a:xfrm>
            <a:off x="7576269" y="646471"/>
            <a:ext cx="1567731" cy="1435100"/>
          </a:xfrm>
          <a:prstGeom prst="rect">
            <a:avLst/>
          </a:prstGeom>
        </p:spPr>
      </p:pic>
      <p:sp>
        <p:nvSpPr>
          <p:cNvPr id="28" name="Rectangle 7">
            <a:extLst>
              <a:ext uri="{FF2B5EF4-FFF2-40B4-BE49-F238E27FC236}">
                <a16:creationId xmlns:a16="http://schemas.microsoft.com/office/drawing/2014/main" id="{33A6578D-9260-D14A-BC63-C922BB2255B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tx1">
                  <a:alpha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F359E99A-33B7-DF43-9012-D3D8BD1D615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8D3C58-83F1-734C-8E63-0F24B01D56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762" y="4758434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310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B4883-8EE6-6F46-8A73-39D2C0EA07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8351838" cy="332841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 (use “Indent More” or “Indent Less”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08329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AFF87B-581A-DD49-A44B-A781FBE0A076}"/>
              </a:ext>
            </a:extLst>
          </p:cNvPr>
          <p:cNvGrpSpPr/>
          <p:nvPr userDrawn="1"/>
        </p:nvGrpSpPr>
        <p:grpSpPr>
          <a:xfrm>
            <a:off x="6767538" y="2638032"/>
            <a:ext cx="2376462" cy="1536581"/>
            <a:chOff x="6767538" y="2638032"/>
            <a:chExt cx="2376462" cy="1536581"/>
          </a:xfrm>
        </p:grpSpPr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392CC75F-252B-E240-A1C2-416AD497544D}"/>
                </a:ext>
              </a:extLst>
            </p:cNvPr>
            <p:cNvSpPr/>
            <p:nvPr userDrawn="1"/>
          </p:nvSpPr>
          <p:spPr>
            <a:xfrm>
              <a:off x="8138293" y="2699871"/>
              <a:ext cx="212769" cy="212201"/>
            </a:xfrm>
            <a:custGeom>
              <a:avLst/>
              <a:gdLst/>
              <a:ahLst/>
              <a:cxnLst/>
              <a:rect l="0" t="0" r="r" b="b"/>
              <a:pathLst>
                <a:path w="4494" h="4482">
                  <a:moveTo>
                    <a:pt x="2240" y="2179"/>
                  </a:moveTo>
                  <a:lnTo>
                    <a:pt x="2240" y="2179"/>
                  </a:lnTo>
                  <a:cubicBezTo>
                    <a:pt x="2303" y="2194"/>
                    <a:pt x="2341" y="2255"/>
                    <a:pt x="2329" y="2318"/>
                  </a:cubicBezTo>
                  <a:cubicBezTo>
                    <a:pt x="2326" y="2340"/>
                    <a:pt x="2220" y="2817"/>
                    <a:pt x="1778" y="3324"/>
                  </a:cubicBezTo>
                  <a:cubicBezTo>
                    <a:pt x="1486" y="3661"/>
                    <a:pt x="888" y="3934"/>
                    <a:pt x="865" y="3946"/>
                  </a:cubicBezTo>
                  <a:cubicBezTo>
                    <a:pt x="848" y="3954"/>
                    <a:pt x="833" y="3955"/>
                    <a:pt x="814" y="3955"/>
                  </a:cubicBezTo>
                  <a:cubicBezTo>
                    <a:pt x="770" y="3955"/>
                    <a:pt x="727" y="3931"/>
                    <a:pt x="710" y="3890"/>
                  </a:cubicBezTo>
                  <a:cubicBezTo>
                    <a:pt x="681" y="3829"/>
                    <a:pt x="710" y="3758"/>
                    <a:pt x="766" y="3734"/>
                  </a:cubicBezTo>
                  <a:cubicBezTo>
                    <a:pt x="773" y="3729"/>
                    <a:pt x="1343" y="3465"/>
                    <a:pt x="1601" y="3168"/>
                  </a:cubicBezTo>
                  <a:cubicBezTo>
                    <a:pt x="2003" y="2712"/>
                    <a:pt x="2097" y="2277"/>
                    <a:pt x="2097" y="2272"/>
                  </a:cubicBezTo>
                  <a:cubicBezTo>
                    <a:pt x="2112" y="2209"/>
                    <a:pt x="2174" y="2167"/>
                    <a:pt x="2240" y="2179"/>
                  </a:cubicBezTo>
                  <a:moveTo>
                    <a:pt x="2286" y="1610"/>
                  </a:moveTo>
                  <a:lnTo>
                    <a:pt x="2286" y="1610"/>
                  </a:lnTo>
                  <a:cubicBezTo>
                    <a:pt x="2369" y="1616"/>
                    <a:pt x="2451" y="1638"/>
                    <a:pt x="2528" y="1677"/>
                  </a:cubicBezTo>
                  <a:cubicBezTo>
                    <a:pt x="2843" y="1828"/>
                    <a:pt x="2959" y="2093"/>
                    <a:pt x="2860" y="2421"/>
                  </a:cubicBezTo>
                  <a:cubicBezTo>
                    <a:pt x="2806" y="2584"/>
                    <a:pt x="2666" y="3004"/>
                    <a:pt x="2451" y="3327"/>
                  </a:cubicBezTo>
                  <a:cubicBezTo>
                    <a:pt x="2085" y="3882"/>
                    <a:pt x="1427" y="4248"/>
                    <a:pt x="1398" y="4263"/>
                  </a:cubicBezTo>
                  <a:cubicBezTo>
                    <a:pt x="1381" y="4276"/>
                    <a:pt x="1360" y="4277"/>
                    <a:pt x="1342" y="4277"/>
                  </a:cubicBezTo>
                  <a:cubicBezTo>
                    <a:pt x="1301" y="4277"/>
                    <a:pt x="1258" y="4256"/>
                    <a:pt x="1236" y="4216"/>
                  </a:cubicBezTo>
                  <a:cubicBezTo>
                    <a:pt x="1205" y="4161"/>
                    <a:pt x="1226" y="4090"/>
                    <a:pt x="1282" y="4059"/>
                  </a:cubicBezTo>
                  <a:cubicBezTo>
                    <a:pt x="1290" y="4054"/>
                    <a:pt x="1923" y="3702"/>
                    <a:pt x="2257" y="3196"/>
                  </a:cubicBezTo>
                  <a:cubicBezTo>
                    <a:pt x="2455" y="2900"/>
                    <a:pt x="2586" y="2507"/>
                    <a:pt x="2635" y="2350"/>
                  </a:cubicBezTo>
                  <a:cubicBezTo>
                    <a:pt x="2703" y="2137"/>
                    <a:pt x="2635" y="1991"/>
                    <a:pt x="2426" y="1884"/>
                  </a:cubicBezTo>
                  <a:cubicBezTo>
                    <a:pt x="2327" y="1837"/>
                    <a:pt x="2216" y="1833"/>
                    <a:pt x="2114" y="1867"/>
                  </a:cubicBezTo>
                  <a:cubicBezTo>
                    <a:pt x="2008" y="1904"/>
                    <a:pt x="1923" y="1977"/>
                    <a:pt x="1875" y="2076"/>
                  </a:cubicBezTo>
                  <a:cubicBezTo>
                    <a:pt x="1846" y="2132"/>
                    <a:pt x="1814" y="2202"/>
                    <a:pt x="1781" y="2278"/>
                  </a:cubicBezTo>
                  <a:cubicBezTo>
                    <a:pt x="1683" y="2487"/>
                    <a:pt x="1568" y="2746"/>
                    <a:pt x="1405" y="2965"/>
                  </a:cubicBezTo>
                  <a:cubicBezTo>
                    <a:pt x="1309" y="3101"/>
                    <a:pt x="1122" y="3232"/>
                    <a:pt x="851" y="3359"/>
                  </a:cubicBezTo>
                  <a:cubicBezTo>
                    <a:pt x="655" y="3446"/>
                    <a:pt x="490" y="3500"/>
                    <a:pt x="488" y="3500"/>
                  </a:cubicBezTo>
                  <a:cubicBezTo>
                    <a:pt x="423" y="3522"/>
                    <a:pt x="357" y="3485"/>
                    <a:pt x="340" y="3424"/>
                  </a:cubicBezTo>
                  <a:cubicBezTo>
                    <a:pt x="318" y="3361"/>
                    <a:pt x="353" y="3295"/>
                    <a:pt x="413" y="3276"/>
                  </a:cubicBezTo>
                  <a:cubicBezTo>
                    <a:pt x="585" y="3225"/>
                    <a:pt x="1064" y="3038"/>
                    <a:pt x="1220" y="2824"/>
                  </a:cubicBezTo>
                  <a:cubicBezTo>
                    <a:pt x="1364" y="2628"/>
                    <a:pt x="1476" y="2380"/>
                    <a:pt x="1568" y="2178"/>
                  </a:cubicBezTo>
                  <a:cubicBezTo>
                    <a:pt x="1604" y="2105"/>
                    <a:pt x="1635" y="2030"/>
                    <a:pt x="1667" y="1969"/>
                  </a:cubicBezTo>
                  <a:cubicBezTo>
                    <a:pt x="1744" y="1814"/>
                    <a:pt x="1875" y="1696"/>
                    <a:pt x="2037" y="1644"/>
                  </a:cubicBezTo>
                  <a:cubicBezTo>
                    <a:pt x="2119" y="1616"/>
                    <a:pt x="2204" y="1605"/>
                    <a:pt x="2286" y="1610"/>
                  </a:cubicBezTo>
                  <a:moveTo>
                    <a:pt x="2215" y="1078"/>
                  </a:moveTo>
                  <a:lnTo>
                    <a:pt x="2215" y="1078"/>
                  </a:lnTo>
                  <a:cubicBezTo>
                    <a:pt x="2405" y="1071"/>
                    <a:pt x="2594" y="1111"/>
                    <a:pt x="2767" y="1196"/>
                  </a:cubicBezTo>
                  <a:cubicBezTo>
                    <a:pt x="3375" y="1497"/>
                    <a:pt x="3556" y="1996"/>
                    <a:pt x="3318" y="2718"/>
                  </a:cubicBezTo>
                  <a:cubicBezTo>
                    <a:pt x="3210" y="3061"/>
                    <a:pt x="3072" y="3357"/>
                    <a:pt x="2915" y="3594"/>
                  </a:cubicBezTo>
                  <a:cubicBezTo>
                    <a:pt x="2613" y="4048"/>
                    <a:pt x="2103" y="4440"/>
                    <a:pt x="2078" y="4457"/>
                  </a:cubicBezTo>
                  <a:cubicBezTo>
                    <a:pt x="2056" y="4472"/>
                    <a:pt x="2033" y="4481"/>
                    <a:pt x="2008" y="4481"/>
                  </a:cubicBezTo>
                  <a:cubicBezTo>
                    <a:pt x="1972" y="4481"/>
                    <a:pt x="1938" y="4465"/>
                    <a:pt x="1916" y="4433"/>
                  </a:cubicBezTo>
                  <a:cubicBezTo>
                    <a:pt x="1878" y="4384"/>
                    <a:pt x="1887" y="4309"/>
                    <a:pt x="1938" y="4270"/>
                  </a:cubicBezTo>
                  <a:cubicBezTo>
                    <a:pt x="1943" y="4267"/>
                    <a:pt x="2439" y="3881"/>
                    <a:pt x="2722" y="3464"/>
                  </a:cubicBezTo>
                  <a:cubicBezTo>
                    <a:pt x="2866" y="3243"/>
                    <a:pt x="2992" y="2969"/>
                    <a:pt x="3099" y="2648"/>
                  </a:cubicBezTo>
                  <a:cubicBezTo>
                    <a:pt x="3200" y="2329"/>
                    <a:pt x="3212" y="2074"/>
                    <a:pt x="3137" y="1872"/>
                  </a:cubicBezTo>
                  <a:cubicBezTo>
                    <a:pt x="3063" y="1682"/>
                    <a:pt x="2907" y="1532"/>
                    <a:pt x="2666" y="1407"/>
                  </a:cubicBezTo>
                  <a:cubicBezTo>
                    <a:pt x="2439" y="1298"/>
                    <a:pt x="2190" y="1285"/>
                    <a:pt x="1955" y="1366"/>
                  </a:cubicBezTo>
                  <a:cubicBezTo>
                    <a:pt x="1718" y="1449"/>
                    <a:pt x="1522" y="1616"/>
                    <a:pt x="1394" y="1847"/>
                  </a:cubicBezTo>
                  <a:cubicBezTo>
                    <a:pt x="1391" y="1855"/>
                    <a:pt x="1377" y="1894"/>
                    <a:pt x="1368" y="1926"/>
                  </a:cubicBezTo>
                  <a:cubicBezTo>
                    <a:pt x="1321" y="2049"/>
                    <a:pt x="1237" y="2286"/>
                    <a:pt x="1091" y="2520"/>
                  </a:cubicBezTo>
                  <a:cubicBezTo>
                    <a:pt x="1002" y="2667"/>
                    <a:pt x="826" y="2798"/>
                    <a:pt x="577" y="2912"/>
                  </a:cubicBezTo>
                  <a:cubicBezTo>
                    <a:pt x="393" y="2991"/>
                    <a:pt x="238" y="3029"/>
                    <a:pt x="231" y="3031"/>
                  </a:cubicBezTo>
                  <a:cubicBezTo>
                    <a:pt x="170" y="3046"/>
                    <a:pt x="105" y="3007"/>
                    <a:pt x="91" y="2944"/>
                  </a:cubicBezTo>
                  <a:cubicBezTo>
                    <a:pt x="74" y="2883"/>
                    <a:pt x="113" y="2815"/>
                    <a:pt x="176" y="2803"/>
                  </a:cubicBezTo>
                  <a:cubicBezTo>
                    <a:pt x="330" y="2764"/>
                    <a:pt x="758" y="2617"/>
                    <a:pt x="891" y="2395"/>
                  </a:cubicBezTo>
                  <a:cubicBezTo>
                    <a:pt x="1027" y="2181"/>
                    <a:pt x="1099" y="1972"/>
                    <a:pt x="1145" y="1843"/>
                  </a:cubicBezTo>
                  <a:cubicBezTo>
                    <a:pt x="1167" y="1792"/>
                    <a:pt x="1177" y="1756"/>
                    <a:pt x="1190" y="1731"/>
                  </a:cubicBezTo>
                  <a:cubicBezTo>
                    <a:pt x="1346" y="1454"/>
                    <a:pt x="1590" y="1247"/>
                    <a:pt x="1878" y="1143"/>
                  </a:cubicBezTo>
                  <a:cubicBezTo>
                    <a:pt x="1988" y="1104"/>
                    <a:pt x="2102" y="1083"/>
                    <a:pt x="2215" y="1078"/>
                  </a:cubicBezTo>
                  <a:moveTo>
                    <a:pt x="2173" y="537"/>
                  </a:moveTo>
                  <a:lnTo>
                    <a:pt x="2173" y="537"/>
                  </a:lnTo>
                  <a:cubicBezTo>
                    <a:pt x="2228" y="535"/>
                    <a:pt x="2283" y="536"/>
                    <a:pt x="2337" y="540"/>
                  </a:cubicBezTo>
                  <a:cubicBezTo>
                    <a:pt x="2568" y="551"/>
                    <a:pt x="2786" y="611"/>
                    <a:pt x="2994" y="712"/>
                  </a:cubicBezTo>
                  <a:cubicBezTo>
                    <a:pt x="3423" y="926"/>
                    <a:pt x="3718" y="1254"/>
                    <a:pt x="3848" y="1665"/>
                  </a:cubicBezTo>
                  <a:cubicBezTo>
                    <a:pt x="3913" y="1872"/>
                    <a:pt x="3940" y="2103"/>
                    <a:pt x="3918" y="2346"/>
                  </a:cubicBezTo>
                  <a:cubicBezTo>
                    <a:pt x="3896" y="2593"/>
                    <a:pt x="3829" y="2855"/>
                    <a:pt x="3720" y="3127"/>
                  </a:cubicBezTo>
                  <a:cubicBezTo>
                    <a:pt x="3448" y="3798"/>
                    <a:pt x="2994" y="4311"/>
                    <a:pt x="2977" y="4333"/>
                  </a:cubicBezTo>
                  <a:cubicBezTo>
                    <a:pt x="2952" y="4359"/>
                    <a:pt x="2921" y="4374"/>
                    <a:pt x="2889" y="4374"/>
                  </a:cubicBezTo>
                  <a:cubicBezTo>
                    <a:pt x="2861" y="4374"/>
                    <a:pt x="2832" y="4365"/>
                    <a:pt x="2812" y="4343"/>
                  </a:cubicBezTo>
                  <a:cubicBezTo>
                    <a:pt x="2762" y="4301"/>
                    <a:pt x="2759" y="4226"/>
                    <a:pt x="2800" y="4177"/>
                  </a:cubicBezTo>
                  <a:cubicBezTo>
                    <a:pt x="2807" y="4170"/>
                    <a:pt x="3247" y="3667"/>
                    <a:pt x="3503" y="3035"/>
                  </a:cubicBezTo>
                  <a:cubicBezTo>
                    <a:pt x="3604" y="2787"/>
                    <a:pt x="3664" y="2552"/>
                    <a:pt x="3686" y="2326"/>
                  </a:cubicBezTo>
                  <a:cubicBezTo>
                    <a:pt x="3703" y="2112"/>
                    <a:pt x="3681" y="1916"/>
                    <a:pt x="3623" y="1736"/>
                  </a:cubicBezTo>
                  <a:cubicBezTo>
                    <a:pt x="3570" y="1560"/>
                    <a:pt x="3479" y="1405"/>
                    <a:pt x="3356" y="1269"/>
                  </a:cubicBezTo>
                  <a:cubicBezTo>
                    <a:pt x="3232" y="1135"/>
                    <a:pt x="3076" y="1017"/>
                    <a:pt x="2892" y="926"/>
                  </a:cubicBezTo>
                  <a:cubicBezTo>
                    <a:pt x="2537" y="748"/>
                    <a:pt x="2136" y="724"/>
                    <a:pt x="1765" y="851"/>
                  </a:cubicBezTo>
                  <a:cubicBezTo>
                    <a:pt x="1389" y="980"/>
                    <a:pt x="1087" y="1244"/>
                    <a:pt x="915" y="1602"/>
                  </a:cubicBezTo>
                  <a:cubicBezTo>
                    <a:pt x="877" y="1679"/>
                    <a:pt x="852" y="1762"/>
                    <a:pt x="828" y="1855"/>
                  </a:cubicBezTo>
                  <a:cubicBezTo>
                    <a:pt x="814" y="1901"/>
                    <a:pt x="799" y="1947"/>
                    <a:pt x="785" y="1996"/>
                  </a:cubicBezTo>
                  <a:cubicBezTo>
                    <a:pt x="659" y="2372"/>
                    <a:pt x="165" y="2491"/>
                    <a:pt x="143" y="2499"/>
                  </a:cubicBezTo>
                  <a:cubicBezTo>
                    <a:pt x="80" y="2513"/>
                    <a:pt x="17" y="2474"/>
                    <a:pt x="3" y="2411"/>
                  </a:cubicBezTo>
                  <a:cubicBezTo>
                    <a:pt x="1" y="2403"/>
                    <a:pt x="0" y="2396"/>
                    <a:pt x="0" y="2389"/>
                  </a:cubicBezTo>
                  <a:lnTo>
                    <a:pt x="0" y="2376"/>
                  </a:lnTo>
                  <a:cubicBezTo>
                    <a:pt x="3" y="2324"/>
                    <a:pt x="38" y="2279"/>
                    <a:pt x="90" y="2268"/>
                  </a:cubicBezTo>
                  <a:cubicBezTo>
                    <a:pt x="90" y="2268"/>
                    <a:pt x="191" y="2244"/>
                    <a:pt x="305" y="2183"/>
                  </a:cubicBezTo>
                  <a:cubicBezTo>
                    <a:pt x="398" y="2134"/>
                    <a:pt x="519" y="2047"/>
                    <a:pt x="560" y="1917"/>
                  </a:cubicBezTo>
                  <a:cubicBezTo>
                    <a:pt x="575" y="1879"/>
                    <a:pt x="589" y="1835"/>
                    <a:pt x="604" y="1789"/>
                  </a:cubicBezTo>
                  <a:cubicBezTo>
                    <a:pt x="627" y="1692"/>
                    <a:pt x="655" y="1595"/>
                    <a:pt x="705" y="1497"/>
                  </a:cubicBezTo>
                  <a:cubicBezTo>
                    <a:pt x="807" y="1291"/>
                    <a:pt x="947" y="1106"/>
                    <a:pt x="1120" y="953"/>
                  </a:cubicBezTo>
                  <a:cubicBezTo>
                    <a:pt x="1287" y="810"/>
                    <a:pt x="1478" y="700"/>
                    <a:pt x="1688" y="630"/>
                  </a:cubicBezTo>
                  <a:cubicBezTo>
                    <a:pt x="1845" y="573"/>
                    <a:pt x="2009" y="542"/>
                    <a:pt x="2173" y="537"/>
                  </a:cubicBezTo>
                  <a:moveTo>
                    <a:pt x="2158" y="3"/>
                  </a:moveTo>
                  <a:lnTo>
                    <a:pt x="2158" y="3"/>
                  </a:lnTo>
                  <a:cubicBezTo>
                    <a:pt x="2230" y="0"/>
                    <a:pt x="2302" y="1"/>
                    <a:pt x="2374" y="6"/>
                  </a:cubicBezTo>
                  <a:cubicBezTo>
                    <a:pt x="2673" y="25"/>
                    <a:pt x="2961" y="103"/>
                    <a:pt x="3232" y="237"/>
                  </a:cubicBezTo>
                  <a:cubicBezTo>
                    <a:pt x="3502" y="371"/>
                    <a:pt x="3741" y="555"/>
                    <a:pt x="3935" y="782"/>
                  </a:cubicBezTo>
                  <a:cubicBezTo>
                    <a:pt x="4126" y="1000"/>
                    <a:pt x="4269" y="1251"/>
                    <a:pt x="4361" y="1530"/>
                  </a:cubicBezTo>
                  <a:cubicBezTo>
                    <a:pt x="4455" y="1807"/>
                    <a:pt x="4493" y="2095"/>
                    <a:pt x="4477" y="2384"/>
                  </a:cubicBezTo>
                  <a:cubicBezTo>
                    <a:pt x="4460" y="2682"/>
                    <a:pt x="4382" y="2976"/>
                    <a:pt x="4250" y="3246"/>
                  </a:cubicBezTo>
                  <a:cubicBezTo>
                    <a:pt x="4230" y="3288"/>
                    <a:pt x="4189" y="3312"/>
                    <a:pt x="4143" y="3312"/>
                  </a:cubicBezTo>
                  <a:cubicBezTo>
                    <a:pt x="4126" y="3312"/>
                    <a:pt x="4107" y="3310"/>
                    <a:pt x="4095" y="3302"/>
                  </a:cubicBezTo>
                  <a:cubicBezTo>
                    <a:pt x="4034" y="3271"/>
                    <a:pt x="4010" y="3202"/>
                    <a:pt x="4041" y="3144"/>
                  </a:cubicBezTo>
                  <a:cubicBezTo>
                    <a:pt x="4160" y="2899"/>
                    <a:pt x="4228" y="2641"/>
                    <a:pt x="4244" y="2369"/>
                  </a:cubicBezTo>
                  <a:cubicBezTo>
                    <a:pt x="4259" y="2111"/>
                    <a:pt x="4223" y="1854"/>
                    <a:pt x="4138" y="1606"/>
                  </a:cubicBezTo>
                  <a:cubicBezTo>
                    <a:pt x="4056" y="1357"/>
                    <a:pt x="3928" y="1132"/>
                    <a:pt x="3759" y="937"/>
                  </a:cubicBezTo>
                  <a:cubicBezTo>
                    <a:pt x="3585" y="732"/>
                    <a:pt x="3372" y="565"/>
                    <a:pt x="3130" y="446"/>
                  </a:cubicBezTo>
                  <a:cubicBezTo>
                    <a:pt x="2888" y="324"/>
                    <a:pt x="2627" y="259"/>
                    <a:pt x="2361" y="239"/>
                  </a:cubicBezTo>
                  <a:cubicBezTo>
                    <a:pt x="2103" y="227"/>
                    <a:pt x="1846" y="260"/>
                    <a:pt x="1600" y="346"/>
                  </a:cubicBezTo>
                  <a:cubicBezTo>
                    <a:pt x="1353" y="431"/>
                    <a:pt x="1129" y="558"/>
                    <a:pt x="932" y="728"/>
                  </a:cubicBezTo>
                  <a:cubicBezTo>
                    <a:pt x="732" y="905"/>
                    <a:pt x="567" y="1117"/>
                    <a:pt x="447" y="1363"/>
                  </a:cubicBezTo>
                  <a:cubicBezTo>
                    <a:pt x="381" y="1496"/>
                    <a:pt x="330" y="1637"/>
                    <a:pt x="296" y="1783"/>
                  </a:cubicBezTo>
                  <a:cubicBezTo>
                    <a:pt x="282" y="1847"/>
                    <a:pt x="219" y="1886"/>
                    <a:pt x="154" y="1871"/>
                  </a:cubicBezTo>
                  <a:cubicBezTo>
                    <a:pt x="91" y="1856"/>
                    <a:pt x="53" y="1793"/>
                    <a:pt x="66" y="1729"/>
                  </a:cubicBezTo>
                  <a:cubicBezTo>
                    <a:pt x="105" y="1566"/>
                    <a:pt x="161" y="1406"/>
                    <a:pt x="236" y="1258"/>
                  </a:cubicBezTo>
                  <a:cubicBezTo>
                    <a:pt x="369" y="985"/>
                    <a:pt x="553" y="744"/>
                    <a:pt x="780" y="551"/>
                  </a:cubicBezTo>
                  <a:cubicBezTo>
                    <a:pt x="1000" y="360"/>
                    <a:pt x="1250" y="215"/>
                    <a:pt x="1527" y="122"/>
                  </a:cubicBezTo>
                  <a:cubicBezTo>
                    <a:pt x="1732" y="51"/>
                    <a:pt x="1943" y="11"/>
                    <a:pt x="2158" y="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D15802-FAF6-3340-8FD7-90D2C3879CF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6767538" y="3103152"/>
              <a:ext cx="606340" cy="6063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5BDD52-C0BE-7643-A15D-D90A0880210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098390" y="3260035"/>
              <a:ext cx="292575" cy="29257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B38E6FC-0126-4041-B104-EF736FFBC318}"/>
                </a:ext>
              </a:extLst>
            </p:cNvPr>
            <p:cNvSpPr/>
            <p:nvPr/>
          </p:nvSpPr>
          <p:spPr>
            <a:xfrm>
              <a:off x="7433951" y="2856043"/>
              <a:ext cx="1106608" cy="1100559"/>
            </a:xfrm>
            <a:custGeom>
              <a:avLst/>
              <a:gdLst>
                <a:gd name="connsiteX0" fmla="*/ 416164 w 832328"/>
                <a:gd name="connsiteY0" fmla="*/ 827763 h 827779"/>
                <a:gd name="connsiteX1" fmla="*/ 413688 w 832328"/>
                <a:gd name="connsiteY1" fmla="*/ 826721 h 827779"/>
                <a:gd name="connsiteX2" fmla="*/ 1065 w 832328"/>
                <a:gd name="connsiteY2" fmla="*/ 416353 h 827779"/>
                <a:gd name="connsiteX3" fmla="*/ 1000 w 832328"/>
                <a:gd name="connsiteY3" fmla="*/ 411397 h 827779"/>
                <a:gd name="connsiteX4" fmla="*/ 1065 w 832328"/>
                <a:gd name="connsiteY4" fmla="*/ 411332 h 827779"/>
                <a:gd name="connsiteX5" fmla="*/ 413688 w 832328"/>
                <a:gd name="connsiteY5" fmla="*/ 1059 h 827779"/>
                <a:gd name="connsiteX6" fmla="*/ 418671 w 832328"/>
                <a:gd name="connsiteY6" fmla="*/ 995 h 827779"/>
                <a:gd name="connsiteX7" fmla="*/ 418736 w 832328"/>
                <a:gd name="connsiteY7" fmla="*/ 1059 h 827779"/>
                <a:gd name="connsiteX8" fmla="*/ 831264 w 832328"/>
                <a:gd name="connsiteY8" fmla="*/ 411332 h 827779"/>
                <a:gd name="connsiteX9" fmla="*/ 831328 w 832328"/>
                <a:gd name="connsiteY9" fmla="*/ 416289 h 827779"/>
                <a:gd name="connsiteX10" fmla="*/ 831264 w 832328"/>
                <a:gd name="connsiteY10" fmla="*/ 416353 h 827779"/>
                <a:gd name="connsiteX11" fmla="*/ 419117 w 832328"/>
                <a:gd name="connsiteY11" fmla="*/ 826721 h 827779"/>
                <a:gd name="connsiteX12" fmla="*/ 416164 w 832328"/>
                <a:gd name="connsiteY12" fmla="*/ 827763 h 827779"/>
                <a:gd name="connsiteX13" fmla="*/ 8685 w 832328"/>
                <a:gd name="connsiteY13" fmla="*/ 413701 h 827779"/>
                <a:gd name="connsiteX14" fmla="*/ 416164 w 832328"/>
                <a:gd name="connsiteY14" fmla="*/ 819143 h 827779"/>
                <a:gd name="connsiteX15" fmla="*/ 823739 w 832328"/>
                <a:gd name="connsiteY15" fmla="*/ 413701 h 827779"/>
                <a:gd name="connsiteX16" fmla="*/ 416164 w 832328"/>
                <a:gd name="connsiteY16" fmla="*/ 8543 h 82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32328" h="827779">
                  <a:moveTo>
                    <a:pt x="416164" y="827763"/>
                  </a:moveTo>
                  <a:cubicBezTo>
                    <a:pt x="415231" y="827766"/>
                    <a:pt x="414336" y="827389"/>
                    <a:pt x="413688" y="826721"/>
                  </a:cubicBezTo>
                  <a:lnTo>
                    <a:pt x="1065" y="416353"/>
                  </a:lnTo>
                  <a:cubicBezTo>
                    <a:pt x="-329" y="415002"/>
                    <a:pt x="-358" y="412783"/>
                    <a:pt x="1000" y="411397"/>
                  </a:cubicBezTo>
                  <a:cubicBezTo>
                    <a:pt x="1021" y="411375"/>
                    <a:pt x="1043" y="411354"/>
                    <a:pt x="1065" y="411332"/>
                  </a:cubicBezTo>
                  <a:lnTo>
                    <a:pt x="413688" y="1059"/>
                  </a:lnTo>
                  <a:cubicBezTo>
                    <a:pt x="415046" y="-327"/>
                    <a:pt x="417277" y="-356"/>
                    <a:pt x="418671" y="995"/>
                  </a:cubicBezTo>
                  <a:cubicBezTo>
                    <a:pt x="418693" y="1016"/>
                    <a:pt x="418715" y="1037"/>
                    <a:pt x="418736" y="1059"/>
                  </a:cubicBezTo>
                  <a:lnTo>
                    <a:pt x="831264" y="411332"/>
                  </a:lnTo>
                  <a:cubicBezTo>
                    <a:pt x="832658" y="412683"/>
                    <a:pt x="832687" y="414902"/>
                    <a:pt x="831328" y="416289"/>
                  </a:cubicBezTo>
                  <a:cubicBezTo>
                    <a:pt x="831307" y="416311"/>
                    <a:pt x="831286" y="416332"/>
                    <a:pt x="831264" y="416353"/>
                  </a:cubicBezTo>
                  <a:lnTo>
                    <a:pt x="419117" y="826721"/>
                  </a:lnTo>
                  <a:cubicBezTo>
                    <a:pt x="418335" y="827485"/>
                    <a:pt x="417255" y="827866"/>
                    <a:pt x="416164" y="827763"/>
                  </a:cubicBezTo>
                  <a:close/>
                  <a:moveTo>
                    <a:pt x="8685" y="413701"/>
                  </a:moveTo>
                  <a:lnTo>
                    <a:pt x="416164" y="819143"/>
                  </a:lnTo>
                  <a:lnTo>
                    <a:pt x="823739" y="413701"/>
                  </a:lnTo>
                  <a:lnTo>
                    <a:pt x="416164" y="8543"/>
                  </a:lnTo>
                  <a:close/>
                </a:path>
              </a:pathLst>
            </a:custGeom>
            <a:solidFill>
              <a:srgbClr val="69BD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A290076-FDF4-5E49-B90B-BF5C7FC48E58}"/>
                </a:ext>
              </a:extLst>
            </p:cNvPr>
            <p:cNvSpPr/>
            <p:nvPr/>
          </p:nvSpPr>
          <p:spPr>
            <a:xfrm>
              <a:off x="7964439" y="2638032"/>
              <a:ext cx="1179561" cy="1536581"/>
            </a:xfrm>
            <a:custGeom>
              <a:avLst/>
              <a:gdLst>
                <a:gd name="connsiteX0" fmla="*/ 775341 w 1179561"/>
                <a:gd name="connsiteY0" fmla="*/ 1323 h 1536581"/>
                <a:gd name="connsiteX1" fmla="*/ 775427 w 1179561"/>
                <a:gd name="connsiteY1" fmla="*/ 1408 h 1536581"/>
                <a:gd name="connsiteX2" fmla="*/ 1179561 w 1179561"/>
                <a:gd name="connsiteY2" fmla="*/ 403334 h 1536581"/>
                <a:gd name="connsiteX3" fmla="*/ 1179561 w 1179561"/>
                <a:gd name="connsiteY3" fmla="*/ 416347 h 1536581"/>
                <a:gd name="connsiteX4" fmla="*/ 772134 w 1179561"/>
                <a:gd name="connsiteY4" fmla="*/ 11483 h 1536581"/>
                <a:gd name="connsiteX5" fmla="*/ 10914 w 1179561"/>
                <a:gd name="connsiteY5" fmla="*/ 768293 h 1536581"/>
                <a:gd name="connsiteX6" fmla="*/ 772134 w 1179561"/>
                <a:gd name="connsiteY6" fmla="*/ 1525355 h 1536581"/>
                <a:gd name="connsiteX7" fmla="*/ 1179561 w 1179561"/>
                <a:gd name="connsiteY7" fmla="*/ 1120357 h 1536581"/>
                <a:gd name="connsiteX8" fmla="*/ 1179561 w 1179561"/>
                <a:gd name="connsiteY8" fmla="*/ 1133630 h 1536581"/>
                <a:gd name="connsiteX9" fmla="*/ 775427 w 1179561"/>
                <a:gd name="connsiteY9" fmla="*/ 1535556 h 1536581"/>
                <a:gd name="connsiteX10" fmla="*/ 772134 w 1179561"/>
                <a:gd name="connsiteY10" fmla="*/ 1536564 h 1536581"/>
                <a:gd name="connsiteX11" fmla="*/ 768716 w 1179561"/>
                <a:gd name="connsiteY11" fmla="*/ 1535179 h 1536581"/>
                <a:gd name="connsiteX12" fmla="*/ 1416 w 1179561"/>
                <a:gd name="connsiteY12" fmla="*/ 771819 h 1536581"/>
                <a:gd name="connsiteX13" fmla="*/ 1330 w 1179561"/>
                <a:gd name="connsiteY13" fmla="*/ 765230 h 1536581"/>
                <a:gd name="connsiteX14" fmla="*/ 1416 w 1179561"/>
                <a:gd name="connsiteY14" fmla="*/ 765145 h 1536581"/>
                <a:gd name="connsiteX15" fmla="*/ 768716 w 1179561"/>
                <a:gd name="connsiteY15" fmla="*/ 1408 h 1536581"/>
                <a:gd name="connsiteX16" fmla="*/ 775341 w 1179561"/>
                <a:gd name="connsiteY16" fmla="*/ 1323 h 153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9561" h="1536581">
                  <a:moveTo>
                    <a:pt x="775341" y="1323"/>
                  </a:moveTo>
                  <a:cubicBezTo>
                    <a:pt x="775370" y="1351"/>
                    <a:pt x="775400" y="1379"/>
                    <a:pt x="775427" y="1408"/>
                  </a:cubicBezTo>
                  <a:lnTo>
                    <a:pt x="1179561" y="403334"/>
                  </a:lnTo>
                  <a:lnTo>
                    <a:pt x="1179561" y="416347"/>
                  </a:lnTo>
                  <a:lnTo>
                    <a:pt x="772134" y="11483"/>
                  </a:lnTo>
                  <a:lnTo>
                    <a:pt x="10914" y="768293"/>
                  </a:lnTo>
                  <a:lnTo>
                    <a:pt x="772134" y="1525355"/>
                  </a:lnTo>
                  <a:lnTo>
                    <a:pt x="1179561" y="1120357"/>
                  </a:lnTo>
                  <a:lnTo>
                    <a:pt x="1179561" y="1133630"/>
                  </a:lnTo>
                  <a:lnTo>
                    <a:pt x="775427" y="1535556"/>
                  </a:lnTo>
                  <a:cubicBezTo>
                    <a:pt x="774505" y="1536307"/>
                    <a:pt x="773323" y="1536669"/>
                    <a:pt x="772134" y="1536564"/>
                  </a:cubicBezTo>
                  <a:cubicBezTo>
                    <a:pt x="770858" y="1536559"/>
                    <a:pt x="769632" y="1536063"/>
                    <a:pt x="768716" y="1535179"/>
                  </a:cubicBezTo>
                  <a:lnTo>
                    <a:pt x="1416" y="771819"/>
                  </a:lnTo>
                  <a:cubicBezTo>
                    <a:pt x="-438" y="770023"/>
                    <a:pt x="-476" y="767073"/>
                    <a:pt x="1330" y="765230"/>
                  </a:cubicBezTo>
                  <a:cubicBezTo>
                    <a:pt x="1358" y="765201"/>
                    <a:pt x="1387" y="765173"/>
                    <a:pt x="1416" y="765145"/>
                  </a:cubicBezTo>
                  <a:lnTo>
                    <a:pt x="768716" y="1408"/>
                  </a:lnTo>
                  <a:cubicBezTo>
                    <a:pt x="770521" y="-435"/>
                    <a:pt x="773488" y="-473"/>
                    <a:pt x="775341" y="1323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1604D0E-47E1-4C4D-973E-C669F26E21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5799138" cy="334486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 marL="621792" indent="-173736">
              <a:defRPr/>
            </a:lvl3pPr>
            <a:lvl4pPr marL="804672" indent="-182880">
              <a:defRPr/>
            </a:lvl4pPr>
            <a:lvl5pPr marL="969264" indent="-173736">
              <a:defRPr/>
            </a:lvl5pPr>
          </a:lstStyle>
          <a:p>
            <a:pPr lvl="0"/>
            <a:r>
              <a:rPr lang="en-US"/>
              <a:t>First level (use “Indent More”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143532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417D11-671F-1C44-AD4A-55DCAA5AB5EF}"/>
              </a:ext>
            </a:extLst>
          </p:cNvPr>
          <p:cNvGrpSpPr/>
          <p:nvPr userDrawn="1"/>
        </p:nvGrpSpPr>
        <p:grpSpPr>
          <a:xfrm>
            <a:off x="5994367" y="2003514"/>
            <a:ext cx="3149633" cy="3139986"/>
            <a:chOff x="5994367" y="2003514"/>
            <a:chExt cx="3149633" cy="3139986"/>
          </a:xfrm>
        </p:grpSpPr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7E8EE159-1380-874D-8605-BC4A41D3B057}"/>
                </a:ext>
              </a:extLst>
            </p:cNvPr>
            <p:cNvSpPr/>
            <p:nvPr userDrawn="1"/>
          </p:nvSpPr>
          <p:spPr>
            <a:xfrm>
              <a:off x="7820979" y="2217062"/>
              <a:ext cx="212769" cy="212201"/>
            </a:xfrm>
            <a:custGeom>
              <a:avLst/>
              <a:gdLst/>
              <a:ahLst/>
              <a:cxnLst/>
              <a:rect l="0" t="0" r="r" b="b"/>
              <a:pathLst>
                <a:path w="4494" h="4482">
                  <a:moveTo>
                    <a:pt x="2240" y="2179"/>
                  </a:moveTo>
                  <a:lnTo>
                    <a:pt x="2240" y="2179"/>
                  </a:lnTo>
                  <a:cubicBezTo>
                    <a:pt x="2303" y="2194"/>
                    <a:pt x="2341" y="2255"/>
                    <a:pt x="2329" y="2318"/>
                  </a:cubicBezTo>
                  <a:cubicBezTo>
                    <a:pt x="2326" y="2340"/>
                    <a:pt x="2220" y="2817"/>
                    <a:pt x="1778" y="3324"/>
                  </a:cubicBezTo>
                  <a:cubicBezTo>
                    <a:pt x="1486" y="3661"/>
                    <a:pt x="888" y="3934"/>
                    <a:pt x="865" y="3946"/>
                  </a:cubicBezTo>
                  <a:cubicBezTo>
                    <a:pt x="848" y="3954"/>
                    <a:pt x="833" y="3955"/>
                    <a:pt x="814" y="3955"/>
                  </a:cubicBezTo>
                  <a:cubicBezTo>
                    <a:pt x="770" y="3955"/>
                    <a:pt x="727" y="3931"/>
                    <a:pt x="710" y="3890"/>
                  </a:cubicBezTo>
                  <a:cubicBezTo>
                    <a:pt x="681" y="3829"/>
                    <a:pt x="710" y="3758"/>
                    <a:pt x="766" y="3734"/>
                  </a:cubicBezTo>
                  <a:cubicBezTo>
                    <a:pt x="773" y="3729"/>
                    <a:pt x="1343" y="3465"/>
                    <a:pt x="1601" y="3168"/>
                  </a:cubicBezTo>
                  <a:cubicBezTo>
                    <a:pt x="2003" y="2712"/>
                    <a:pt x="2097" y="2277"/>
                    <a:pt x="2097" y="2272"/>
                  </a:cubicBezTo>
                  <a:cubicBezTo>
                    <a:pt x="2112" y="2209"/>
                    <a:pt x="2174" y="2167"/>
                    <a:pt x="2240" y="2179"/>
                  </a:cubicBezTo>
                  <a:moveTo>
                    <a:pt x="2286" y="1610"/>
                  </a:moveTo>
                  <a:lnTo>
                    <a:pt x="2286" y="1610"/>
                  </a:lnTo>
                  <a:cubicBezTo>
                    <a:pt x="2369" y="1616"/>
                    <a:pt x="2451" y="1638"/>
                    <a:pt x="2528" y="1677"/>
                  </a:cubicBezTo>
                  <a:cubicBezTo>
                    <a:pt x="2843" y="1828"/>
                    <a:pt x="2959" y="2093"/>
                    <a:pt x="2860" y="2421"/>
                  </a:cubicBezTo>
                  <a:cubicBezTo>
                    <a:pt x="2806" y="2584"/>
                    <a:pt x="2666" y="3004"/>
                    <a:pt x="2451" y="3327"/>
                  </a:cubicBezTo>
                  <a:cubicBezTo>
                    <a:pt x="2085" y="3882"/>
                    <a:pt x="1427" y="4248"/>
                    <a:pt x="1398" y="4263"/>
                  </a:cubicBezTo>
                  <a:cubicBezTo>
                    <a:pt x="1381" y="4276"/>
                    <a:pt x="1360" y="4277"/>
                    <a:pt x="1342" y="4277"/>
                  </a:cubicBezTo>
                  <a:cubicBezTo>
                    <a:pt x="1301" y="4277"/>
                    <a:pt x="1258" y="4256"/>
                    <a:pt x="1236" y="4216"/>
                  </a:cubicBezTo>
                  <a:cubicBezTo>
                    <a:pt x="1205" y="4161"/>
                    <a:pt x="1226" y="4090"/>
                    <a:pt x="1282" y="4059"/>
                  </a:cubicBezTo>
                  <a:cubicBezTo>
                    <a:pt x="1290" y="4054"/>
                    <a:pt x="1923" y="3702"/>
                    <a:pt x="2257" y="3196"/>
                  </a:cubicBezTo>
                  <a:cubicBezTo>
                    <a:pt x="2455" y="2900"/>
                    <a:pt x="2586" y="2507"/>
                    <a:pt x="2635" y="2350"/>
                  </a:cubicBezTo>
                  <a:cubicBezTo>
                    <a:pt x="2703" y="2137"/>
                    <a:pt x="2635" y="1991"/>
                    <a:pt x="2426" y="1884"/>
                  </a:cubicBezTo>
                  <a:cubicBezTo>
                    <a:pt x="2327" y="1837"/>
                    <a:pt x="2216" y="1833"/>
                    <a:pt x="2114" y="1867"/>
                  </a:cubicBezTo>
                  <a:cubicBezTo>
                    <a:pt x="2008" y="1904"/>
                    <a:pt x="1923" y="1977"/>
                    <a:pt x="1875" y="2076"/>
                  </a:cubicBezTo>
                  <a:cubicBezTo>
                    <a:pt x="1846" y="2132"/>
                    <a:pt x="1814" y="2202"/>
                    <a:pt x="1781" y="2278"/>
                  </a:cubicBezTo>
                  <a:cubicBezTo>
                    <a:pt x="1683" y="2487"/>
                    <a:pt x="1568" y="2746"/>
                    <a:pt x="1405" y="2965"/>
                  </a:cubicBezTo>
                  <a:cubicBezTo>
                    <a:pt x="1309" y="3101"/>
                    <a:pt x="1122" y="3232"/>
                    <a:pt x="851" y="3359"/>
                  </a:cubicBezTo>
                  <a:cubicBezTo>
                    <a:pt x="655" y="3446"/>
                    <a:pt x="490" y="3500"/>
                    <a:pt x="488" y="3500"/>
                  </a:cubicBezTo>
                  <a:cubicBezTo>
                    <a:pt x="423" y="3522"/>
                    <a:pt x="357" y="3485"/>
                    <a:pt x="340" y="3424"/>
                  </a:cubicBezTo>
                  <a:cubicBezTo>
                    <a:pt x="318" y="3361"/>
                    <a:pt x="353" y="3295"/>
                    <a:pt x="413" y="3276"/>
                  </a:cubicBezTo>
                  <a:cubicBezTo>
                    <a:pt x="585" y="3225"/>
                    <a:pt x="1064" y="3038"/>
                    <a:pt x="1220" y="2824"/>
                  </a:cubicBezTo>
                  <a:cubicBezTo>
                    <a:pt x="1364" y="2628"/>
                    <a:pt x="1476" y="2380"/>
                    <a:pt x="1568" y="2178"/>
                  </a:cubicBezTo>
                  <a:cubicBezTo>
                    <a:pt x="1604" y="2105"/>
                    <a:pt x="1635" y="2030"/>
                    <a:pt x="1667" y="1969"/>
                  </a:cubicBezTo>
                  <a:cubicBezTo>
                    <a:pt x="1744" y="1814"/>
                    <a:pt x="1875" y="1696"/>
                    <a:pt x="2037" y="1644"/>
                  </a:cubicBezTo>
                  <a:cubicBezTo>
                    <a:pt x="2119" y="1616"/>
                    <a:pt x="2204" y="1605"/>
                    <a:pt x="2286" y="1610"/>
                  </a:cubicBezTo>
                  <a:moveTo>
                    <a:pt x="2215" y="1078"/>
                  </a:moveTo>
                  <a:lnTo>
                    <a:pt x="2215" y="1078"/>
                  </a:lnTo>
                  <a:cubicBezTo>
                    <a:pt x="2405" y="1071"/>
                    <a:pt x="2594" y="1111"/>
                    <a:pt x="2767" y="1196"/>
                  </a:cubicBezTo>
                  <a:cubicBezTo>
                    <a:pt x="3375" y="1497"/>
                    <a:pt x="3556" y="1996"/>
                    <a:pt x="3318" y="2718"/>
                  </a:cubicBezTo>
                  <a:cubicBezTo>
                    <a:pt x="3210" y="3061"/>
                    <a:pt x="3072" y="3357"/>
                    <a:pt x="2915" y="3594"/>
                  </a:cubicBezTo>
                  <a:cubicBezTo>
                    <a:pt x="2613" y="4048"/>
                    <a:pt x="2103" y="4440"/>
                    <a:pt x="2078" y="4457"/>
                  </a:cubicBezTo>
                  <a:cubicBezTo>
                    <a:pt x="2056" y="4472"/>
                    <a:pt x="2033" y="4481"/>
                    <a:pt x="2008" y="4481"/>
                  </a:cubicBezTo>
                  <a:cubicBezTo>
                    <a:pt x="1972" y="4481"/>
                    <a:pt x="1938" y="4465"/>
                    <a:pt x="1916" y="4433"/>
                  </a:cubicBezTo>
                  <a:cubicBezTo>
                    <a:pt x="1878" y="4384"/>
                    <a:pt x="1887" y="4309"/>
                    <a:pt x="1938" y="4270"/>
                  </a:cubicBezTo>
                  <a:cubicBezTo>
                    <a:pt x="1943" y="4267"/>
                    <a:pt x="2439" y="3881"/>
                    <a:pt x="2722" y="3464"/>
                  </a:cubicBezTo>
                  <a:cubicBezTo>
                    <a:pt x="2866" y="3243"/>
                    <a:pt x="2992" y="2969"/>
                    <a:pt x="3099" y="2648"/>
                  </a:cubicBezTo>
                  <a:cubicBezTo>
                    <a:pt x="3200" y="2329"/>
                    <a:pt x="3212" y="2074"/>
                    <a:pt x="3137" y="1872"/>
                  </a:cubicBezTo>
                  <a:cubicBezTo>
                    <a:pt x="3063" y="1682"/>
                    <a:pt x="2907" y="1532"/>
                    <a:pt x="2666" y="1407"/>
                  </a:cubicBezTo>
                  <a:cubicBezTo>
                    <a:pt x="2439" y="1298"/>
                    <a:pt x="2190" y="1285"/>
                    <a:pt x="1955" y="1366"/>
                  </a:cubicBezTo>
                  <a:cubicBezTo>
                    <a:pt x="1718" y="1449"/>
                    <a:pt x="1522" y="1616"/>
                    <a:pt x="1394" y="1847"/>
                  </a:cubicBezTo>
                  <a:cubicBezTo>
                    <a:pt x="1391" y="1855"/>
                    <a:pt x="1377" y="1894"/>
                    <a:pt x="1368" y="1926"/>
                  </a:cubicBezTo>
                  <a:cubicBezTo>
                    <a:pt x="1321" y="2049"/>
                    <a:pt x="1237" y="2286"/>
                    <a:pt x="1091" y="2520"/>
                  </a:cubicBezTo>
                  <a:cubicBezTo>
                    <a:pt x="1002" y="2667"/>
                    <a:pt x="826" y="2798"/>
                    <a:pt x="577" y="2912"/>
                  </a:cubicBezTo>
                  <a:cubicBezTo>
                    <a:pt x="393" y="2991"/>
                    <a:pt x="238" y="3029"/>
                    <a:pt x="231" y="3031"/>
                  </a:cubicBezTo>
                  <a:cubicBezTo>
                    <a:pt x="170" y="3046"/>
                    <a:pt x="105" y="3007"/>
                    <a:pt x="91" y="2944"/>
                  </a:cubicBezTo>
                  <a:cubicBezTo>
                    <a:pt x="74" y="2883"/>
                    <a:pt x="113" y="2815"/>
                    <a:pt x="176" y="2803"/>
                  </a:cubicBezTo>
                  <a:cubicBezTo>
                    <a:pt x="330" y="2764"/>
                    <a:pt x="758" y="2617"/>
                    <a:pt x="891" y="2395"/>
                  </a:cubicBezTo>
                  <a:cubicBezTo>
                    <a:pt x="1027" y="2181"/>
                    <a:pt x="1099" y="1972"/>
                    <a:pt x="1145" y="1843"/>
                  </a:cubicBezTo>
                  <a:cubicBezTo>
                    <a:pt x="1167" y="1792"/>
                    <a:pt x="1177" y="1756"/>
                    <a:pt x="1190" y="1731"/>
                  </a:cubicBezTo>
                  <a:cubicBezTo>
                    <a:pt x="1346" y="1454"/>
                    <a:pt x="1590" y="1247"/>
                    <a:pt x="1878" y="1143"/>
                  </a:cubicBezTo>
                  <a:cubicBezTo>
                    <a:pt x="1988" y="1104"/>
                    <a:pt x="2102" y="1083"/>
                    <a:pt x="2215" y="1078"/>
                  </a:cubicBezTo>
                  <a:moveTo>
                    <a:pt x="2173" y="537"/>
                  </a:moveTo>
                  <a:lnTo>
                    <a:pt x="2173" y="537"/>
                  </a:lnTo>
                  <a:cubicBezTo>
                    <a:pt x="2228" y="535"/>
                    <a:pt x="2283" y="536"/>
                    <a:pt x="2337" y="540"/>
                  </a:cubicBezTo>
                  <a:cubicBezTo>
                    <a:pt x="2568" y="551"/>
                    <a:pt x="2786" y="611"/>
                    <a:pt x="2994" y="712"/>
                  </a:cubicBezTo>
                  <a:cubicBezTo>
                    <a:pt x="3423" y="926"/>
                    <a:pt x="3718" y="1254"/>
                    <a:pt x="3848" y="1665"/>
                  </a:cubicBezTo>
                  <a:cubicBezTo>
                    <a:pt x="3913" y="1872"/>
                    <a:pt x="3940" y="2103"/>
                    <a:pt x="3918" y="2346"/>
                  </a:cubicBezTo>
                  <a:cubicBezTo>
                    <a:pt x="3896" y="2593"/>
                    <a:pt x="3829" y="2855"/>
                    <a:pt x="3720" y="3127"/>
                  </a:cubicBezTo>
                  <a:cubicBezTo>
                    <a:pt x="3448" y="3798"/>
                    <a:pt x="2994" y="4311"/>
                    <a:pt x="2977" y="4333"/>
                  </a:cubicBezTo>
                  <a:cubicBezTo>
                    <a:pt x="2952" y="4359"/>
                    <a:pt x="2921" y="4374"/>
                    <a:pt x="2889" y="4374"/>
                  </a:cubicBezTo>
                  <a:cubicBezTo>
                    <a:pt x="2861" y="4374"/>
                    <a:pt x="2832" y="4365"/>
                    <a:pt x="2812" y="4343"/>
                  </a:cubicBezTo>
                  <a:cubicBezTo>
                    <a:pt x="2762" y="4301"/>
                    <a:pt x="2759" y="4226"/>
                    <a:pt x="2800" y="4177"/>
                  </a:cubicBezTo>
                  <a:cubicBezTo>
                    <a:pt x="2807" y="4170"/>
                    <a:pt x="3247" y="3667"/>
                    <a:pt x="3503" y="3035"/>
                  </a:cubicBezTo>
                  <a:cubicBezTo>
                    <a:pt x="3604" y="2787"/>
                    <a:pt x="3664" y="2552"/>
                    <a:pt x="3686" y="2326"/>
                  </a:cubicBezTo>
                  <a:cubicBezTo>
                    <a:pt x="3703" y="2112"/>
                    <a:pt x="3681" y="1916"/>
                    <a:pt x="3623" y="1736"/>
                  </a:cubicBezTo>
                  <a:cubicBezTo>
                    <a:pt x="3570" y="1560"/>
                    <a:pt x="3479" y="1405"/>
                    <a:pt x="3356" y="1269"/>
                  </a:cubicBezTo>
                  <a:cubicBezTo>
                    <a:pt x="3232" y="1135"/>
                    <a:pt x="3076" y="1017"/>
                    <a:pt x="2892" y="926"/>
                  </a:cubicBezTo>
                  <a:cubicBezTo>
                    <a:pt x="2537" y="748"/>
                    <a:pt x="2136" y="724"/>
                    <a:pt x="1765" y="851"/>
                  </a:cubicBezTo>
                  <a:cubicBezTo>
                    <a:pt x="1389" y="980"/>
                    <a:pt x="1087" y="1244"/>
                    <a:pt x="915" y="1602"/>
                  </a:cubicBezTo>
                  <a:cubicBezTo>
                    <a:pt x="877" y="1679"/>
                    <a:pt x="852" y="1762"/>
                    <a:pt x="828" y="1855"/>
                  </a:cubicBezTo>
                  <a:cubicBezTo>
                    <a:pt x="814" y="1901"/>
                    <a:pt x="799" y="1947"/>
                    <a:pt x="785" y="1996"/>
                  </a:cubicBezTo>
                  <a:cubicBezTo>
                    <a:pt x="659" y="2372"/>
                    <a:pt x="165" y="2491"/>
                    <a:pt x="143" y="2499"/>
                  </a:cubicBezTo>
                  <a:cubicBezTo>
                    <a:pt x="80" y="2513"/>
                    <a:pt x="17" y="2474"/>
                    <a:pt x="3" y="2411"/>
                  </a:cubicBezTo>
                  <a:cubicBezTo>
                    <a:pt x="1" y="2403"/>
                    <a:pt x="0" y="2396"/>
                    <a:pt x="0" y="2389"/>
                  </a:cubicBezTo>
                  <a:lnTo>
                    <a:pt x="0" y="2376"/>
                  </a:lnTo>
                  <a:cubicBezTo>
                    <a:pt x="3" y="2324"/>
                    <a:pt x="38" y="2279"/>
                    <a:pt x="90" y="2268"/>
                  </a:cubicBezTo>
                  <a:cubicBezTo>
                    <a:pt x="90" y="2268"/>
                    <a:pt x="191" y="2244"/>
                    <a:pt x="305" y="2183"/>
                  </a:cubicBezTo>
                  <a:cubicBezTo>
                    <a:pt x="398" y="2134"/>
                    <a:pt x="519" y="2047"/>
                    <a:pt x="560" y="1917"/>
                  </a:cubicBezTo>
                  <a:cubicBezTo>
                    <a:pt x="575" y="1879"/>
                    <a:pt x="589" y="1835"/>
                    <a:pt x="604" y="1789"/>
                  </a:cubicBezTo>
                  <a:cubicBezTo>
                    <a:pt x="627" y="1692"/>
                    <a:pt x="655" y="1595"/>
                    <a:pt x="705" y="1497"/>
                  </a:cubicBezTo>
                  <a:cubicBezTo>
                    <a:pt x="807" y="1291"/>
                    <a:pt x="947" y="1106"/>
                    <a:pt x="1120" y="953"/>
                  </a:cubicBezTo>
                  <a:cubicBezTo>
                    <a:pt x="1287" y="810"/>
                    <a:pt x="1478" y="700"/>
                    <a:pt x="1688" y="630"/>
                  </a:cubicBezTo>
                  <a:cubicBezTo>
                    <a:pt x="1845" y="573"/>
                    <a:pt x="2009" y="542"/>
                    <a:pt x="2173" y="537"/>
                  </a:cubicBezTo>
                  <a:moveTo>
                    <a:pt x="2158" y="3"/>
                  </a:moveTo>
                  <a:lnTo>
                    <a:pt x="2158" y="3"/>
                  </a:lnTo>
                  <a:cubicBezTo>
                    <a:pt x="2230" y="0"/>
                    <a:pt x="2302" y="1"/>
                    <a:pt x="2374" y="6"/>
                  </a:cubicBezTo>
                  <a:cubicBezTo>
                    <a:pt x="2673" y="25"/>
                    <a:pt x="2961" y="103"/>
                    <a:pt x="3232" y="237"/>
                  </a:cubicBezTo>
                  <a:cubicBezTo>
                    <a:pt x="3502" y="371"/>
                    <a:pt x="3741" y="555"/>
                    <a:pt x="3935" y="782"/>
                  </a:cubicBezTo>
                  <a:cubicBezTo>
                    <a:pt x="4126" y="1000"/>
                    <a:pt x="4269" y="1251"/>
                    <a:pt x="4361" y="1530"/>
                  </a:cubicBezTo>
                  <a:cubicBezTo>
                    <a:pt x="4455" y="1807"/>
                    <a:pt x="4493" y="2095"/>
                    <a:pt x="4477" y="2384"/>
                  </a:cubicBezTo>
                  <a:cubicBezTo>
                    <a:pt x="4460" y="2682"/>
                    <a:pt x="4382" y="2976"/>
                    <a:pt x="4250" y="3246"/>
                  </a:cubicBezTo>
                  <a:cubicBezTo>
                    <a:pt x="4230" y="3288"/>
                    <a:pt x="4189" y="3312"/>
                    <a:pt x="4143" y="3312"/>
                  </a:cubicBezTo>
                  <a:cubicBezTo>
                    <a:pt x="4126" y="3312"/>
                    <a:pt x="4107" y="3310"/>
                    <a:pt x="4095" y="3302"/>
                  </a:cubicBezTo>
                  <a:cubicBezTo>
                    <a:pt x="4034" y="3271"/>
                    <a:pt x="4010" y="3202"/>
                    <a:pt x="4041" y="3144"/>
                  </a:cubicBezTo>
                  <a:cubicBezTo>
                    <a:pt x="4160" y="2899"/>
                    <a:pt x="4228" y="2641"/>
                    <a:pt x="4244" y="2369"/>
                  </a:cubicBezTo>
                  <a:cubicBezTo>
                    <a:pt x="4259" y="2111"/>
                    <a:pt x="4223" y="1854"/>
                    <a:pt x="4138" y="1606"/>
                  </a:cubicBezTo>
                  <a:cubicBezTo>
                    <a:pt x="4056" y="1357"/>
                    <a:pt x="3928" y="1132"/>
                    <a:pt x="3759" y="937"/>
                  </a:cubicBezTo>
                  <a:cubicBezTo>
                    <a:pt x="3585" y="732"/>
                    <a:pt x="3372" y="565"/>
                    <a:pt x="3130" y="446"/>
                  </a:cubicBezTo>
                  <a:cubicBezTo>
                    <a:pt x="2888" y="324"/>
                    <a:pt x="2627" y="259"/>
                    <a:pt x="2361" y="239"/>
                  </a:cubicBezTo>
                  <a:cubicBezTo>
                    <a:pt x="2103" y="227"/>
                    <a:pt x="1846" y="260"/>
                    <a:pt x="1600" y="346"/>
                  </a:cubicBezTo>
                  <a:cubicBezTo>
                    <a:pt x="1353" y="431"/>
                    <a:pt x="1129" y="558"/>
                    <a:pt x="932" y="728"/>
                  </a:cubicBezTo>
                  <a:cubicBezTo>
                    <a:pt x="732" y="905"/>
                    <a:pt x="567" y="1117"/>
                    <a:pt x="447" y="1363"/>
                  </a:cubicBezTo>
                  <a:cubicBezTo>
                    <a:pt x="381" y="1496"/>
                    <a:pt x="330" y="1637"/>
                    <a:pt x="296" y="1783"/>
                  </a:cubicBezTo>
                  <a:cubicBezTo>
                    <a:pt x="282" y="1847"/>
                    <a:pt x="219" y="1886"/>
                    <a:pt x="154" y="1871"/>
                  </a:cubicBezTo>
                  <a:cubicBezTo>
                    <a:pt x="91" y="1856"/>
                    <a:pt x="53" y="1793"/>
                    <a:pt x="66" y="1729"/>
                  </a:cubicBezTo>
                  <a:cubicBezTo>
                    <a:pt x="105" y="1566"/>
                    <a:pt x="161" y="1406"/>
                    <a:pt x="236" y="1258"/>
                  </a:cubicBezTo>
                  <a:cubicBezTo>
                    <a:pt x="369" y="985"/>
                    <a:pt x="553" y="744"/>
                    <a:pt x="780" y="551"/>
                  </a:cubicBezTo>
                  <a:cubicBezTo>
                    <a:pt x="1000" y="360"/>
                    <a:pt x="1250" y="215"/>
                    <a:pt x="1527" y="122"/>
                  </a:cubicBezTo>
                  <a:cubicBezTo>
                    <a:pt x="1732" y="51"/>
                    <a:pt x="1943" y="11"/>
                    <a:pt x="2158" y="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84ED8D37-F454-9D4E-8390-E6FB0204E63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994367" y="2282468"/>
              <a:ext cx="2549557" cy="2532420"/>
            </a:xfrm>
            <a:custGeom>
              <a:avLst/>
              <a:gdLst>
                <a:gd name="connsiteX0" fmla="*/ 1898713 w 1898712"/>
                <a:gd name="connsiteY0" fmla="*/ 1885950 h 1885950"/>
                <a:gd name="connsiteX1" fmla="*/ 1898713 w 1898712"/>
                <a:gd name="connsiteY1" fmla="*/ 0 h 1885950"/>
                <a:gd name="connsiteX2" fmla="*/ 0 w 1898712"/>
                <a:gd name="connsiteY2" fmla="*/ 1885950 h 1885950"/>
                <a:gd name="connsiteX3" fmla="*/ 1898713 w 1898712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8712" h="1885950">
                  <a:moveTo>
                    <a:pt x="1898713" y="1885950"/>
                  </a:moveTo>
                  <a:lnTo>
                    <a:pt x="1898713" y="0"/>
                  </a:lnTo>
                  <a:lnTo>
                    <a:pt x="0" y="1885950"/>
                  </a:lnTo>
                  <a:lnTo>
                    <a:pt x="1898713" y="1885950"/>
                  </a:lnTo>
                  <a:close/>
                </a:path>
              </a:pathLst>
            </a:custGeom>
            <a:noFill/>
            <a:ln w="18956" cap="flat">
              <a:solidFill>
                <a:srgbClr val="6EBE4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D122B05-7A56-A643-A974-30B934B617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alphaModFix amt="57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6295635" y="2576064"/>
              <a:ext cx="1878266" cy="1876597"/>
            </a:xfrm>
            <a:prstGeom prst="ellipse">
              <a:avLst/>
            </a:prstGeom>
            <a:ln>
              <a:noFill/>
            </a:ln>
            <a:effectLst>
              <a:softEdge rad="0"/>
            </a:effec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C6557C8-30E2-C447-8908-9422A1E0994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84101" y="2003514"/>
              <a:ext cx="2459899" cy="3139986"/>
            </a:xfrm>
            <a:prstGeom prst="rect">
              <a:avLst/>
            </a:prstGeom>
          </p:spPr>
        </p:pic>
      </p:grp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7710DF30-A41C-A142-838C-FDB01F9293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5799138" cy="334486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 marL="621792" indent="-173736">
              <a:defRPr/>
            </a:lvl3pPr>
            <a:lvl4pPr marL="804672" indent="-182880">
              <a:defRPr/>
            </a:lvl4pPr>
            <a:lvl5pPr marL="969264" indent="-173736">
              <a:defRPr/>
            </a:lvl5pPr>
          </a:lstStyle>
          <a:p>
            <a:pPr lvl="0"/>
            <a:r>
              <a:rPr lang="en-US"/>
              <a:t>First level (use “Indent More”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65752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Image –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79EBDCC7-8ACA-DA4A-AA3E-D9FC70FCEB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838" y="1204180"/>
            <a:ext cx="3328416" cy="3328416"/>
          </a:xfrm>
          <a:prstGeom prst="rect">
            <a:avLst/>
          </a:prstGeom>
          <a:noFill/>
        </p:spPr>
        <p:txBody>
          <a:bodyPr vert="horz" lIns="91424" tIns="45712" rIns="91424" bIns="45712" anchor="ctr"/>
          <a:lstStyle>
            <a:lvl1pPr marL="0" indent="0" algn="ctr">
              <a:buNone/>
              <a:defRPr sz="1500" baseline="0">
                <a:solidFill>
                  <a:schemeClr val="tx1">
                    <a:alpha val="50000"/>
                  </a:schemeClr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8B2A2DAD-04D7-164A-9189-B7532E6237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4846320" cy="334486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 marL="621792" indent="-173736">
              <a:defRPr/>
            </a:lvl3pPr>
            <a:lvl4pPr marL="804672" indent="-182880">
              <a:defRPr/>
            </a:lvl4pPr>
            <a:lvl5pPr marL="969264" indent="-173736">
              <a:defRPr/>
            </a:lvl5pPr>
          </a:lstStyle>
          <a:p>
            <a:pPr lvl="0"/>
            <a:r>
              <a:rPr lang="en-US"/>
              <a:t>First level (use “Indent More” to format)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3155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67ECF8-36E4-1543-8AE4-B4CA62CB48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204180"/>
            <a:ext cx="4023360" cy="332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First level (use “Indent More”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E604A25-F4D0-BF42-BB68-74C618E650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59894" y="1204180"/>
            <a:ext cx="4023360" cy="332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First level (use “Indent More” to format sub-bullets)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18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Whit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25766" y="3856736"/>
            <a:ext cx="5486400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tx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25766" y="4102749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25766" y="4348762"/>
            <a:ext cx="5486400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25766" y="3107661"/>
            <a:ext cx="5486400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spcBef>
                <a:spcPts val="900"/>
              </a:spcBef>
              <a:buFont typeface="Arial" panose="020B0604020202020204" pitchFamily="34" charset="0"/>
              <a:buNone/>
              <a:defRPr sz="2200" b="0" i="0" baseline="0">
                <a:solidFill>
                  <a:schemeClr val="accent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5766" y="1653702"/>
            <a:ext cx="5489260" cy="1463195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tx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76D6D9A-FCAE-6A47-A41B-0CD9DD0BE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2506" y="1083243"/>
            <a:ext cx="3561494" cy="4070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28A369-2929-8A40-9230-CDAC9D54AC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5220" y="221305"/>
            <a:ext cx="1493771" cy="769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7DDBBB-C48F-744F-B299-18CD2CF3F2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5104" t="18926" r="5724" b="17001"/>
          <a:stretch/>
        </p:blipFill>
        <p:spPr>
          <a:xfrm>
            <a:off x="7014162" y="455376"/>
            <a:ext cx="1645920" cy="3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1577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2565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16616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 without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8555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144000" cy="2843212"/>
          </a:xfrm>
          <a:prstGeom prst="rect">
            <a:avLst/>
          </a:prstGeom>
          <a:noFill/>
        </p:spPr>
        <p:txBody>
          <a:bodyPr vert="horz" lIns="91420" tIns="45710" rIns="91420" bIns="45710" anchor="ctr"/>
          <a:lstStyle>
            <a:lvl1pPr marL="0" indent="0" algn="ctr">
              <a:buNone/>
              <a:defRPr sz="2200" baseline="0">
                <a:solidFill>
                  <a:schemeClr val="tx1">
                    <a:alpha val="50000"/>
                  </a:schemeClr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31029" y="3054518"/>
            <a:ext cx="8364236" cy="564257"/>
          </a:xfrm>
          <a:prstGeom prst="rect">
            <a:avLst/>
          </a:prstGeom>
        </p:spPr>
        <p:txBody>
          <a:bodyPr vert="horz" wrap="square">
            <a:noAutofit/>
          </a:bodyPr>
          <a:lstStyle>
            <a:lvl1pPr marL="0" indent="0"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13908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 anchor="ctr"/>
          <a:lstStyle>
            <a:lvl1pPr marL="0" indent="0" algn="ctr">
              <a:buNone/>
              <a:defRPr sz="2200" baseline="0">
                <a:solidFill>
                  <a:schemeClr val="tx1">
                    <a:alpha val="50000"/>
                  </a:schemeClr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50637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195136"/>
            <a:ext cx="8115300" cy="2834640"/>
          </a:xfrm>
          <a:prstGeom prst="rect">
            <a:avLst/>
          </a:prstGeom>
        </p:spPr>
        <p:txBody>
          <a:bodyPr lIns="91420" tIns="45710" rIns="91420" bIns="45710" anchor="ctr">
            <a:noAutofit/>
          </a:bodyPr>
          <a:lstStyle>
            <a:lvl1pPr marL="0" indent="0" algn="ctr">
              <a:buNone/>
              <a:defRPr sz="2000" baseline="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E7A4DC0-AB05-B84F-8321-B42FB28BD34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4047859"/>
            <a:ext cx="8210933" cy="326233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200" b="0" i="0">
                <a:solidFill>
                  <a:schemeClr val="tx1">
                    <a:alpha val="3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28899033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194242"/>
            <a:ext cx="8115300" cy="2834640"/>
          </a:xfrm>
          <a:prstGeom prst="rect">
            <a:avLst/>
          </a:prstGeom>
        </p:spPr>
        <p:txBody>
          <a:bodyPr vert="horz" lIns="91420" tIns="45710" rIns="91420" bIns="45710" anchor="ctr">
            <a:noAutofit/>
          </a:bodyPr>
          <a:lstStyle>
            <a:lvl1pPr marL="0" indent="0" algn="ctr">
              <a:buNone/>
              <a:defRPr sz="2000" b="0" i="0">
                <a:solidFill>
                  <a:schemeClr val="tx1">
                    <a:alpha val="50000"/>
                  </a:schemeClr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Goes Here (28pt)</a:t>
            </a:r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2EA98F9-78C2-7240-816B-AD90FC8192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4047859"/>
            <a:ext cx="8210933" cy="326233"/>
          </a:xfrm>
          <a:prstGeom prst="rect">
            <a:avLst/>
          </a:prstGeom>
        </p:spPr>
        <p:txBody>
          <a:bodyPr wrap="square" lIns="91420" tIns="45710" rIns="91420" bIns="45710" anchor="t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200" b="0" i="0">
                <a:solidFill>
                  <a:schemeClr val="tx1">
                    <a:alpha val="3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7650870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ulle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6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416821"/>
            <a:ext cx="368655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Here (28pt)  Limit Two Lines</a:t>
            </a:r>
            <a:endParaRPr lang="en-GB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C87BC8F3-531D-B143-A0AC-A9C39E31B0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0" y="1"/>
            <a:ext cx="4572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F07495A3-9545-E44B-AF9C-8F264AFB8ECE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FCF7AAF5-440E-554A-B000-860E29431C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66" y="1665182"/>
            <a:ext cx="3662024" cy="28496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19456">
              <a:buClr>
                <a:schemeClr val="bg1"/>
              </a:buClr>
              <a:defRPr lang="en-GB" dirty="0">
                <a:solidFill>
                  <a:schemeClr val="tx1"/>
                </a:solidFill>
              </a:defRPr>
            </a:lvl1pPr>
            <a:lvl2pPr marL="448056" indent="-210312">
              <a:buClr>
                <a:schemeClr val="bg1"/>
              </a:buClr>
              <a:tabLst>
                <a:tab pos="171450" algn="l"/>
              </a:tabLst>
              <a:defRPr lang="en-GB" dirty="0">
                <a:solidFill>
                  <a:schemeClr val="tx1"/>
                </a:solidFill>
              </a:defRPr>
            </a:lvl2pPr>
            <a:lvl3pPr marL="621792" indent="-173736">
              <a:buClr>
                <a:schemeClr val="bg1"/>
              </a:buClr>
              <a:defRPr lang="en-GB" dirty="0">
                <a:solidFill>
                  <a:schemeClr val="tx1"/>
                </a:solidFill>
              </a:defRPr>
            </a:lvl3pPr>
            <a:lvl4pPr marL="804672" indent="-201168">
              <a:buClr>
                <a:schemeClr val="bg1"/>
              </a:buClr>
              <a:defRPr lang="en-GB" dirty="0">
                <a:solidFill>
                  <a:schemeClr val="tx1"/>
                </a:solidFill>
              </a:defRPr>
            </a:lvl4pPr>
            <a:lvl5pPr marL="969264" indent="-173736">
              <a:buClr>
                <a:schemeClr val="bg1"/>
              </a:buCl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First level (use “Indent More” to format sub-bullets)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75AEEF-7A4B-F649-83F1-6352E44E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9447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68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7FE68FC0-196A-C447-BF71-17E6C0767B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516" y="416820"/>
            <a:ext cx="3749040" cy="420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19456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1pPr>
            <a:lvl2pPr marL="448056" indent="-210312">
              <a:buClr>
                <a:schemeClr val="accent1"/>
              </a:buClr>
              <a:tabLst>
                <a:tab pos="171450" algn="l"/>
              </a:tabLst>
              <a:defRPr lang="en-GB" dirty="0">
                <a:solidFill>
                  <a:schemeClr val="tx1"/>
                </a:solidFill>
              </a:defRPr>
            </a:lvl2pPr>
            <a:lvl3pPr marL="621792" indent="-173736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3pPr>
            <a:lvl4pPr marL="804672" indent="-201168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4pPr>
            <a:lvl5pPr marL="969264" indent="-173736">
              <a:buClr>
                <a:schemeClr val="accent1"/>
              </a:buCl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First level (use “Indent More” to format sub-bullets)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9235" y="1657350"/>
            <a:ext cx="3813048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615FCF1C-F450-D049-BE86-CF177ED2020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ECB77D-0C0D-EA42-A7B8-9BC8C7C78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9447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59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Page +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7FE68FC0-196A-C447-BF71-17E6C0767B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516" y="416820"/>
            <a:ext cx="3749040" cy="420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19456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1pPr>
            <a:lvl2pPr marL="448056" indent="-210312">
              <a:buClr>
                <a:schemeClr val="accent1"/>
              </a:buClr>
              <a:tabLst>
                <a:tab pos="171450" algn="l"/>
              </a:tabLst>
              <a:defRPr lang="en-GB" dirty="0">
                <a:solidFill>
                  <a:schemeClr val="tx1"/>
                </a:solidFill>
              </a:defRPr>
            </a:lvl2pPr>
            <a:lvl3pPr marL="621792" indent="-173736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3pPr>
            <a:lvl4pPr marL="804672" indent="-201168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4pPr>
            <a:lvl5pPr marL="969264" indent="-173736">
              <a:buClr>
                <a:schemeClr val="accent1"/>
              </a:buCl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First level (use “Indent More” to format sub-bullets)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5F25B1B-760F-4978-82E1-3B709DAFEE77}"/>
              </a:ext>
            </a:extLst>
          </p:cNvPr>
          <p:cNvSpPr/>
          <p:nvPr userDrawn="1"/>
        </p:nvSpPr>
        <p:spPr>
          <a:xfrm>
            <a:off x="736846" y="1287262"/>
            <a:ext cx="3062797" cy="1232678"/>
          </a:xfrm>
          <a:prstGeom prst="wedgeRoundRectCallout">
            <a:avLst>
              <a:gd name="adj1" fmla="val 7919"/>
              <a:gd name="adj2" fmla="val 8122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I"/>
          </a:p>
        </p:txBody>
      </p:sp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383522" y="1000402"/>
            <a:ext cx="3813048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ctr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accent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What’s in it </a:t>
            </a:r>
            <a:br>
              <a:rPr lang="en-US"/>
            </a:br>
            <a:r>
              <a:rPr lang="en-US"/>
              <a:t>for me?</a:t>
            </a:r>
            <a:endParaRPr lang="en-GB"/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615FCF1C-F450-D049-BE86-CF177ED2020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ECB77D-0C0D-EA42-A7B8-9BC8C7C78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9447"/>
            <a:ext cx="921665" cy="15509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D5FABF-68A6-43A0-8F26-D55B095BC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0173" y="2608719"/>
            <a:ext cx="1200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5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>
            <a:extLst>
              <a:ext uri="{FF2B5EF4-FFF2-40B4-BE49-F238E27FC236}">
                <a16:creationId xmlns:a16="http://schemas.microsoft.com/office/drawing/2014/main" id="{B3B836F2-FBAA-0D4A-BB78-337068276E90}"/>
              </a:ext>
            </a:extLst>
          </p:cNvPr>
          <p:cNvSpPr/>
          <p:nvPr userDrawn="1"/>
        </p:nvSpPr>
        <p:spPr>
          <a:xfrm>
            <a:off x="0" y="861325"/>
            <a:ext cx="1628272" cy="2260939"/>
          </a:xfrm>
          <a:custGeom>
            <a:avLst/>
            <a:gdLst>
              <a:gd name="connsiteX0" fmla="*/ 1399180 w 1628272"/>
              <a:gd name="connsiteY0" fmla="*/ 1826799 h 2260939"/>
              <a:gd name="connsiteX1" fmla="*/ 1413256 w 1628272"/>
              <a:gd name="connsiteY1" fmla="*/ 1826799 h 2260939"/>
              <a:gd name="connsiteX2" fmla="*/ 1413314 w 1628272"/>
              <a:gd name="connsiteY2" fmla="*/ 1841018 h 2260939"/>
              <a:gd name="connsiteX3" fmla="*/ 1413256 w 1628272"/>
              <a:gd name="connsiteY3" fmla="*/ 1841076 h 2260939"/>
              <a:gd name="connsiteX4" fmla="*/ 1182010 w 1628272"/>
              <a:gd name="connsiteY4" fmla="*/ 2072322 h 2260939"/>
              <a:gd name="connsiteX5" fmla="*/ 1174771 w 1628272"/>
              <a:gd name="connsiteY5" fmla="*/ 2075338 h 2260939"/>
              <a:gd name="connsiteX6" fmla="*/ 1167733 w 1628272"/>
              <a:gd name="connsiteY6" fmla="*/ 2072322 h 2260939"/>
              <a:gd name="connsiteX7" fmla="*/ 1167675 w 1628272"/>
              <a:gd name="connsiteY7" fmla="*/ 2058103 h 2260939"/>
              <a:gd name="connsiteX8" fmla="*/ 1167733 w 1628272"/>
              <a:gd name="connsiteY8" fmla="*/ 2058045 h 2260939"/>
              <a:gd name="connsiteX9" fmla="*/ 1523391 w 1628272"/>
              <a:gd name="connsiteY9" fmla="*/ 1564528 h 2260939"/>
              <a:gd name="connsiteX10" fmla="*/ 1523449 w 1628272"/>
              <a:gd name="connsiteY10" fmla="*/ 1564586 h 2260939"/>
              <a:gd name="connsiteX11" fmla="*/ 1523449 w 1628272"/>
              <a:gd name="connsiteY11" fmla="*/ 1578863 h 2260939"/>
              <a:gd name="connsiteX12" fmla="*/ 927438 w 1628272"/>
              <a:gd name="connsiteY12" fmla="*/ 2174472 h 2260939"/>
              <a:gd name="connsiteX13" fmla="*/ 920199 w 1628272"/>
              <a:gd name="connsiteY13" fmla="*/ 2177488 h 2260939"/>
              <a:gd name="connsiteX14" fmla="*/ 910287 w 1628272"/>
              <a:gd name="connsiteY14" fmla="*/ 2167294 h 2260939"/>
              <a:gd name="connsiteX15" fmla="*/ 913161 w 1628272"/>
              <a:gd name="connsiteY15" fmla="*/ 2160396 h 2260939"/>
              <a:gd name="connsiteX16" fmla="*/ 1509172 w 1628272"/>
              <a:gd name="connsiteY16" fmla="*/ 1564586 h 2260939"/>
              <a:gd name="connsiteX17" fmla="*/ 1523391 w 1628272"/>
              <a:gd name="connsiteY17" fmla="*/ 1564528 h 2260939"/>
              <a:gd name="connsiteX18" fmla="*/ 1601010 w 1628272"/>
              <a:gd name="connsiteY18" fmla="*/ 1334690 h 2260939"/>
              <a:gd name="connsiteX19" fmla="*/ 1601068 w 1628272"/>
              <a:gd name="connsiteY19" fmla="*/ 1334748 h 2260939"/>
              <a:gd name="connsiteX20" fmla="*/ 1601068 w 1628272"/>
              <a:gd name="connsiteY20" fmla="*/ 1348824 h 2260939"/>
              <a:gd name="connsiteX21" fmla="*/ 709866 w 1628272"/>
              <a:gd name="connsiteY21" fmla="*/ 2239824 h 2260939"/>
              <a:gd name="connsiteX22" fmla="*/ 702828 w 1628272"/>
              <a:gd name="connsiteY22" fmla="*/ 2242841 h 2260939"/>
              <a:gd name="connsiteX23" fmla="*/ 695589 w 1628272"/>
              <a:gd name="connsiteY23" fmla="*/ 2239824 h 2260939"/>
              <a:gd name="connsiteX24" fmla="*/ 695589 w 1628272"/>
              <a:gd name="connsiteY24" fmla="*/ 2225547 h 2260939"/>
              <a:gd name="connsiteX25" fmla="*/ 1586791 w 1628272"/>
              <a:gd name="connsiteY25" fmla="*/ 1334748 h 2260939"/>
              <a:gd name="connsiteX26" fmla="*/ 1601010 w 1628272"/>
              <a:gd name="connsiteY26" fmla="*/ 1334690 h 2260939"/>
              <a:gd name="connsiteX27" fmla="*/ 1625340 w 1628272"/>
              <a:gd name="connsiteY27" fmla="*/ 1157737 h 2260939"/>
              <a:gd name="connsiteX28" fmla="*/ 1625398 w 1628272"/>
              <a:gd name="connsiteY28" fmla="*/ 1157795 h 2260939"/>
              <a:gd name="connsiteX29" fmla="*/ 1625398 w 1628272"/>
              <a:gd name="connsiteY29" fmla="*/ 1171871 h 2260939"/>
              <a:gd name="connsiteX30" fmla="*/ 539548 w 1628272"/>
              <a:gd name="connsiteY30" fmla="*/ 2257721 h 2260939"/>
              <a:gd name="connsiteX31" fmla="*/ 532309 w 1628272"/>
              <a:gd name="connsiteY31" fmla="*/ 2260939 h 2260939"/>
              <a:gd name="connsiteX32" fmla="*/ 525271 w 1628272"/>
              <a:gd name="connsiteY32" fmla="*/ 2257922 h 2260939"/>
              <a:gd name="connsiteX33" fmla="*/ 525213 w 1628272"/>
              <a:gd name="connsiteY33" fmla="*/ 2243704 h 2260939"/>
              <a:gd name="connsiteX34" fmla="*/ 525271 w 1628272"/>
              <a:gd name="connsiteY34" fmla="*/ 2243645 h 2260939"/>
              <a:gd name="connsiteX35" fmla="*/ 1611121 w 1628272"/>
              <a:gd name="connsiteY35" fmla="*/ 1157795 h 2260939"/>
              <a:gd name="connsiteX36" fmla="*/ 1625340 w 1628272"/>
              <a:gd name="connsiteY36" fmla="*/ 1157737 h 2260939"/>
              <a:gd name="connsiteX37" fmla="*/ 1610921 w 1628272"/>
              <a:gd name="connsiteY37" fmla="*/ 1005574 h 2260939"/>
              <a:gd name="connsiteX38" fmla="*/ 1624996 w 1628272"/>
              <a:gd name="connsiteY38" fmla="*/ 1005574 h 2260939"/>
              <a:gd name="connsiteX39" fmla="*/ 1624996 w 1628272"/>
              <a:gd name="connsiteY39" fmla="*/ 1019650 h 2260939"/>
              <a:gd name="connsiteX40" fmla="*/ 389139 w 1628272"/>
              <a:gd name="connsiteY40" fmla="*/ 2255911 h 2260939"/>
              <a:gd name="connsiteX41" fmla="*/ 382101 w 1628272"/>
              <a:gd name="connsiteY41" fmla="*/ 2258927 h 2260939"/>
              <a:gd name="connsiteX42" fmla="*/ 375063 w 1628272"/>
              <a:gd name="connsiteY42" fmla="*/ 2255911 h 2260939"/>
              <a:gd name="connsiteX43" fmla="*/ 375005 w 1628272"/>
              <a:gd name="connsiteY43" fmla="*/ 2241692 h 2260939"/>
              <a:gd name="connsiteX44" fmla="*/ 375063 w 1628272"/>
              <a:gd name="connsiteY44" fmla="*/ 2241634 h 2260939"/>
              <a:gd name="connsiteX45" fmla="*/ 1604830 w 1628272"/>
              <a:gd name="connsiteY45" fmla="*/ 874008 h 2260939"/>
              <a:gd name="connsiteX46" fmla="*/ 1604888 w 1628272"/>
              <a:gd name="connsiteY46" fmla="*/ 874066 h 2260939"/>
              <a:gd name="connsiteX47" fmla="*/ 1605321 w 1628272"/>
              <a:gd name="connsiteY47" fmla="*/ 887709 h 2260939"/>
              <a:gd name="connsiteX48" fmla="*/ 1604888 w 1628272"/>
              <a:gd name="connsiteY48" fmla="*/ 888142 h 2260939"/>
              <a:gd name="connsiteX49" fmla="*/ 262657 w 1628272"/>
              <a:gd name="connsiteY49" fmla="*/ 2230173 h 2260939"/>
              <a:gd name="connsiteX50" fmla="*/ 255418 w 1628272"/>
              <a:gd name="connsiteY50" fmla="*/ 2233189 h 2260939"/>
              <a:gd name="connsiteX51" fmla="*/ 248380 w 1628272"/>
              <a:gd name="connsiteY51" fmla="*/ 2230173 h 2260939"/>
              <a:gd name="connsiteX52" fmla="*/ 247947 w 1628272"/>
              <a:gd name="connsiteY52" fmla="*/ 2216529 h 2260939"/>
              <a:gd name="connsiteX53" fmla="*/ 248380 w 1628272"/>
              <a:gd name="connsiteY53" fmla="*/ 2216097 h 2260939"/>
              <a:gd name="connsiteX54" fmla="*/ 1590612 w 1628272"/>
              <a:gd name="connsiteY54" fmla="*/ 874066 h 2260939"/>
              <a:gd name="connsiteX55" fmla="*/ 1604830 w 1628272"/>
              <a:gd name="connsiteY55" fmla="*/ 874008 h 2260939"/>
              <a:gd name="connsiteX56" fmla="*/ 1550394 w 1628272"/>
              <a:gd name="connsiteY56" fmla="*/ 761861 h 2260939"/>
              <a:gd name="connsiteX57" fmla="*/ 1564671 w 1628272"/>
              <a:gd name="connsiteY57" fmla="*/ 761861 h 2260939"/>
              <a:gd name="connsiteX58" fmla="*/ 1564729 w 1628272"/>
              <a:gd name="connsiteY58" fmla="*/ 776080 h 2260939"/>
              <a:gd name="connsiteX59" fmla="*/ 1564671 w 1628272"/>
              <a:gd name="connsiteY59" fmla="*/ 776138 h 2260939"/>
              <a:gd name="connsiteX60" fmla="*/ 140801 w 1628272"/>
              <a:gd name="connsiteY60" fmla="*/ 2199608 h 2260939"/>
              <a:gd name="connsiteX61" fmla="*/ 133763 w 1628272"/>
              <a:gd name="connsiteY61" fmla="*/ 2202624 h 2260939"/>
              <a:gd name="connsiteX62" fmla="*/ 126725 w 1628272"/>
              <a:gd name="connsiteY62" fmla="*/ 2199608 h 2260939"/>
              <a:gd name="connsiteX63" fmla="*/ 126292 w 1628272"/>
              <a:gd name="connsiteY63" fmla="*/ 2185964 h 2260939"/>
              <a:gd name="connsiteX64" fmla="*/ 126725 w 1628272"/>
              <a:gd name="connsiteY64" fmla="*/ 2185532 h 2260939"/>
              <a:gd name="connsiteX65" fmla="*/ 1501331 w 1628272"/>
              <a:gd name="connsiteY65" fmla="*/ 658706 h 2260939"/>
              <a:gd name="connsiteX66" fmla="*/ 1515608 w 1628272"/>
              <a:gd name="connsiteY66" fmla="*/ 658706 h 2260939"/>
              <a:gd name="connsiteX67" fmla="*/ 1515608 w 1628272"/>
              <a:gd name="connsiteY67" fmla="*/ 672983 h 2260939"/>
              <a:gd name="connsiteX68" fmla="*/ 30808 w 1628272"/>
              <a:gd name="connsiteY68" fmla="*/ 2157380 h 2260939"/>
              <a:gd name="connsiteX69" fmla="*/ 23770 w 1628272"/>
              <a:gd name="connsiteY69" fmla="*/ 2160397 h 2260939"/>
              <a:gd name="connsiteX70" fmla="*/ 16531 w 1628272"/>
              <a:gd name="connsiteY70" fmla="*/ 2157380 h 2260939"/>
              <a:gd name="connsiteX71" fmla="*/ 16531 w 1628272"/>
              <a:gd name="connsiteY71" fmla="*/ 2143305 h 2260939"/>
              <a:gd name="connsiteX72" fmla="*/ 1464676 w 1628272"/>
              <a:gd name="connsiteY72" fmla="*/ 556899 h 2260939"/>
              <a:gd name="connsiteX73" fmla="*/ 1464734 w 1628272"/>
              <a:gd name="connsiteY73" fmla="*/ 556957 h 2260939"/>
              <a:gd name="connsiteX74" fmla="*/ 1465167 w 1628272"/>
              <a:gd name="connsiteY74" fmla="*/ 570600 h 2260939"/>
              <a:gd name="connsiteX75" fmla="*/ 1464734 w 1628272"/>
              <a:gd name="connsiteY75" fmla="*/ 571033 h 2260939"/>
              <a:gd name="connsiteX76" fmla="*/ 0 w 1628272"/>
              <a:gd name="connsiteY76" fmla="*/ 2035767 h 2260939"/>
              <a:gd name="connsiteX77" fmla="*/ 0 w 1628272"/>
              <a:gd name="connsiteY77" fmla="*/ 2007414 h 2260939"/>
              <a:gd name="connsiteX78" fmla="*/ 1450457 w 1628272"/>
              <a:gd name="connsiteY78" fmla="*/ 556957 h 2260939"/>
              <a:gd name="connsiteX79" fmla="*/ 1464676 w 1628272"/>
              <a:gd name="connsiteY79" fmla="*/ 556899 h 2260939"/>
              <a:gd name="connsiteX80" fmla="*/ 1409177 w 1628272"/>
              <a:gd name="connsiteY80" fmla="*/ 460580 h 2260939"/>
              <a:gd name="connsiteX81" fmla="*/ 1409235 w 1628272"/>
              <a:gd name="connsiteY81" fmla="*/ 460638 h 2260939"/>
              <a:gd name="connsiteX82" fmla="*/ 1409235 w 1628272"/>
              <a:gd name="connsiteY82" fmla="*/ 474714 h 2260939"/>
              <a:gd name="connsiteX83" fmla="*/ 0 w 1628272"/>
              <a:gd name="connsiteY83" fmla="*/ 1883768 h 2260939"/>
              <a:gd name="connsiteX84" fmla="*/ 0 w 1628272"/>
              <a:gd name="connsiteY84" fmla="*/ 1855417 h 2260939"/>
              <a:gd name="connsiteX85" fmla="*/ 1394958 w 1628272"/>
              <a:gd name="connsiteY85" fmla="*/ 460638 h 2260939"/>
              <a:gd name="connsiteX86" fmla="*/ 1409177 w 1628272"/>
              <a:gd name="connsiteY86" fmla="*/ 460580 h 2260939"/>
              <a:gd name="connsiteX87" fmla="*/ 1325584 w 1628272"/>
              <a:gd name="connsiteY87" fmla="*/ 377591 h 2260939"/>
              <a:gd name="connsiteX88" fmla="*/ 1339861 w 1628272"/>
              <a:gd name="connsiteY88" fmla="*/ 377591 h 2260939"/>
              <a:gd name="connsiteX89" fmla="*/ 1339861 w 1628272"/>
              <a:gd name="connsiteY89" fmla="*/ 391868 h 2260939"/>
              <a:gd name="connsiteX90" fmla="*/ 0 w 1628272"/>
              <a:gd name="connsiteY90" fmla="*/ 1731558 h 2260939"/>
              <a:gd name="connsiteX91" fmla="*/ 0 w 1628272"/>
              <a:gd name="connsiteY91" fmla="*/ 1703005 h 2260939"/>
              <a:gd name="connsiteX92" fmla="*/ 1251787 w 1628272"/>
              <a:gd name="connsiteY92" fmla="*/ 299369 h 2260939"/>
              <a:gd name="connsiteX93" fmla="*/ 1265863 w 1628272"/>
              <a:gd name="connsiteY93" fmla="*/ 299369 h 2260939"/>
              <a:gd name="connsiteX94" fmla="*/ 1265863 w 1628272"/>
              <a:gd name="connsiteY94" fmla="*/ 313445 h 2260939"/>
              <a:gd name="connsiteX95" fmla="*/ 0 w 1628272"/>
              <a:gd name="connsiteY95" fmla="*/ 1579308 h 2260939"/>
              <a:gd name="connsiteX96" fmla="*/ 0 w 1628272"/>
              <a:gd name="connsiteY96" fmla="*/ 1550837 h 2260939"/>
              <a:gd name="connsiteX97" fmla="*/ 1182555 w 1628272"/>
              <a:gd name="connsiteY97" fmla="*/ 230139 h 2260939"/>
              <a:gd name="connsiteX98" fmla="*/ 1182613 w 1628272"/>
              <a:gd name="connsiteY98" fmla="*/ 230197 h 2260939"/>
              <a:gd name="connsiteX99" fmla="*/ 1182613 w 1628272"/>
              <a:gd name="connsiteY99" fmla="*/ 244474 h 2260939"/>
              <a:gd name="connsiteX100" fmla="*/ 0 w 1628272"/>
              <a:gd name="connsiteY100" fmla="*/ 1427087 h 2260939"/>
              <a:gd name="connsiteX101" fmla="*/ 0 w 1628272"/>
              <a:gd name="connsiteY101" fmla="*/ 1398534 h 2260939"/>
              <a:gd name="connsiteX102" fmla="*/ 1168337 w 1628272"/>
              <a:gd name="connsiteY102" fmla="*/ 230197 h 2260939"/>
              <a:gd name="connsiteX103" fmla="*/ 1182555 w 1628272"/>
              <a:gd name="connsiteY103" fmla="*/ 230139 h 2260939"/>
              <a:gd name="connsiteX104" fmla="*/ 1074833 w 1628272"/>
              <a:gd name="connsiteY104" fmla="*/ 171682 h 2260939"/>
              <a:gd name="connsiteX105" fmla="*/ 1088909 w 1628272"/>
              <a:gd name="connsiteY105" fmla="*/ 171682 h 2260939"/>
              <a:gd name="connsiteX106" fmla="*/ 1088967 w 1628272"/>
              <a:gd name="connsiteY106" fmla="*/ 185901 h 2260939"/>
              <a:gd name="connsiteX107" fmla="*/ 1088909 w 1628272"/>
              <a:gd name="connsiteY107" fmla="*/ 185959 h 2260939"/>
              <a:gd name="connsiteX108" fmla="*/ 0 w 1628272"/>
              <a:gd name="connsiteY108" fmla="*/ 1274440 h 2260939"/>
              <a:gd name="connsiteX109" fmla="*/ 0 w 1628272"/>
              <a:gd name="connsiteY109" fmla="*/ 1246374 h 2260939"/>
              <a:gd name="connsiteX110" fmla="*/ 977308 w 1628272"/>
              <a:gd name="connsiteY110" fmla="*/ 116786 h 2260939"/>
              <a:gd name="connsiteX111" fmla="*/ 991585 w 1628272"/>
              <a:gd name="connsiteY111" fmla="*/ 116786 h 2260939"/>
              <a:gd name="connsiteX112" fmla="*/ 991585 w 1628272"/>
              <a:gd name="connsiteY112" fmla="*/ 131063 h 2260939"/>
              <a:gd name="connsiteX113" fmla="*/ 0 w 1628272"/>
              <a:gd name="connsiteY113" fmla="*/ 1122514 h 2260939"/>
              <a:gd name="connsiteX114" fmla="*/ 0 w 1628272"/>
              <a:gd name="connsiteY114" fmla="*/ 1093962 h 2260939"/>
              <a:gd name="connsiteX115" fmla="*/ 99579 w 1628272"/>
              <a:gd name="connsiteY115" fmla="*/ 80591 h 2260939"/>
              <a:gd name="connsiteX116" fmla="*/ 113856 w 1628272"/>
              <a:gd name="connsiteY116" fmla="*/ 80591 h 2260939"/>
              <a:gd name="connsiteX117" fmla="*/ 113856 w 1628272"/>
              <a:gd name="connsiteY117" fmla="*/ 94868 h 2260939"/>
              <a:gd name="connsiteX118" fmla="*/ 0 w 1628272"/>
              <a:gd name="connsiteY118" fmla="*/ 208724 h 2260939"/>
              <a:gd name="connsiteX119" fmla="*/ 0 w 1628272"/>
              <a:gd name="connsiteY119" fmla="*/ 180201 h 2260939"/>
              <a:gd name="connsiteX120" fmla="*/ 886158 w 1628272"/>
              <a:gd name="connsiteY120" fmla="*/ 69875 h 2260939"/>
              <a:gd name="connsiteX121" fmla="*/ 886217 w 1628272"/>
              <a:gd name="connsiteY121" fmla="*/ 69933 h 2260939"/>
              <a:gd name="connsiteX122" fmla="*/ 886217 w 1628272"/>
              <a:gd name="connsiteY122" fmla="*/ 84210 h 2260939"/>
              <a:gd name="connsiteX123" fmla="*/ 0 w 1628272"/>
              <a:gd name="connsiteY123" fmla="*/ 970303 h 2260939"/>
              <a:gd name="connsiteX124" fmla="*/ 0 w 1628272"/>
              <a:gd name="connsiteY124" fmla="*/ 941751 h 2260939"/>
              <a:gd name="connsiteX125" fmla="*/ 871940 w 1628272"/>
              <a:gd name="connsiteY125" fmla="*/ 69933 h 2260939"/>
              <a:gd name="connsiteX126" fmla="*/ 886158 w 1628272"/>
              <a:gd name="connsiteY126" fmla="*/ 69875 h 2260939"/>
              <a:gd name="connsiteX127" fmla="*/ 753100 w 1628272"/>
              <a:gd name="connsiteY127" fmla="*/ 36352 h 2260939"/>
              <a:gd name="connsiteX128" fmla="*/ 767377 w 1628272"/>
              <a:gd name="connsiteY128" fmla="*/ 36352 h 2260939"/>
              <a:gd name="connsiteX129" fmla="*/ 767435 w 1628272"/>
              <a:gd name="connsiteY129" fmla="*/ 50571 h 2260939"/>
              <a:gd name="connsiteX130" fmla="*/ 767377 w 1628272"/>
              <a:gd name="connsiteY130" fmla="*/ 50629 h 2260939"/>
              <a:gd name="connsiteX131" fmla="*/ 0 w 1628272"/>
              <a:gd name="connsiteY131" fmla="*/ 817892 h 2260939"/>
              <a:gd name="connsiteX132" fmla="*/ 0 w 1628272"/>
              <a:gd name="connsiteY132" fmla="*/ 789340 h 2260939"/>
              <a:gd name="connsiteX133" fmla="*/ 320110 w 1628272"/>
              <a:gd name="connsiteY133" fmla="*/ 26844 h 2260939"/>
              <a:gd name="connsiteX134" fmla="*/ 320168 w 1628272"/>
              <a:gd name="connsiteY134" fmla="*/ 26902 h 2260939"/>
              <a:gd name="connsiteX135" fmla="*/ 320168 w 1628272"/>
              <a:gd name="connsiteY135" fmla="*/ 40978 h 2260939"/>
              <a:gd name="connsiteX136" fmla="*/ 0 w 1628272"/>
              <a:gd name="connsiteY136" fmla="*/ 361075 h 2260939"/>
              <a:gd name="connsiteX137" fmla="*/ 0 w 1628272"/>
              <a:gd name="connsiteY137" fmla="*/ 332726 h 2260939"/>
              <a:gd name="connsiteX138" fmla="*/ 305891 w 1628272"/>
              <a:gd name="connsiteY138" fmla="*/ 26902 h 2260939"/>
              <a:gd name="connsiteX139" fmla="*/ 320110 w 1628272"/>
              <a:gd name="connsiteY139" fmla="*/ 26844 h 2260939"/>
              <a:gd name="connsiteX140" fmla="*/ 631788 w 1628272"/>
              <a:gd name="connsiteY140" fmla="*/ 20208 h 2260939"/>
              <a:gd name="connsiteX141" fmla="*/ 631846 w 1628272"/>
              <a:gd name="connsiteY141" fmla="*/ 20266 h 2260939"/>
              <a:gd name="connsiteX142" fmla="*/ 631846 w 1628272"/>
              <a:gd name="connsiteY142" fmla="*/ 34342 h 2260939"/>
              <a:gd name="connsiteX143" fmla="*/ 0 w 1628272"/>
              <a:gd name="connsiteY143" fmla="*/ 665776 h 2260939"/>
              <a:gd name="connsiteX144" fmla="*/ 0 w 1628272"/>
              <a:gd name="connsiteY144" fmla="*/ 637332 h 2260939"/>
              <a:gd name="connsiteX145" fmla="*/ 617570 w 1628272"/>
              <a:gd name="connsiteY145" fmla="*/ 20266 h 2260939"/>
              <a:gd name="connsiteX146" fmla="*/ 631788 w 1628272"/>
              <a:gd name="connsiteY146" fmla="*/ 20208 h 2260939"/>
              <a:gd name="connsiteX147" fmla="*/ 496661 w 1628272"/>
              <a:gd name="connsiteY147" fmla="*/ 2915 h 2260939"/>
              <a:gd name="connsiteX148" fmla="*/ 496720 w 1628272"/>
              <a:gd name="connsiteY148" fmla="*/ 2973 h 2260939"/>
              <a:gd name="connsiteX149" fmla="*/ 497152 w 1628272"/>
              <a:gd name="connsiteY149" fmla="*/ 16616 h 2260939"/>
              <a:gd name="connsiteX150" fmla="*/ 496720 w 1628272"/>
              <a:gd name="connsiteY150" fmla="*/ 17049 h 2260939"/>
              <a:gd name="connsiteX151" fmla="*/ 0 w 1628272"/>
              <a:gd name="connsiteY151" fmla="*/ 513769 h 2260939"/>
              <a:gd name="connsiteX152" fmla="*/ 0 w 1628272"/>
              <a:gd name="connsiteY152" fmla="*/ 485416 h 2260939"/>
              <a:gd name="connsiteX153" fmla="*/ 482443 w 1628272"/>
              <a:gd name="connsiteY153" fmla="*/ 2973 h 2260939"/>
              <a:gd name="connsiteX154" fmla="*/ 496661 w 1628272"/>
              <a:gd name="connsiteY154" fmla="*/ 2915 h 2260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1628272" h="2260939">
                <a:moveTo>
                  <a:pt x="1399180" y="1826799"/>
                </a:moveTo>
                <a:cubicBezTo>
                  <a:pt x="1403089" y="1822967"/>
                  <a:pt x="1409346" y="1822967"/>
                  <a:pt x="1413256" y="1826799"/>
                </a:cubicBezTo>
                <a:cubicBezTo>
                  <a:pt x="1417198" y="1830709"/>
                  <a:pt x="1417224" y="1837075"/>
                  <a:pt x="1413314" y="1841018"/>
                </a:cubicBezTo>
                <a:cubicBezTo>
                  <a:pt x="1413295" y="1841037"/>
                  <a:pt x="1413275" y="1841057"/>
                  <a:pt x="1413256" y="1841076"/>
                </a:cubicBezTo>
                <a:lnTo>
                  <a:pt x="1182010" y="2072322"/>
                </a:lnTo>
                <a:cubicBezTo>
                  <a:pt x="1180092" y="2074247"/>
                  <a:pt x="1177488" y="2075332"/>
                  <a:pt x="1174771" y="2075338"/>
                </a:cubicBezTo>
                <a:cubicBezTo>
                  <a:pt x="1172119" y="2075300"/>
                  <a:pt x="1169589" y="2074216"/>
                  <a:pt x="1167733" y="2072322"/>
                </a:cubicBezTo>
                <a:cubicBezTo>
                  <a:pt x="1163791" y="2068412"/>
                  <a:pt x="1163764" y="2062046"/>
                  <a:pt x="1167675" y="2058103"/>
                </a:cubicBezTo>
                <a:cubicBezTo>
                  <a:pt x="1167694" y="2058084"/>
                  <a:pt x="1167714" y="2058064"/>
                  <a:pt x="1167733" y="2058045"/>
                </a:cubicBezTo>
                <a:close/>
                <a:moveTo>
                  <a:pt x="1523391" y="1564528"/>
                </a:moveTo>
                <a:cubicBezTo>
                  <a:pt x="1523410" y="1564547"/>
                  <a:pt x="1523430" y="1564567"/>
                  <a:pt x="1523449" y="1564586"/>
                </a:cubicBezTo>
                <a:cubicBezTo>
                  <a:pt x="1527306" y="1568564"/>
                  <a:pt x="1527306" y="1574885"/>
                  <a:pt x="1523449" y="1578863"/>
                </a:cubicBezTo>
                <a:lnTo>
                  <a:pt x="927438" y="2174472"/>
                </a:lnTo>
                <a:cubicBezTo>
                  <a:pt x="925520" y="2176397"/>
                  <a:pt x="922916" y="2177481"/>
                  <a:pt x="920199" y="2177488"/>
                </a:cubicBezTo>
                <a:cubicBezTo>
                  <a:pt x="914647" y="2177410"/>
                  <a:pt x="910209" y="2172846"/>
                  <a:pt x="910287" y="2167294"/>
                </a:cubicBezTo>
                <a:cubicBezTo>
                  <a:pt x="910323" y="2164711"/>
                  <a:pt x="911352" y="2162241"/>
                  <a:pt x="913161" y="2160396"/>
                </a:cubicBezTo>
                <a:lnTo>
                  <a:pt x="1509172" y="1564586"/>
                </a:lnTo>
                <a:cubicBezTo>
                  <a:pt x="1513083" y="1560644"/>
                  <a:pt x="1519448" y="1560617"/>
                  <a:pt x="1523391" y="1564528"/>
                </a:cubicBezTo>
                <a:close/>
                <a:moveTo>
                  <a:pt x="1601010" y="1334690"/>
                </a:moveTo>
                <a:cubicBezTo>
                  <a:pt x="1601029" y="1334709"/>
                  <a:pt x="1601048" y="1334729"/>
                  <a:pt x="1601068" y="1334748"/>
                </a:cubicBezTo>
                <a:cubicBezTo>
                  <a:pt x="1604900" y="1338657"/>
                  <a:pt x="1604900" y="1344914"/>
                  <a:pt x="1601068" y="1348824"/>
                </a:cubicBezTo>
                <a:lnTo>
                  <a:pt x="709866" y="2239824"/>
                </a:lnTo>
                <a:cubicBezTo>
                  <a:pt x="708010" y="2241719"/>
                  <a:pt x="705480" y="2242803"/>
                  <a:pt x="702828" y="2242841"/>
                </a:cubicBezTo>
                <a:cubicBezTo>
                  <a:pt x="700111" y="2242834"/>
                  <a:pt x="697507" y="2241749"/>
                  <a:pt x="695589" y="2239824"/>
                </a:cubicBezTo>
                <a:cubicBezTo>
                  <a:pt x="691733" y="2235847"/>
                  <a:pt x="691733" y="2229525"/>
                  <a:pt x="695589" y="2225547"/>
                </a:cubicBezTo>
                <a:lnTo>
                  <a:pt x="1586791" y="1334748"/>
                </a:lnTo>
                <a:cubicBezTo>
                  <a:pt x="1590701" y="1330806"/>
                  <a:pt x="1597067" y="1330779"/>
                  <a:pt x="1601010" y="1334690"/>
                </a:cubicBezTo>
                <a:close/>
                <a:moveTo>
                  <a:pt x="1625340" y="1157737"/>
                </a:moveTo>
                <a:cubicBezTo>
                  <a:pt x="1625359" y="1157756"/>
                  <a:pt x="1625379" y="1157776"/>
                  <a:pt x="1625398" y="1157795"/>
                </a:cubicBezTo>
                <a:cubicBezTo>
                  <a:pt x="1629230" y="1161704"/>
                  <a:pt x="1629230" y="1167961"/>
                  <a:pt x="1625398" y="1171871"/>
                </a:cubicBezTo>
                <a:lnTo>
                  <a:pt x="539548" y="2257721"/>
                </a:lnTo>
                <a:cubicBezTo>
                  <a:pt x="537723" y="2259802"/>
                  <a:pt x="535077" y="2260978"/>
                  <a:pt x="532309" y="2260939"/>
                </a:cubicBezTo>
                <a:cubicBezTo>
                  <a:pt x="529652" y="2260923"/>
                  <a:pt x="527114" y="2259836"/>
                  <a:pt x="525271" y="2257922"/>
                </a:cubicBezTo>
                <a:cubicBezTo>
                  <a:pt x="521329" y="2254012"/>
                  <a:pt x="521302" y="2247646"/>
                  <a:pt x="525213" y="2243704"/>
                </a:cubicBezTo>
                <a:cubicBezTo>
                  <a:pt x="525232" y="2243684"/>
                  <a:pt x="525252" y="2243665"/>
                  <a:pt x="525271" y="2243645"/>
                </a:cubicBezTo>
                <a:lnTo>
                  <a:pt x="1611121" y="1157795"/>
                </a:lnTo>
                <a:cubicBezTo>
                  <a:pt x="1615032" y="1153853"/>
                  <a:pt x="1621397" y="1153826"/>
                  <a:pt x="1625340" y="1157737"/>
                </a:cubicBezTo>
                <a:close/>
                <a:moveTo>
                  <a:pt x="1610921" y="1005574"/>
                </a:moveTo>
                <a:cubicBezTo>
                  <a:pt x="1614807" y="1001687"/>
                  <a:pt x="1621109" y="1001687"/>
                  <a:pt x="1624996" y="1005574"/>
                </a:cubicBezTo>
                <a:cubicBezTo>
                  <a:pt x="1628883" y="1009461"/>
                  <a:pt x="1628883" y="1015763"/>
                  <a:pt x="1624996" y="1019650"/>
                </a:cubicBezTo>
                <a:lnTo>
                  <a:pt x="389139" y="2255911"/>
                </a:lnTo>
                <a:cubicBezTo>
                  <a:pt x="387323" y="2257864"/>
                  <a:pt x="384767" y="2258960"/>
                  <a:pt x="382101" y="2258927"/>
                </a:cubicBezTo>
                <a:cubicBezTo>
                  <a:pt x="379444" y="2258912"/>
                  <a:pt x="376906" y="2257824"/>
                  <a:pt x="375063" y="2255911"/>
                </a:cubicBezTo>
                <a:cubicBezTo>
                  <a:pt x="371121" y="2252001"/>
                  <a:pt x="371094" y="2245635"/>
                  <a:pt x="375005" y="2241692"/>
                </a:cubicBezTo>
                <a:cubicBezTo>
                  <a:pt x="375024" y="2241673"/>
                  <a:pt x="375044" y="2241653"/>
                  <a:pt x="375063" y="2241634"/>
                </a:cubicBezTo>
                <a:close/>
                <a:moveTo>
                  <a:pt x="1604830" y="874008"/>
                </a:moveTo>
                <a:cubicBezTo>
                  <a:pt x="1604850" y="874027"/>
                  <a:pt x="1604869" y="874047"/>
                  <a:pt x="1604888" y="874066"/>
                </a:cubicBezTo>
                <a:cubicBezTo>
                  <a:pt x="1608775" y="877714"/>
                  <a:pt x="1608969" y="883822"/>
                  <a:pt x="1605321" y="887709"/>
                </a:cubicBezTo>
                <a:cubicBezTo>
                  <a:pt x="1605181" y="887858"/>
                  <a:pt x="1605037" y="888002"/>
                  <a:pt x="1604888" y="888142"/>
                </a:cubicBezTo>
                <a:lnTo>
                  <a:pt x="262657" y="2230173"/>
                </a:lnTo>
                <a:cubicBezTo>
                  <a:pt x="260739" y="2232097"/>
                  <a:pt x="258135" y="2233182"/>
                  <a:pt x="255418" y="2233189"/>
                </a:cubicBezTo>
                <a:cubicBezTo>
                  <a:pt x="252766" y="2233151"/>
                  <a:pt x="250236" y="2232067"/>
                  <a:pt x="248380" y="2230173"/>
                </a:cubicBezTo>
                <a:cubicBezTo>
                  <a:pt x="244493" y="2226525"/>
                  <a:pt x="244299" y="2220416"/>
                  <a:pt x="247947" y="2216529"/>
                </a:cubicBezTo>
                <a:cubicBezTo>
                  <a:pt x="248087" y="2216381"/>
                  <a:pt x="248231" y="2216236"/>
                  <a:pt x="248380" y="2216097"/>
                </a:cubicBezTo>
                <a:lnTo>
                  <a:pt x="1590612" y="874066"/>
                </a:lnTo>
                <a:cubicBezTo>
                  <a:pt x="1594522" y="870124"/>
                  <a:pt x="1600888" y="870097"/>
                  <a:pt x="1604830" y="874008"/>
                </a:cubicBezTo>
                <a:close/>
                <a:moveTo>
                  <a:pt x="1550394" y="761861"/>
                </a:moveTo>
                <a:cubicBezTo>
                  <a:pt x="1554372" y="758005"/>
                  <a:pt x="1560693" y="758005"/>
                  <a:pt x="1564671" y="761861"/>
                </a:cubicBezTo>
                <a:cubicBezTo>
                  <a:pt x="1568614" y="765772"/>
                  <a:pt x="1568640" y="772138"/>
                  <a:pt x="1564729" y="776080"/>
                </a:cubicBezTo>
                <a:cubicBezTo>
                  <a:pt x="1564710" y="776099"/>
                  <a:pt x="1564691" y="776119"/>
                  <a:pt x="1564671" y="776138"/>
                </a:cubicBezTo>
                <a:lnTo>
                  <a:pt x="140801" y="2199608"/>
                </a:lnTo>
                <a:cubicBezTo>
                  <a:pt x="138985" y="2201561"/>
                  <a:pt x="136429" y="2202656"/>
                  <a:pt x="133763" y="2202624"/>
                </a:cubicBezTo>
                <a:cubicBezTo>
                  <a:pt x="131096" y="2202656"/>
                  <a:pt x="128540" y="2201561"/>
                  <a:pt x="126725" y="2199608"/>
                </a:cubicBezTo>
                <a:cubicBezTo>
                  <a:pt x="122838" y="2195960"/>
                  <a:pt x="122644" y="2189851"/>
                  <a:pt x="126292" y="2185964"/>
                </a:cubicBezTo>
                <a:cubicBezTo>
                  <a:pt x="126432" y="2185816"/>
                  <a:pt x="126576" y="2185671"/>
                  <a:pt x="126725" y="2185532"/>
                </a:cubicBezTo>
                <a:close/>
                <a:moveTo>
                  <a:pt x="1501331" y="658706"/>
                </a:moveTo>
                <a:cubicBezTo>
                  <a:pt x="1505273" y="654763"/>
                  <a:pt x="1511665" y="654763"/>
                  <a:pt x="1515608" y="658706"/>
                </a:cubicBezTo>
                <a:cubicBezTo>
                  <a:pt x="1519550" y="662648"/>
                  <a:pt x="1519550" y="669040"/>
                  <a:pt x="1515608" y="672983"/>
                </a:cubicBezTo>
                <a:lnTo>
                  <a:pt x="30808" y="2157380"/>
                </a:lnTo>
                <a:cubicBezTo>
                  <a:pt x="28965" y="2159293"/>
                  <a:pt x="26427" y="2160381"/>
                  <a:pt x="23770" y="2160397"/>
                </a:cubicBezTo>
                <a:cubicBezTo>
                  <a:pt x="21053" y="2160390"/>
                  <a:pt x="18449" y="2159305"/>
                  <a:pt x="16531" y="2157380"/>
                </a:cubicBezTo>
                <a:cubicBezTo>
                  <a:pt x="12699" y="2153471"/>
                  <a:pt x="12699" y="2147214"/>
                  <a:pt x="16531" y="2143305"/>
                </a:cubicBezTo>
                <a:close/>
                <a:moveTo>
                  <a:pt x="1464676" y="556899"/>
                </a:moveTo>
                <a:cubicBezTo>
                  <a:pt x="1464695" y="556918"/>
                  <a:pt x="1464715" y="556937"/>
                  <a:pt x="1464734" y="556957"/>
                </a:cubicBezTo>
                <a:cubicBezTo>
                  <a:pt x="1468621" y="560605"/>
                  <a:pt x="1468815" y="566713"/>
                  <a:pt x="1465167" y="570600"/>
                </a:cubicBezTo>
                <a:cubicBezTo>
                  <a:pt x="1465027" y="570749"/>
                  <a:pt x="1464883" y="570893"/>
                  <a:pt x="1464734" y="571033"/>
                </a:cubicBezTo>
                <a:lnTo>
                  <a:pt x="0" y="2035767"/>
                </a:lnTo>
                <a:lnTo>
                  <a:pt x="0" y="2007414"/>
                </a:lnTo>
                <a:lnTo>
                  <a:pt x="1450457" y="556957"/>
                </a:lnTo>
                <a:cubicBezTo>
                  <a:pt x="1454367" y="553015"/>
                  <a:pt x="1460733" y="552988"/>
                  <a:pt x="1464676" y="556899"/>
                </a:cubicBezTo>
                <a:close/>
                <a:moveTo>
                  <a:pt x="1409177" y="460580"/>
                </a:moveTo>
                <a:cubicBezTo>
                  <a:pt x="1409196" y="460599"/>
                  <a:pt x="1409216" y="460618"/>
                  <a:pt x="1409235" y="460638"/>
                </a:cubicBezTo>
                <a:cubicBezTo>
                  <a:pt x="1413067" y="464547"/>
                  <a:pt x="1413067" y="470804"/>
                  <a:pt x="1409235" y="474714"/>
                </a:cubicBezTo>
                <a:lnTo>
                  <a:pt x="0" y="1883768"/>
                </a:lnTo>
                <a:lnTo>
                  <a:pt x="0" y="1855417"/>
                </a:lnTo>
                <a:lnTo>
                  <a:pt x="1394958" y="460638"/>
                </a:lnTo>
                <a:cubicBezTo>
                  <a:pt x="1398868" y="456696"/>
                  <a:pt x="1405234" y="456669"/>
                  <a:pt x="1409177" y="460580"/>
                </a:cubicBezTo>
                <a:close/>
                <a:moveTo>
                  <a:pt x="1325584" y="377591"/>
                </a:moveTo>
                <a:cubicBezTo>
                  <a:pt x="1329526" y="373648"/>
                  <a:pt x="1335918" y="373648"/>
                  <a:pt x="1339861" y="377591"/>
                </a:cubicBezTo>
                <a:cubicBezTo>
                  <a:pt x="1343803" y="381533"/>
                  <a:pt x="1343803" y="387925"/>
                  <a:pt x="1339861" y="391868"/>
                </a:cubicBezTo>
                <a:lnTo>
                  <a:pt x="0" y="1731558"/>
                </a:lnTo>
                <a:lnTo>
                  <a:pt x="0" y="1703005"/>
                </a:lnTo>
                <a:close/>
                <a:moveTo>
                  <a:pt x="1251787" y="299369"/>
                </a:moveTo>
                <a:cubicBezTo>
                  <a:pt x="1255674" y="295482"/>
                  <a:pt x="1261976" y="295482"/>
                  <a:pt x="1265863" y="299369"/>
                </a:cubicBezTo>
                <a:cubicBezTo>
                  <a:pt x="1269750" y="303256"/>
                  <a:pt x="1269750" y="309558"/>
                  <a:pt x="1265863" y="313445"/>
                </a:cubicBezTo>
                <a:lnTo>
                  <a:pt x="0" y="1579308"/>
                </a:lnTo>
                <a:lnTo>
                  <a:pt x="0" y="1550837"/>
                </a:lnTo>
                <a:close/>
                <a:moveTo>
                  <a:pt x="1182555" y="230139"/>
                </a:moveTo>
                <a:cubicBezTo>
                  <a:pt x="1182575" y="230158"/>
                  <a:pt x="1182594" y="230178"/>
                  <a:pt x="1182613" y="230197"/>
                </a:cubicBezTo>
                <a:cubicBezTo>
                  <a:pt x="1186470" y="234175"/>
                  <a:pt x="1186470" y="240496"/>
                  <a:pt x="1182613" y="244474"/>
                </a:cubicBezTo>
                <a:lnTo>
                  <a:pt x="0" y="1427087"/>
                </a:lnTo>
                <a:lnTo>
                  <a:pt x="0" y="1398534"/>
                </a:lnTo>
                <a:lnTo>
                  <a:pt x="1168337" y="230197"/>
                </a:lnTo>
                <a:cubicBezTo>
                  <a:pt x="1172247" y="226255"/>
                  <a:pt x="1178613" y="226228"/>
                  <a:pt x="1182555" y="230139"/>
                </a:cubicBezTo>
                <a:close/>
                <a:moveTo>
                  <a:pt x="1074833" y="171682"/>
                </a:moveTo>
                <a:cubicBezTo>
                  <a:pt x="1078743" y="167850"/>
                  <a:pt x="1085000" y="167850"/>
                  <a:pt x="1088909" y="171682"/>
                </a:cubicBezTo>
                <a:cubicBezTo>
                  <a:pt x="1092851" y="175592"/>
                  <a:pt x="1092877" y="181958"/>
                  <a:pt x="1088967" y="185901"/>
                </a:cubicBezTo>
                <a:cubicBezTo>
                  <a:pt x="1088948" y="185920"/>
                  <a:pt x="1088928" y="185940"/>
                  <a:pt x="1088909" y="185959"/>
                </a:cubicBezTo>
                <a:lnTo>
                  <a:pt x="0" y="1274440"/>
                </a:lnTo>
                <a:lnTo>
                  <a:pt x="0" y="1246374"/>
                </a:lnTo>
                <a:close/>
                <a:moveTo>
                  <a:pt x="977308" y="116786"/>
                </a:moveTo>
                <a:cubicBezTo>
                  <a:pt x="981250" y="112843"/>
                  <a:pt x="987643" y="112843"/>
                  <a:pt x="991585" y="116786"/>
                </a:cubicBezTo>
                <a:cubicBezTo>
                  <a:pt x="995527" y="120728"/>
                  <a:pt x="995527" y="127120"/>
                  <a:pt x="991585" y="131063"/>
                </a:cubicBezTo>
                <a:lnTo>
                  <a:pt x="0" y="1122514"/>
                </a:lnTo>
                <a:lnTo>
                  <a:pt x="0" y="1093962"/>
                </a:lnTo>
                <a:close/>
                <a:moveTo>
                  <a:pt x="99579" y="80591"/>
                </a:moveTo>
                <a:cubicBezTo>
                  <a:pt x="103522" y="76648"/>
                  <a:pt x="109914" y="76648"/>
                  <a:pt x="113856" y="80591"/>
                </a:cubicBezTo>
                <a:cubicBezTo>
                  <a:pt x="117799" y="84533"/>
                  <a:pt x="117799" y="90925"/>
                  <a:pt x="113856" y="94868"/>
                </a:cubicBezTo>
                <a:lnTo>
                  <a:pt x="0" y="208724"/>
                </a:lnTo>
                <a:lnTo>
                  <a:pt x="0" y="180201"/>
                </a:lnTo>
                <a:close/>
                <a:moveTo>
                  <a:pt x="886158" y="69875"/>
                </a:moveTo>
                <a:cubicBezTo>
                  <a:pt x="886178" y="69895"/>
                  <a:pt x="886197" y="69913"/>
                  <a:pt x="886217" y="69933"/>
                </a:cubicBezTo>
                <a:cubicBezTo>
                  <a:pt x="890073" y="73911"/>
                  <a:pt x="890073" y="80232"/>
                  <a:pt x="886217" y="84210"/>
                </a:cubicBezTo>
                <a:lnTo>
                  <a:pt x="0" y="970303"/>
                </a:lnTo>
                <a:lnTo>
                  <a:pt x="0" y="941751"/>
                </a:lnTo>
                <a:lnTo>
                  <a:pt x="871940" y="69933"/>
                </a:lnTo>
                <a:cubicBezTo>
                  <a:pt x="875850" y="65991"/>
                  <a:pt x="882216" y="65964"/>
                  <a:pt x="886158" y="69875"/>
                </a:cubicBezTo>
                <a:close/>
                <a:moveTo>
                  <a:pt x="753100" y="36352"/>
                </a:moveTo>
                <a:cubicBezTo>
                  <a:pt x="757078" y="32496"/>
                  <a:pt x="763399" y="32496"/>
                  <a:pt x="767377" y="36352"/>
                </a:cubicBezTo>
                <a:cubicBezTo>
                  <a:pt x="771319" y="40263"/>
                  <a:pt x="771345" y="46628"/>
                  <a:pt x="767435" y="50571"/>
                </a:cubicBezTo>
                <a:cubicBezTo>
                  <a:pt x="767416" y="50590"/>
                  <a:pt x="767396" y="50610"/>
                  <a:pt x="767377" y="50629"/>
                </a:cubicBezTo>
                <a:lnTo>
                  <a:pt x="0" y="817892"/>
                </a:lnTo>
                <a:lnTo>
                  <a:pt x="0" y="789340"/>
                </a:lnTo>
                <a:close/>
                <a:moveTo>
                  <a:pt x="320110" y="26844"/>
                </a:moveTo>
                <a:cubicBezTo>
                  <a:pt x="320129" y="26863"/>
                  <a:pt x="320149" y="26882"/>
                  <a:pt x="320168" y="26902"/>
                </a:cubicBezTo>
                <a:cubicBezTo>
                  <a:pt x="324000" y="30812"/>
                  <a:pt x="324000" y="37068"/>
                  <a:pt x="320168" y="40978"/>
                </a:cubicBezTo>
                <a:lnTo>
                  <a:pt x="0" y="361075"/>
                </a:lnTo>
                <a:lnTo>
                  <a:pt x="0" y="332726"/>
                </a:lnTo>
                <a:lnTo>
                  <a:pt x="305891" y="26902"/>
                </a:lnTo>
                <a:cubicBezTo>
                  <a:pt x="309801" y="22961"/>
                  <a:pt x="316167" y="22933"/>
                  <a:pt x="320110" y="26844"/>
                </a:cubicBezTo>
                <a:close/>
                <a:moveTo>
                  <a:pt x="631788" y="20208"/>
                </a:moveTo>
                <a:cubicBezTo>
                  <a:pt x="631808" y="20227"/>
                  <a:pt x="631827" y="20246"/>
                  <a:pt x="631846" y="20266"/>
                </a:cubicBezTo>
                <a:cubicBezTo>
                  <a:pt x="635679" y="24176"/>
                  <a:pt x="635679" y="30432"/>
                  <a:pt x="631846" y="34342"/>
                </a:cubicBezTo>
                <a:lnTo>
                  <a:pt x="0" y="665776"/>
                </a:lnTo>
                <a:lnTo>
                  <a:pt x="0" y="637332"/>
                </a:lnTo>
                <a:lnTo>
                  <a:pt x="617570" y="20266"/>
                </a:lnTo>
                <a:cubicBezTo>
                  <a:pt x="621480" y="16324"/>
                  <a:pt x="627846" y="16297"/>
                  <a:pt x="631788" y="20208"/>
                </a:cubicBezTo>
                <a:close/>
                <a:moveTo>
                  <a:pt x="496661" y="2915"/>
                </a:moveTo>
                <a:cubicBezTo>
                  <a:pt x="496681" y="2934"/>
                  <a:pt x="496700" y="2953"/>
                  <a:pt x="496720" y="2973"/>
                </a:cubicBezTo>
                <a:cubicBezTo>
                  <a:pt x="500607" y="6621"/>
                  <a:pt x="500799" y="12729"/>
                  <a:pt x="497152" y="16616"/>
                </a:cubicBezTo>
                <a:cubicBezTo>
                  <a:pt x="497013" y="16765"/>
                  <a:pt x="496868" y="16909"/>
                  <a:pt x="496720" y="17049"/>
                </a:cubicBezTo>
                <a:lnTo>
                  <a:pt x="0" y="513769"/>
                </a:lnTo>
                <a:lnTo>
                  <a:pt x="0" y="485416"/>
                </a:lnTo>
                <a:lnTo>
                  <a:pt x="482443" y="2973"/>
                </a:lnTo>
                <a:cubicBezTo>
                  <a:pt x="486353" y="-969"/>
                  <a:pt x="492719" y="-996"/>
                  <a:pt x="496661" y="2915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200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C8D71F1-F450-3540-B0DB-5E198AFD6884}"/>
              </a:ext>
            </a:extLst>
          </p:cNvPr>
          <p:cNvGrpSpPr/>
          <p:nvPr userDrawn="1"/>
        </p:nvGrpSpPr>
        <p:grpSpPr>
          <a:xfrm>
            <a:off x="282292" y="2563081"/>
            <a:ext cx="3178762" cy="580089"/>
            <a:chOff x="5098310" y="621568"/>
            <a:chExt cx="1477115" cy="269557"/>
          </a:xfrm>
          <a:gradFill>
            <a:gsLst>
              <a:gs pos="18000">
                <a:schemeClr val="accent4">
                  <a:alpha val="8000"/>
                </a:schemeClr>
              </a:gs>
              <a:gs pos="48000">
                <a:schemeClr val="accent4">
                  <a:alpha val="47000"/>
                </a:schemeClr>
              </a:gs>
              <a:gs pos="78000">
                <a:schemeClr val="accent4"/>
              </a:gs>
            </a:gsLst>
            <a:lin ang="600000" scaled="0"/>
          </a:gradFill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6E61787F-F6EE-7A4C-BEC3-3F8FB657CA58}"/>
                </a:ext>
              </a:extLst>
            </p:cNvPr>
            <p:cNvSpPr/>
            <p:nvPr/>
          </p:nvSpPr>
          <p:spPr>
            <a:xfrm>
              <a:off x="5976866" y="621568"/>
              <a:ext cx="305797" cy="269557"/>
            </a:xfrm>
            <a:custGeom>
              <a:avLst/>
              <a:gdLst>
                <a:gd name="connsiteX0" fmla="*/ 16193 w 305797"/>
                <a:gd name="connsiteY0" fmla="*/ 269558 h 269557"/>
                <a:gd name="connsiteX1" fmla="*/ 174308 w 305797"/>
                <a:gd name="connsiteY1" fmla="*/ 269558 h 269557"/>
                <a:gd name="connsiteX2" fmla="*/ 188882 w 305797"/>
                <a:gd name="connsiteY2" fmla="*/ 260033 h 269557"/>
                <a:gd name="connsiteX3" fmla="*/ 304134 w 305797"/>
                <a:gd name="connsiteY3" fmla="*/ 23336 h 269557"/>
                <a:gd name="connsiteX4" fmla="*/ 296743 w 305797"/>
                <a:gd name="connsiteY4" fmla="*/ 1661 h 269557"/>
                <a:gd name="connsiteX5" fmla="*/ 289561 w 305797"/>
                <a:gd name="connsiteY5" fmla="*/ 0 h 269557"/>
                <a:gd name="connsiteX6" fmla="*/ 131446 w 305797"/>
                <a:gd name="connsiteY6" fmla="*/ 0 h 269557"/>
                <a:gd name="connsiteX7" fmla="*/ 116873 w 305797"/>
                <a:gd name="connsiteY7" fmla="*/ 9525 h 269557"/>
                <a:gd name="connsiteX8" fmla="*/ 1620 w 305797"/>
                <a:gd name="connsiteY8" fmla="*/ 246317 h 269557"/>
                <a:gd name="connsiteX9" fmla="*/ 9145 w 305797"/>
                <a:gd name="connsiteY9" fmla="*/ 267943 h 269557"/>
                <a:gd name="connsiteX10" fmla="*/ 16193 w 305797"/>
                <a:gd name="connsiteY10" fmla="*/ 269558 h 26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797" h="269557">
                  <a:moveTo>
                    <a:pt x="16193" y="269558"/>
                  </a:moveTo>
                  <a:lnTo>
                    <a:pt x="174308" y="269558"/>
                  </a:lnTo>
                  <a:cubicBezTo>
                    <a:pt x="180604" y="269486"/>
                    <a:pt x="186291" y="265771"/>
                    <a:pt x="188882" y="260033"/>
                  </a:cubicBezTo>
                  <a:lnTo>
                    <a:pt x="304134" y="23336"/>
                  </a:lnTo>
                  <a:cubicBezTo>
                    <a:pt x="308077" y="15311"/>
                    <a:pt x="304772" y="5606"/>
                    <a:pt x="296743" y="1661"/>
                  </a:cubicBezTo>
                  <a:cubicBezTo>
                    <a:pt x="294514" y="562"/>
                    <a:pt x="292056" y="-7"/>
                    <a:pt x="289561" y="0"/>
                  </a:cubicBezTo>
                  <a:lnTo>
                    <a:pt x="131446" y="0"/>
                  </a:lnTo>
                  <a:cubicBezTo>
                    <a:pt x="125159" y="94"/>
                    <a:pt x="119482" y="3802"/>
                    <a:pt x="116873" y="9525"/>
                  </a:cubicBezTo>
                  <a:lnTo>
                    <a:pt x="1620" y="246317"/>
                  </a:lnTo>
                  <a:cubicBezTo>
                    <a:pt x="-2276" y="254368"/>
                    <a:pt x="1096" y="264050"/>
                    <a:pt x="9145" y="267943"/>
                  </a:cubicBezTo>
                  <a:cubicBezTo>
                    <a:pt x="11345" y="269005"/>
                    <a:pt x="13755" y="269557"/>
                    <a:pt x="16193" y="269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B83B50-0CCF-A845-A364-EA85E6261AFF}"/>
                </a:ext>
              </a:extLst>
            </p:cNvPr>
            <p:cNvSpPr/>
            <p:nvPr/>
          </p:nvSpPr>
          <p:spPr>
            <a:xfrm>
              <a:off x="5683964" y="621949"/>
              <a:ext cx="305937" cy="269176"/>
            </a:xfrm>
            <a:custGeom>
              <a:avLst/>
              <a:gdLst>
                <a:gd name="connsiteX0" fmla="*/ 16238 w 305937"/>
                <a:gd name="connsiteY0" fmla="*/ 269177 h 269176"/>
                <a:gd name="connsiteX1" fmla="*/ 174353 w 305937"/>
                <a:gd name="connsiteY1" fmla="*/ 269177 h 269176"/>
                <a:gd name="connsiteX2" fmla="*/ 188926 w 305937"/>
                <a:gd name="connsiteY2" fmla="*/ 259652 h 269176"/>
                <a:gd name="connsiteX3" fmla="*/ 304274 w 305937"/>
                <a:gd name="connsiteY3" fmla="*/ 23336 h 269176"/>
                <a:gd name="connsiteX4" fmla="*/ 296883 w 305937"/>
                <a:gd name="connsiteY4" fmla="*/ 1661 h 269176"/>
                <a:gd name="connsiteX5" fmla="*/ 289701 w 305937"/>
                <a:gd name="connsiteY5" fmla="*/ 0 h 269176"/>
                <a:gd name="connsiteX6" fmla="*/ 131586 w 305937"/>
                <a:gd name="connsiteY6" fmla="*/ 0 h 269176"/>
                <a:gd name="connsiteX7" fmla="*/ 117012 w 305937"/>
                <a:gd name="connsiteY7" fmla="*/ 9525 h 269176"/>
                <a:gd name="connsiteX8" fmla="*/ 1665 w 305937"/>
                <a:gd name="connsiteY8" fmla="*/ 245840 h 269176"/>
                <a:gd name="connsiteX9" fmla="*/ 9052 w 305937"/>
                <a:gd name="connsiteY9" fmla="*/ 267515 h 269176"/>
                <a:gd name="connsiteX10" fmla="*/ 16238 w 305937"/>
                <a:gd name="connsiteY10" fmla="*/ 269177 h 26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937" h="269176">
                  <a:moveTo>
                    <a:pt x="16238" y="269177"/>
                  </a:moveTo>
                  <a:lnTo>
                    <a:pt x="174353" y="269177"/>
                  </a:lnTo>
                  <a:cubicBezTo>
                    <a:pt x="180657" y="269129"/>
                    <a:pt x="186352" y="265407"/>
                    <a:pt x="188926" y="259652"/>
                  </a:cubicBezTo>
                  <a:lnTo>
                    <a:pt x="304274" y="23336"/>
                  </a:lnTo>
                  <a:cubicBezTo>
                    <a:pt x="308217" y="15311"/>
                    <a:pt x="304912" y="5606"/>
                    <a:pt x="296883" y="1661"/>
                  </a:cubicBezTo>
                  <a:cubicBezTo>
                    <a:pt x="294654" y="562"/>
                    <a:pt x="292196" y="-7"/>
                    <a:pt x="289701" y="0"/>
                  </a:cubicBezTo>
                  <a:lnTo>
                    <a:pt x="131586" y="0"/>
                  </a:lnTo>
                  <a:cubicBezTo>
                    <a:pt x="125289" y="71"/>
                    <a:pt x="119605" y="3786"/>
                    <a:pt x="117012" y="9525"/>
                  </a:cubicBezTo>
                  <a:lnTo>
                    <a:pt x="1665" y="245840"/>
                  </a:lnTo>
                  <a:cubicBezTo>
                    <a:pt x="-2281" y="253866"/>
                    <a:pt x="1027" y="263570"/>
                    <a:pt x="9052" y="267515"/>
                  </a:cubicBezTo>
                  <a:cubicBezTo>
                    <a:pt x="11288" y="268615"/>
                    <a:pt x="13747" y="269183"/>
                    <a:pt x="16238" y="269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454FE6A-A3E3-664E-A4C7-74EAC738E1FE}"/>
                </a:ext>
              </a:extLst>
            </p:cNvPr>
            <p:cNvSpPr/>
            <p:nvPr/>
          </p:nvSpPr>
          <p:spPr>
            <a:xfrm>
              <a:off x="5391118" y="621949"/>
              <a:ext cx="305881" cy="269176"/>
            </a:xfrm>
            <a:custGeom>
              <a:avLst/>
              <a:gdLst>
                <a:gd name="connsiteX0" fmla="*/ 16238 w 305881"/>
                <a:gd name="connsiteY0" fmla="*/ 269176 h 269176"/>
                <a:gd name="connsiteX1" fmla="*/ 174353 w 305881"/>
                <a:gd name="connsiteY1" fmla="*/ 269176 h 269176"/>
                <a:gd name="connsiteX2" fmla="*/ 188926 w 305881"/>
                <a:gd name="connsiteY2" fmla="*/ 259651 h 269176"/>
                <a:gd name="connsiteX3" fmla="*/ 304274 w 305881"/>
                <a:gd name="connsiteY3" fmla="*/ 23336 h 269176"/>
                <a:gd name="connsiteX4" fmla="*/ 296639 w 305881"/>
                <a:gd name="connsiteY4" fmla="*/ 1604 h 269176"/>
                <a:gd name="connsiteX5" fmla="*/ 289605 w 305881"/>
                <a:gd name="connsiteY5" fmla="*/ 0 h 269176"/>
                <a:gd name="connsiteX6" fmla="*/ 131586 w 305881"/>
                <a:gd name="connsiteY6" fmla="*/ 0 h 269176"/>
                <a:gd name="connsiteX7" fmla="*/ 116917 w 305881"/>
                <a:gd name="connsiteY7" fmla="*/ 9525 h 269176"/>
                <a:gd name="connsiteX8" fmla="*/ 1665 w 305881"/>
                <a:gd name="connsiteY8" fmla="*/ 245840 h 269176"/>
                <a:gd name="connsiteX9" fmla="*/ 9052 w 305881"/>
                <a:gd name="connsiteY9" fmla="*/ 267515 h 269176"/>
                <a:gd name="connsiteX10" fmla="*/ 16238 w 305881"/>
                <a:gd name="connsiteY10" fmla="*/ 269176 h 26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881" h="269176">
                  <a:moveTo>
                    <a:pt x="16238" y="269176"/>
                  </a:moveTo>
                  <a:lnTo>
                    <a:pt x="174353" y="269176"/>
                  </a:lnTo>
                  <a:cubicBezTo>
                    <a:pt x="180657" y="269129"/>
                    <a:pt x="186353" y="265406"/>
                    <a:pt x="188926" y="259651"/>
                  </a:cubicBezTo>
                  <a:lnTo>
                    <a:pt x="304274" y="23336"/>
                  </a:lnTo>
                  <a:cubicBezTo>
                    <a:pt x="308167" y="15227"/>
                    <a:pt x="304748" y="5497"/>
                    <a:pt x="296639" y="1604"/>
                  </a:cubicBezTo>
                  <a:cubicBezTo>
                    <a:pt x="294444" y="551"/>
                    <a:pt x="292040" y="2"/>
                    <a:pt x="289605" y="0"/>
                  </a:cubicBezTo>
                  <a:lnTo>
                    <a:pt x="131586" y="0"/>
                  </a:lnTo>
                  <a:cubicBezTo>
                    <a:pt x="125269" y="81"/>
                    <a:pt x="119561" y="3787"/>
                    <a:pt x="116917" y="9525"/>
                  </a:cubicBezTo>
                  <a:lnTo>
                    <a:pt x="1665" y="245840"/>
                  </a:lnTo>
                  <a:cubicBezTo>
                    <a:pt x="-2281" y="253866"/>
                    <a:pt x="1026" y="263570"/>
                    <a:pt x="9052" y="267515"/>
                  </a:cubicBezTo>
                  <a:cubicBezTo>
                    <a:pt x="11288" y="268615"/>
                    <a:pt x="13747" y="269183"/>
                    <a:pt x="16238" y="2691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D479E64-D1F6-B047-94D5-E82B46763710}"/>
                </a:ext>
              </a:extLst>
            </p:cNvPr>
            <p:cNvSpPr/>
            <p:nvPr/>
          </p:nvSpPr>
          <p:spPr>
            <a:xfrm>
              <a:off x="5098310" y="621949"/>
              <a:ext cx="305843" cy="269176"/>
            </a:xfrm>
            <a:custGeom>
              <a:avLst/>
              <a:gdLst>
                <a:gd name="connsiteX0" fmla="*/ 16238 w 305843"/>
                <a:gd name="connsiteY0" fmla="*/ 269177 h 269176"/>
                <a:gd name="connsiteX1" fmla="*/ 174353 w 305843"/>
                <a:gd name="connsiteY1" fmla="*/ 269177 h 269176"/>
                <a:gd name="connsiteX2" fmla="*/ 188926 w 305843"/>
                <a:gd name="connsiteY2" fmla="*/ 259652 h 269176"/>
                <a:gd name="connsiteX3" fmla="*/ 304179 w 305843"/>
                <a:gd name="connsiteY3" fmla="*/ 23336 h 269176"/>
                <a:gd name="connsiteX4" fmla="*/ 296791 w 305843"/>
                <a:gd name="connsiteY4" fmla="*/ 1661 h 269176"/>
                <a:gd name="connsiteX5" fmla="*/ 289605 w 305843"/>
                <a:gd name="connsiteY5" fmla="*/ 0 h 269176"/>
                <a:gd name="connsiteX6" fmla="*/ 131490 w 305843"/>
                <a:gd name="connsiteY6" fmla="*/ 0 h 269176"/>
                <a:gd name="connsiteX7" fmla="*/ 116917 w 305843"/>
                <a:gd name="connsiteY7" fmla="*/ 9525 h 269176"/>
                <a:gd name="connsiteX8" fmla="*/ 1665 w 305843"/>
                <a:gd name="connsiteY8" fmla="*/ 245840 h 269176"/>
                <a:gd name="connsiteX9" fmla="*/ 9052 w 305843"/>
                <a:gd name="connsiteY9" fmla="*/ 267515 h 269176"/>
                <a:gd name="connsiteX10" fmla="*/ 16238 w 305843"/>
                <a:gd name="connsiteY10" fmla="*/ 269177 h 269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843" h="269176">
                  <a:moveTo>
                    <a:pt x="16238" y="269177"/>
                  </a:moveTo>
                  <a:lnTo>
                    <a:pt x="174353" y="269177"/>
                  </a:lnTo>
                  <a:cubicBezTo>
                    <a:pt x="180650" y="269105"/>
                    <a:pt x="186334" y="265390"/>
                    <a:pt x="188926" y="259652"/>
                  </a:cubicBezTo>
                  <a:lnTo>
                    <a:pt x="304179" y="23336"/>
                  </a:lnTo>
                  <a:cubicBezTo>
                    <a:pt x="308124" y="15311"/>
                    <a:pt x="304817" y="5606"/>
                    <a:pt x="296791" y="1661"/>
                  </a:cubicBezTo>
                  <a:cubicBezTo>
                    <a:pt x="294556" y="562"/>
                    <a:pt x="292096" y="-7"/>
                    <a:pt x="289605" y="0"/>
                  </a:cubicBezTo>
                  <a:lnTo>
                    <a:pt x="131490" y="0"/>
                  </a:lnTo>
                  <a:cubicBezTo>
                    <a:pt x="125201" y="94"/>
                    <a:pt x="119528" y="3802"/>
                    <a:pt x="116917" y="9525"/>
                  </a:cubicBezTo>
                  <a:lnTo>
                    <a:pt x="1665" y="245840"/>
                  </a:lnTo>
                  <a:cubicBezTo>
                    <a:pt x="-2281" y="253866"/>
                    <a:pt x="1027" y="263570"/>
                    <a:pt x="9052" y="267515"/>
                  </a:cubicBezTo>
                  <a:cubicBezTo>
                    <a:pt x="11288" y="268615"/>
                    <a:pt x="13747" y="269183"/>
                    <a:pt x="16238" y="2691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D6FCB8E-2ABB-764A-9A10-2B11150949E3}"/>
                </a:ext>
              </a:extLst>
            </p:cNvPr>
            <p:cNvSpPr/>
            <p:nvPr/>
          </p:nvSpPr>
          <p:spPr>
            <a:xfrm>
              <a:off x="6269628" y="621568"/>
              <a:ext cx="305797" cy="269557"/>
            </a:xfrm>
            <a:custGeom>
              <a:avLst/>
              <a:gdLst>
                <a:gd name="connsiteX0" fmla="*/ 16193 w 305797"/>
                <a:gd name="connsiteY0" fmla="*/ 269558 h 269557"/>
                <a:gd name="connsiteX1" fmla="*/ 174308 w 305797"/>
                <a:gd name="connsiteY1" fmla="*/ 269558 h 269557"/>
                <a:gd name="connsiteX2" fmla="*/ 188882 w 305797"/>
                <a:gd name="connsiteY2" fmla="*/ 260033 h 269557"/>
                <a:gd name="connsiteX3" fmla="*/ 304134 w 305797"/>
                <a:gd name="connsiteY3" fmla="*/ 23336 h 269557"/>
                <a:gd name="connsiteX4" fmla="*/ 296743 w 305797"/>
                <a:gd name="connsiteY4" fmla="*/ 1661 h 269557"/>
                <a:gd name="connsiteX5" fmla="*/ 289561 w 305797"/>
                <a:gd name="connsiteY5" fmla="*/ 0 h 269557"/>
                <a:gd name="connsiteX6" fmla="*/ 131446 w 305797"/>
                <a:gd name="connsiteY6" fmla="*/ 0 h 269557"/>
                <a:gd name="connsiteX7" fmla="*/ 116873 w 305797"/>
                <a:gd name="connsiteY7" fmla="*/ 9525 h 269557"/>
                <a:gd name="connsiteX8" fmla="*/ 1620 w 305797"/>
                <a:gd name="connsiteY8" fmla="*/ 246317 h 269557"/>
                <a:gd name="connsiteX9" fmla="*/ 9145 w 305797"/>
                <a:gd name="connsiteY9" fmla="*/ 267943 h 269557"/>
                <a:gd name="connsiteX10" fmla="*/ 16193 w 305797"/>
                <a:gd name="connsiteY10" fmla="*/ 269558 h 26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5797" h="269557">
                  <a:moveTo>
                    <a:pt x="16193" y="269558"/>
                  </a:moveTo>
                  <a:lnTo>
                    <a:pt x="174308" y="269558"/>
                  </a:lnTo>
                  <a:cubicBezTo>
                    <a:pt x="180604" y="269486"/>
                    <a:pt x="186291" y="265771"/>
                    <a:pt x="188882" y="260033"/>
                  </a:cubicBezTo>
                  <a:lnTo>
                    <a:pt x="304134" y="23336"/>
                  </a:lnTo>
                  <a:cubicBezTo>
                    <a:pt x="308077" y="15311"/>
                    <a:pt x="304772" y="5606"/>
                    <a:pt x="296743" y="1661"/>
                  </a:cubicBezTo>
                  <a:cubicBezTo>
                    <a:pt x="294514" y="562"/>
                    <a:pt x="292056" y="-7"/>
                    <a:pt x="289561" y="0"/>
                  </a:cubicBezTo>
                  <a:lnTo>
                    <a:pt x="131446" y="0"/>
                  </a:lnTo>
                  <a:cubicBezTo>
                    <a:pt x="125159" y="94"/>
                    <a:pt x="119482" y="3802"/>
                    <a:pt x="116873" y="9525"/>
                  </a:cubicBezTo>
                  <a:lnTo>
                    <a:pt x="1620" y="246317"/>
                  </a:lnTo>
                  <a:cubicBezTo>
                    <a:pt x="-2276" y="254368"/>
                    <a:pt x="1096" y="264050"/>
                    <a:pt x="9145" y="267943"/>
                  </a:cubicBezTo>
                  <a:cubicBezTo>
                    <a:pt x="11345" y="269005"/>
                    <a:pt x="13755" y="269557"/>
                    <a:pt x="16193" y="2695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E7AA431-B148-DE41-ACCF-557D55B3AAA1}"/>
              </a:ext>
            </a:extLst>
          </p:cNvPr>
          <p:cNvGrpSpPr/>
          <p:nvPr userDrawn="1"/>
        </p:nvGrpSpPr>
        <p:grpSpPr>
          <a:xfrm>
            <a:off x="532640" y="2827448"/>
            <a:ext cx="589578" cy="716724"/>
            <a:chOff x="1558649" y="860856"/>
            <a:chExt cx="852361" cy="1036178"/>
          </a:xfrm>
        </p:grpSpPr>
        <p:sp>
          <p:nvSpPr>
            <p:cNvPr id="75" name="Freeform 4">
              <a:extLst>
                <a:ext uri="{FF2B5EF4-FFF2-40B4-BE49-F238E27FC236}">
                  <a16:creationId xmlns:a16="http://schemas.microsoft.com/office/drawing/2014/main" id="{2726E3D1-AC76-4549-8A59-F0AB0B1B859D}"/>
                </a:ext>
              </a:extLst>
            </p:cNvPr>
            <p:cNvSpPr/>
            <p:nvPr/>
          </p:nvSpPr>
          <p:spPr>
            <a:xfrm>
              <a:off x="1558649" y="860856"/>
              <a:ext cx="852361" cy="1036178"/>
            </a:xfrm>
            <a:custGeom>
              <a:avLst/>
              <a:gdLst/>
              <a:ahLst/>
              <a:cxnLst/>
              <a:rect l="0" t="0" r="r" b="b"/>
              <a:pathLst>
                <a:path w="3262" h="4406">
                  <a:moveTo>
                    <a:pt x="1628" y="0"/>
                  </a:moveTo>
                  <a:cubicBezTo>
                    <a:pt x="1594" y="0"/>
                    <a:pt x="1561" y="9"/>
                    <a:pt x="1530" y="27"/>
                  </a:cubicBezTo>
                  <a:cubicBezTo>
                    <a:pt x="1141" y="257"/>
                    <a:pt x="1141" y="257"/>
                    <a:pt x="1141" y="257"/>
                  </a:cubicBezTo>
                  <a:cubicBezTo>
                    <a:pt x="935" y="383"/>
                    <a:pt x="710" y="468"/>
                    <a:pt x="477" y="510"/>
                  </a:cubicBezTo>
                  <a:cubicBezTo>
                    <a:pt x="262" y="548"/>
                    <a:pt x="262" y="548"/>
                    <a:pt x="262" y="548"/>
                  </a:cubicBezTo>
                  <a:cubicBezTo>
                    <a:pt x="127" y="573"/>
                    <a:pt x="30" y="698"/>
                    <a:pt x="32" y="845"/>
                  </a:cubicBezTo>
                  <a:cubicBezTo>
                    <a:pt x="42" y="2150"/>
                    <a:pt x="42" y="2150"/>
                    <a:pt x="42" y="2150"/>
                  </a:cubicBezTo>
                  <a:cubicBezTo>
                    <a:pt x="42" y="2391"/>
                    <a:pt x="0" y="2666"/>
                    <a:pt x="296" y="3129"/>
                  </a:cubicBezTo>
                  <a:cubicBezTo>
                    <a:pt x="527" y="3489"/>
                    <a:pt x="1210" y="4103"/>
                    <a:pt x="1498" y="4354"/>
                  </a:cubicBezTo>
                  <a:cubicBezTo>
                    <a:pt x="1537" y="4389"/>
                    <a:pt x="1583" y="4405"/>
                    <a:pt x="1629" y="4405"/>
                  </a:cubicBezTo>
                  <a:cubicBezTo>
                    <a:pt x="1677" y="4405"/>
                    <a:pt x="1723" y="4389"/>
                    <a:pt x="1760" y="4354"/>
                  </a:cubicBezTo>
                  <a:cubicBezTo>
                    <a:pt x="2050" y="4103"/>
                    <a:pt x="2733" y="3489"/>
                    <a:pt x="2964" y="3129"/>
                  </a:cubicBezTo>
                  <a:cubicBezTo>
                    <a:pt x="3261" y="2666"/>
                    <a:pt x="3217" y="2391"/>
                    <a:pt x="3218" y="2150"/>
                  </a:cubicBezTo>
                  <a:cubicBezTo>
                    <a:pt x="3228" y="847"/>
                    <a:pt x="3228" y="847"/>
                    <a:pt x="3228" y="847"/>
                  </a:cubicBezTo>
                  <a:cubicBezTo>
                    <a:pt x="3228" y="839"/>
                    <a:pt x="3228" y="839"/>
                    <a:pt x="3228" y="839"/>
                  </a:cubicBezTo>
                  <a:cubicBezTo>
                    <a:pt x="3227" y="695"/>
                    <a:pt x="3129" y="573"/>
                    <a:pt x="2998" y="548"/>
                  </a:cubicBezTo>
                  <a:cubicBezTo>
                    <a:pt x="2783" y="510"/>
                    <a:pt x="2783" y="510"/>
                    <a:pt x="2783" y="510"/>
                  </a:cubicBezTo>
                  <a:cubicBezTo>
                    <a:pt x="2550" y="468"/>
                    <a:pt x="2325" y="383"/>
                    <a:pt x="2120" y="257"/>
                  </a:cubicBezTo>
                  <a:cubicBezTo>
                    <a:pt x="1730" y="27"/>
                    <a:pt x="1730" y="27"/>
                    <a:pt x="1730" y="27"/>
                  </a:cubicBezTo>
                  <a:cubicBezTo>
                    <a:pt x="1699" y="9"/>
                    <a:pt x="1664" y="0"/>
                    <a:pt x="1630" y="0"/>
                  </a:cubicBezTo>
                  <a:lnTo>
                    <a:pt x="1628" y="0"/>
                  </a:ln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</p:sp>
        <p:sp>
          <p:nvSpPr>
            <p:cNvPr id="76" name="Freeform 2">
              <a:extLst>
                <a:ext uri="{FF2B5EF4-FFF2-40B4-BE49-F238E27FC236}">
                  <a16:creationId xmlns:a16="http://schemas.microsoft.com/office/drawing/2014/main" id="{21F2F591-FAD5-5549-9504-7F25FDC29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64647" y="1128039"/>
              <a:ext cx="440364" cy="439188"/>
            </a:xfrm>
            <a:custGeom>
              <a:avLst/>
              <a:gdLst/>
              <a:ahLst/>
              <a:cxnLst/>
              <a:rect l="0" t="0" r="r" b="b"/>
              <a:pathLst>
                <a:path w="4494" h="4482">
                  <a:moveTo>
                    <a:pt x="2240" y="2179"/>
                  </a:moveTo>
                  <a:lnTo>
                    <a:pt x="2240" y="2179"/>
                  </a:lnTo>
                  <a:cubicBezTo>
                    <a:pt x="2303" y="2194"/>
                    <a:pt x="2341" y="2255"/>
                    <a:pt x="2329" y="2318"/>
                  </a:cubicBezTo>
                  <a:cubicBezTo>
                    <a:pt x="2326" y="2340"/>
                    <a:pt x="2220" y="2817"/>
                    <a:pt x="1778" y="3324"/>
                  </a:cubicBezTo>
                  <a:cubicBezTo>
                    <a:pt x="1486" y="3661"/>
                    <a:pt x="888" y="3934"/>
                    <a:pt x="865" y="3946"/>
                  </a:cubicBezTo>
                  <a:cubicBezTo>
                    <a:pt x="848" y="3954"/>
                    <a:pt x="833" y="3955"/>
                    <a:pt x="814" y="3955"/>
                  </a:cubicBezTo>
                  <a:cubicBezTo>
                    <a:pt x="770" y="3955"/>
                    <a:pt x="727" y="3931"/>
                    <a:pt x="710" y="3890"/>
                  </a:cubicBezTo>
                  <a:cubicBezTo>
                    <a:pt x="681" y="3829"/>
                    <a:pt x="710" y="3758"/>
                    <a:pt x="766" y="3734"/>
                  </a:cubicBezTo>
                  <a:cubicBezTo>
                    <a:pt x="773" y="3729"/>
                    <a:pt x="1343" y="3465"/>
                    <a:pt x="1601" y="3168"/>
                  </a:cubicBezTo>
                  <a:cubicBezTo>
                    <a:pt x="2003" y="2712"/>
                    <a:pt x="2097" y="2277"/>
                    <a:pt x="2097" y="2272"/>
                  </a:cubicBezTo>
                  <a:cubicBezTo>
                    <a:pt x="2112" y="2209"/>
                    <a:pt x="2174" y="2167"/>
                    <a:pt x="2240" y="2179"/>
                  </a:cubicBezTo>
                  <a:moveTo>
                    <a:pt x="2286" y="1610"/>
                  </a:moveTo>
                  <a:lnTo>
                    <a:pt x="2286" y="1610"/>
                  </a:lnTo>
                  <a:cubicBezTo>
                    <a:pt x="2369" y="1616"/>
                    <a:pt x="2451" y="1638"/>
                    <a:pt x="2528" y="1677"/>
                  </a:cubicBezTo>
                  <a:cubicBezTo>
                    <a:pt x="2843" y="1828"/>
                    <a:pt x="2959" y="2093"/>
                    <a:pt x="2860" y="2421"/>
                  </a:cubicBezTo>
                  <a:cubicBezTo>
                    <a:pt x="2806" y="2584"/>
                    <a:pt x="2666" y="3004"/>
                    <a:pt x="2451" y="3327"/>
                  </a:cubicBezTo>
                  <a:cubicBezTo>
                    <a:pt x="2085" y="3882"/>
                    <a:pt x="1427" y="4248"/>
                    <a:pt x="1398" y="4263"/>
                  </a:cubicBezTo>
                  <a:cubicBezTo>
                    <a:pt x="1381" y="4276"/>
                    <a:pt x="1360" y="4277"/>
                    <a:pt x="1342" y="4277"/>
                  </a:cubicBezTo>
                  <a:cubicBezTo>
                    <a:pt x="1301" y="4277"/>
                    <a:pt x="1258" y="4256"/>
                    <a:pt x="1236" y="4216"/>
                  </a:cubicBezTo>
                  <a:cubicBezTo>
                    <a:pt x="1205" y="4161"/>
                    <a:pt x="1226" y="4090"/>
                    <a:pt x="1282" y="4059"/>
                  </a:cubicBezTo>
                  <a:cubicBezTo>
                    <a:pt x="1290" y="4054"/>
                    <a:pt x="1923" y="3702"/>
                    <a:pt x="2257" y="3196"/>
                  </a:cubicBezTo>
                  <a:cubicBezTo>
                    <a:pt x="2455" y="2900"/>
                    <a:pt x="2586" y="2507"/>
                    <a:pt x="2635" y="2350"/>
                  </a:cubicBezTo>
                  <a:cubicBezTo>
                    <a:pt x="2703" y="2137"/>
                    <a:pt x="2635" y="1991"/>
                    <a:pt x="2426" y="1884"/>
                  </a:cubicBezTo>
                  <a:cubicBezTo>
                    <a:pt x="2327" y="1837"/>
                    <a:pt x="2216" y="1833"/>
                    <a:pt x="2114" y="1867"/>
                  </a:cubicBezTo>
                  <a:cubicBezTo>
                    <a:pt x="2008" y="1904"/>
                    <a:pt x="1923" y="1977"/>
                    <a:pt x="1875" y="2076"/>
                  </a:cubicBezTo>
                  <a:cubicBezTo>
                    <a:pt x="1846" y="2132"/>
                    <a:pt x="1814" y="2202"/>
                    <a:pt x="1781" y="2278"/>
                  </a:cubicBezTo>
                  <a:cubicBezTo>
                    <a:pt x="1683" y="2487"/>
                    <a:pt x="1568" y="2746"/>
                    <a:pt x="1405" y="2965"/>
                  </a:cubicBezTo>
                  <a:cubicBezTo>
                    <a:pt x="1309" y="3101"/>
                    <a:pt x="1122" y="3232"/>
                    <a:pt x="851" y="3359"/>
                  </a:cubicBezTo>
                  <a:cubicBezTo>
                    <a:pt x="655" y="3446"/>
                    <a:pt x="490" y="3500"/>
                    <a:pt x="488" y="3500"/>
                  </a:cubicBezTo>
                  <a:cubicBezTo>
                    <a:pt x="423" y="3522"/>
                    <a:pt x="357" y="3485"/>
                    <a:pt x="340" y="3424"/>
                  </a:cubicBezTo>
                  <a:cubicBezTo>
                    <a:pt x="318" y="3361"/>
                    <a:pt x="353" y="3295"/>
                    <a:pt x="413" y="3276"/>
                  </a:cubicBezTo>
                  <a:cubicBezTo>
                    <a:pt x="585" y="3225"/>
                    <a:pt x="1064" y="3038"/>
                    <a:pt x="1220" y="2824"/>
                  </a:cubicBezTo>
                  <a:cubicBezTo>
                    <a:pt x="1364" y="2628"/>
                    <a:pt x="1476" y="2380"/>
                    <a:pt x="1568" y="2178"/>
                  </a:cubicBezTo>
                  <a:cubicBezTo>
                    <a:pt x="1604" y="2105"/>
                    <a:pt x="1635" y="2030"/>
                    <a:pt x="1667" y="1969"/>
                  </a:cubicBezTo>
                  <a:cubicBezTo>
                    <a:pt x="1744" y="1814"/>
                    <a:pt x="1875" y="1696"/>
                    <a:pt x="2037" y="1644"/>
                  </a:cubicBezTo>
                  <a:cubicBezTo>
                    <a:pt x="2119" y="1616"/>
                    <a:pt x="2204" y="1605"/>
                    <a:pt x="2286" y="1610"/>
                  </a:cubicBezTo>
                  <a:moveTo>
                    <a:pt x="2215" y="1078"/>
                  </a:moveTo>
                  <a:lnTo>
                    <a:pt x="2215" y="1078"/>
                  </a:lnTo>
                  <a:cubicBezTo>
                    <a:pt x="2405" y="1071"/>
                    <a:pt x="2594" y="1111"/>
                    <a:pt x="2767" y="1196"/>
                  </a:cubicBezTo>
                  <a:cubicBezTo>
                    <a:pt x="3375" y="1497"/>
                    <a:pt x="3556" y="1996"/>
                    <a:pt x="3318" y="2718"/>
                  </a:cubicBezTo>
                  <a:cubicBezTo>
                    <a:pt x="3210" y="3061"/>
                    <a:pt x="3072" y="3357"/>
                    <a:pt x="2915" y="3594"/>
                  </a:cubicBezTo>
                  <a:cubicBezTo>
                    <a:pt x="2613" y="4048"/>
                    <a:pt x="2103" y="4440"/>
                    <a:pt x="2078" y="4457"/>
                  </a:cubicBezTo>
                  <a:cubicBezTo>
                    <a:pt x="2056" y="4472"/>
                    <a:pt x="2033" y="4481"/>
                    <a:pt x="2008" y="4481"/>
                  </a:cubicBezTo>
                  <a:cubicBezTo>
                    <a:pt x="1972" y="4481"/>
                    <a:pt x="1938" y="4465"/>
                    <a:pt x="1916" y="4433"/>
                  </a:cubicBezTo>
                  <a:cubicBezTo>
                    <a:pt x="1878" y="4384"/>
                    <a:pt x="1887" y="4309"/>
                    <a:pt x="1938" y="4270"/>
                  </a:cubicBezTo>
                  <a:cubicBezTo>
                    <a:pt x="1943" y="4267"/>
                    <a:pt x="2439" y="3881"/>
                    <a:pt x="2722" y="3464"/>
                  </a:cubicBezTo>
                  <a:cubicBezTo>
                    <a:pt x="2866" y="3243"/>
                    <a:pt x="2992" y="2969"/>
                    <a:pt x="3099" y="2648"/>
                  </a:cubicBezTo>
                  <a:cubicBezTo>
                    <a:pt x="3200" y="2329"/>
                    <a:pt x="3212" y="2074"/>
                    <a:pt x="3137" y="1872"/>
                  </a:cubicBezTo>
                  <a:cubicBezTo>
                    <a:pt x="3063" y="1682"/>
                    <a:pt x="2907" y="1532"/>
                    <a:pt x="2666" y="1407"/>
                  </a:cubicBezTo>
                  <a:cubicBezTo>
                    <a:pt x="2439" y="1298"/>
                    <a:pt x="2190" y="1285"/>
                    <a:pt x="1955" y="1366"/>
                  </a:cubicBezTo>
                  <a:cubicBezTo>
                    <a:pt x="1718" y="1449"/>
                    <a:pt x="1522" y="1616"/>
                    <a:pt x="1394" y="1847"/>
                  </a:cubicBezTo>
                  <a:cubicBezTo>
                    <a:pt x="1391" y="1855"/>
                    <a:pt x="1377" y="1894"/>
                    <a:pt x="1368" y="1926"/>
                  </a:cubicBezTo>
                  <a:cubicBezTo>
                    <a:pt x="1321" y="2049"/>
                    <a:pt x="1237" y="2286"/>
                    <a:pt x="1091" y="2520"/>
                  </a:cubicBezTo>
                  <a:cubicBezTo>
                    <a:pt x="1002" y="2667"/>
                    <a:pt x="826" y="2798"/>
                    <a:pt x="577" y="2912"/>
                  </a:cubicBezTo>
                  <a:cubicBezTo>
                    <a:pt x="393" y="2991"/>
                    <a:pt x="238" y="3029"/>
                    <a:pt x="231" y="3031"/>
                  </a:cubicBezTo>
                  <a:cubicBezTo>
                    <a:pt x="170" y="3046"/>
                    <a:pt x="105" y="3007"/>
                    <a:pt x="91" y="2944"/>
                  </a:cubicBezTo>
                  <a:cubicBezTo>
                    <a:pt x="74" y="2883"/>
                    <a:pt x="113" y="2815"/>
                    <a:pt x="176" y="2803"/>
                  </a:cubicBezTo>
                  <a:cubicBezTo>
                    <a:pt x="330" y="2764"/>
                    <a:pt x="758" y="2617"/>
                    <a:pt x="891" y="2395"/>
                  </a:cubicBezTo>
                  <a:cubicBezTo>
                    <a:pt x="1027" y="2181"/>
                    <a:pt x="1099" y="1972"/>
                    <a:pt x="1145" y="1843"/>
                  </a:cubicBezTo>
                  <a:cubicBezTo>
                    <a:pt x="1167" y="1792"/>
                    <a:pt x="1177" y="1756"/>
                    <a:pt x="1190" y="1731"/>
                  </a:cubicBezTo>
                  <a:cubicBezTo>
                    <a:pt x="1346" y="1454"/>
                    <a:pt x="1590" y="1247"/>
                    <a:pt x="1878" y="1143"/>
                  </a:cubicBezTo>
                  <a:cubicBezTo>
                    <a:pt x="1988" y="1104"/>
                    <a:pt x="2102" y="1083"/>
                    <a:pt x="2215" y="1078"/>
                  </a:cubicBezTo>
                  <a:moveTo>
                    <a:pt x="2173" y="537"/>
                  </a:moveTo>
                  <a:lnTo>
                    <a:pt x="2173" y="537"/>
                  </a:lnTo>
                  <a:cubicBezTo>
                    <a:pt x="2228" y="535"/>
                    <a:pt x="2283" y="536"/>
                    <a:pt x="2337" y="540"/>
                  </a:cubicBezTo>
                  <a:cubicBezTo>
                    <a:pt x="2568" y="551"/>
                    <a:pt x="2786" y="611"/>
                    <a:pt x="2994" y="712"/>
                  </a:cubicBezTo>
                  <a:cubicBezTo>
                    <a:pt x="3423" y="926"/>
                    <a:pt x="3718" y="1254"/>
                    <a:pt x="3848" y="1665"/>
                  </a:cubicBezTo>
                  <a:cubicBezTo>
                    <a:pt x="3913" y="1872"/>
                    <a:pt x="3940" y="2103"/>
                    <a:pt x="3918" y="2346"/>
                  </a:cubicBezTo>
                  <a:cubicBezTo>
                    <a:pt x="3896" y="2593"/>
                    <a:pt x="3829" y="2855"/>
                    <a:pt x="3720" y="3127"/>
                  </a:cubicBezTo>
                  <a:cubicBezTo>
                    <a:pt x="3448" y="3798"/>
                    <a:pt x="2994" y="4311"/>
                    <a:pt x="2977" y="4333"/>
                  </a:cubicBezTo>
                  <a:cubicBezTo>
                    <a:pt x="2952" y="4359"/>
                    <a:pt x="2921" y="4374"/>
                    <a:pt x="2889" y="4374"/>
                  </a:cubicBezTo>
                  <a:cubicBezTo>
                    <a:pt x="2861" y="4374"/>
                    <a:pt x="2832" y="4365"/>
                    <a:pt x="2812" y="4343"/>
                  </a:cubicBezTo>
                  <a:cubicBezTo>
                    <a:pt x="2762" y="4301"/>
                    <a:pt x="2759" y="4226"/>
                    <a:pt x="2800" y="4177"/>
                  </a:cubicBezTo>
                  <a:cubicBezTo>
                    <a:pt x="2807" y="4170"/>
                    <a:pt x="3247" y="3667"/>
                    <a:pt x="3503" y="3035"/>
                  </a:cubicBezTo>
                  <a:cubicBezTo>
                    <a:pt x="3604" y="2787"/>
                    <a:pt x="3664" y="2552"/>
                    <a:pt x="3686" y="2326"/>
                  </a:cubicBezTo>
                  <a:cubicBezTo>
                    <a:pt x="3703" y="2112"/>
                    <a:pt x="3681" y="1916"/>
                    <a:pt x="3623" y="1736"/>
                  </a:cubicBezTo>
                  <a:cubicBezTo>
                    <a:pt x="3570" y="1560"/>
                    <a:pt x="3479" y="1405"/>
                    <a:pt x="3356" y="1269"/>
                  </a:cubicBezTo>
                  <a:cubicBezTo>
                    <a:pt x="3232" y="1135"/>
                    <a:pt x="3076" y="1017"/>
                    <a:pt x="2892" y="926"/>
                  </a:cubicBezTo>
                  <a:cubicBezTo>
                    <a:pt x="2537" y="748"/>
                    <a:pt x="2136" y="724"/>
                    <a:pt x="1765" y="851"/>
                  </a:cubicBezTo>
                  <a:cubicBezTo>
                    <a:pt x="1389" y="980"/>
                    <a:pt x="1087" y="1244"/>
                    <a:pt x="915" y="1602"/>
                  </a:cubicBezTo>
                  <a:cubicBezTo>
                    <a:pt x="877" y="1679"/>
                    <a:pt x="852" y="1762"/>
                    <a:pt x="828" y="1855"/>
                  </a:cubicBezTo>
                  <a:cubicBezTo>
                    <a:pt x="814" y="1901"/>
                    <a:pt x="799" y="1947"/>
                    <a:pt x="785" y="1996"/>
                  </a:cubicBezTo>
                  <a:cubicBezTo>
                    <a:pt x="659" y="2372"/>
                    <a:pt x="165" y="2491"/>
                    <a:pt x="143" y="2499"/>
                  </a:cubicBezTo>
                  <a:cubicBezTo>
                    <a:pt x="80" y="2513"/>
                    <a:pt x="17" y="2474"/>
                    <a:pt x="3" y="2411"/>
                  </a:cubicBezTo>
                  <a:cubicBezTo>
                    <a:pt x="1" y="2403"/>
                    <a:pt x="0" y="2396"/>
                    <a:pt x="0" y="2389"/>
                  </a:cubicBezTo>
                  <a:lnTo>
                    <a:pt x="0" y="2376"/>
                  </a:lnTo>
                  <a:cubicBezTo>
                    <a:pt x="3" y="2324"/>
                    <a:pt x="38" y="2279"/>
                    <a:pt x="90" y="2268"/>
                  </a:cubicBezTo>
                  <a:cubicBezTo>
                    <a:pt x="90" y="2268"/>
                    <a:pt x="191" y="2244"/>
                    <a:pt x="305" y="2183"/>
                  </a:cubicBezTo>
                  <a:cubicBezTo>
                    <a:pt x="398" y="2134"/>
                    <a:pt x="519" y="2047"/>
                    <a:pt x="560" y="1917"/>
                  </a:cubicBezTo>
                  <a:cubicBezTo>
                    <a:pt x="575" y="1879"/>
                    <a:pt x="589" y="1835"/>
                    <a:pt x="604" y="1789"/>
                  </a:cubicBezTo>
                  <a:cubicBezTo>
                    <a:pt x="627" y="1692"/>
                    <a:pt x="655" y="1595"/>
                    <a:pt x="705" y="1497"/>
                  </a:cubicBezTo>
                  <a:cubicBezTo>
                    <a:pt x="807" y="1291"/>
                    <a:pt x="947" y="1106"/>
                    <a:pt x="1120" y="953"/>
                  </a:cubicBezTo>
                  <a:cubicBezTo>
                    <a:pt x="1287" y="810"/>
                    <a:pt x="1478" y="700"/>
                    <a:pt x="1688" y="630"/>
                  </a:cubicBezTo>
                  <a:cubicBezTo>
                    <a:pt x="1845" y="573"/>
                    <a:pt x="2009" y="542"/>
                    <a:pt x="2173" y="537"/>
                  </a:cubicBezTo>
                  <a:moveTo>
                    <a:pt x="2158" y="3"/>
                  </a:moveTo>
                  <a:lnTo>
                    <a:pt x="2158" y="3"/>
                  </a:lnTo>
                  <a:cubicBezTo>
                    <a:pt x="2230" y="0"/>
                    <a:pt x="2302" y="1"/>
                    <a:pt x="2374" y="6"/>
                  </a:cubicBezTo>
                  <a:cubicBezTo>
                    <a:pt x="2673" y="25"/>
                    <a:pt x="2961" y="103"/>
                    <a:pt x="3232" y="237"/>
                  </a:cubicBezTo>
                  <a:cubicBezTo>
                    <a:pt x="3502" y="371"/>
                    <a:pt x="3741" y="555"/>
                    <a:pt x="3935" y="782"/>
                  </a:cubicBezTo>
                  <a:cubicBezTo>
                    <a:pt x="4126" y="1000"/>
                    <a:pt x="4269" y="1251"/>
                    <a:pt x="4361" y="1530"/>
                  </a:cubicBezTo>
                  <a:cubicBezTo>
                    <a:pt x="4455" y="1807"/>
                    <a:pt x="4493" y="2095"/>
                    <a:pt x="4477" y="2384"/>
                  </a:cubicBezTo>
                  <a:cubicBezTo>
                    <a:pt x="4460" y="2682"/>
                    <a:pt x="4382" y="2976"/>
                    <a:pt x="4250" y="3246"/>
                  </a:cubicBezTo>
                  <a:cubicBezTo>
                    <a:pt x="4230" y="3288"/>
                    <a:pt x="4189" y="3312"/>
                    <a:pt x="4143" y="3312"/>
                  </a:cubicBezTo>
                  <a:cubicBezTo>
                    <a:pt x="4126" y="3312"/>
                    <a:pt x="4107" y="3310"/>
                    <a:pt x="4095" y="3302"/>
                  </a:cubicBezTo>
                  <a:cubicBezTo>
                    <a:pt x="4034" y="3271"/>
                    <a:pt x="4010" y="3202"/>
                    <a:pt x="4041" y="3144"/>
                  </a:cubicBezTo>
                  <a:cubicBezTo>
                    <a:pt x="4160" y="2899"/>
                    <a:pt x="4228" y="2641"/>
                    <a:pt x="4244" y="2369"/>
                  </a:cubicBezTo>
                  <a:cubicBezTo>
                    <a:pt x="4259" y="2111"/>
                    <a:pt x="4223" y="1854"/>
                    <a:pt x="4138" y="1606"/>
                  </a:cubicBezTo>
                  <a:cubicBezTo>
                    <a:pt x="4056" y="1357"/>
                    <a:pt x="3928" y="1132"/>
                    <a:pt x="3759" y="937"/>
                  </a:cubicBezTo>
                  <a:cubicBezTo>
                    <a:pt x="3585" y="732"/>
                    <a:pt x="3372" y="565"/>
                    <a:pt x="3130" y="446"/>
                  </a:cubicBezTo>
                  <a:cubicBezTo>
                    <a:pt x="2888" y="324"/>
                    <a:pt x="2627" y="259"/>
                    <a:pt x="2361" y="239"/>
                  </a:cubicBezTo>
                  <a:cubicBezTo>
                    <a:pt x="2103" y="227"/>
                    <a:pt x="1846" y="260"/>
                    <a:pt x="1600" y="346"/>
                  </a:cubicBezTo>
                  <a:cubicBezTo>
                    <a:pt x="1353" y="431"/>
                    <a:pt x="1129" y="558"/>
                    <a:pt x="932" y="728"/>
                  </a:cubicBezTo>
                  <a:cubicBezTo>
                    <a:pt x="732" y="905"/>
                    <a:pt x="567" y="1117"/>
                    <a:pt x="447" y="1363"/>
                  </a:cubicBezTo>
                  <a:cubicBezTo>
                    <a:pt x="381" y="1496"/>
                    <a:pt x="330" y="1637"/>
                    <a:pt x="296" y="1783"/>
                  </a:cubicBezTo>
                  <a:cubicBezTo>
                    <a:pt x="282" y="1847"/>
                    <a:pt x="219" y="1886"/>
                    <a:pt x="154" y="1871"/>
                  </a:cubicBezTo>
                  <a:cubicBezTo>
                    <a:pt x="91" y="1856"/>
                    <a:pt x="53" y="1793"/>
                    <a:pt x="66" y="1729"/>
                  </a:cubicBezTo>
                  <a:cubicBezTo>
                    <a:pt x="105" y="1566"/>
                    <a:pt x="161" y="1406"/>
                    <a:pt x="236" y="1258"/>
                  </a:cubicBezTo>
                  <a:cubicBezTo>
                    <a:pt x="369" y="985"/>
                    <a:pt x="553" y="744"/>
                    <a:pt x="780" y="551"/>
                  </a:cubicBezTo>
                  <a:cubicBezTo>
                    <a:pt x="1000" y="360"/>
                    <a:pt x="1250" y="215"/>
                    <a:pt x="1527" y="122"/>
                  </a:cubicBezTo>
                  <a:cubicBezTo>
                    <a:pt x="1732" y="51"/>
                    <a:pt x="1943" y="11"/>
                    <a:pt x="2158" y="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043783-2090-2740-8A9B-64C1822CEE04}"/>
              </a:ext>
            </a:extLst>
          </p:cNvPr>
          <p:cNvGrpSpPr/>
          <p:nvPr userDrawn="1"/>
        </p:nvGrpSpPr>
        <p:grpSpPr>
          <a:xfrm rot="10800000" flipH="1">
            <a:off x="1302263" y="3349456"/>
            <a:ext cx="1128042" cy="207621"/>
            <a:chOff x="4467257" y="275609"/>
            <a:chExt cx="1102102" cy="202847"/>
          </a:xfrm>
          <a:solidFill>
            <a:schemeClr val="accent1"/>
          </a:solidFill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0E1DC6A-2DF2-C44F-99CE-B3F9CACACAB2}"/>
                </a:ext>
              </a:extLst>
            </p:cNvPr>
            <p:cNvSpPr/>
            <p:nvPr/>
          </p:nvSpPr>
          <p:spPr>
            <a:xfrm rot="16200000">
              <a:off x="4756970" y="278468"/>
              <a:ext cx="196823" cy="197130"/>
            </a:xfrm>
            <a:custGeom>
              <a:avLst/>
              <a:gdLst>
                <a:gd name="connsiteX0" fmla="*/ 194997 w 196823"/>
                <a:gd name="connsiteY0" fmla="*/ 25432 h 197130"/>
                <a:gd name="connsiteX1" fmla="*/ 114129 w 196823"/>
                <a:gd name="connsiteY1" fmla="*/ 187357 h 197130"/>
                <a:gd name="connsiteX2" fmla="*/ 90657 w 196823"/>
                <a:gd name="connsiteY2" fmla="*/ 195317 h 197130"/>
                <a:gd name="connsiteX3" fmla="*/ 82697 w 196823"/>
                <a:gd name="connsiteY3" fmla="*/ 187357 h 197130"/>
                <a:gd name="connsiteX4" fmla="*/ 1830 w 196823"/>
                <a:gd name="connsiteY4" fmla="*/ 25432 h 197130"/>
                <a:gd name="connsiteX5" fmla="*/ 9814 w 196823"/>
                <a:gd name="connsiteY5" fmla="*/ 1826 h 197130"/>
                <a:gd name="connsiteX6" fmla="*/ 17546 w 196823"/>
                <a:gd name="connsiteY6" fmla="*/ 0 h 197130"/>
                <a:gd name="connsiteX7" fmla="*/ 179471 w 196823"/>
                <a:gd name="connsiteY7" fmla="*/ 0 h 197130"/>
                <a:gd name="connsiteX8" fmla="*/ 196822 w 196823"/>
                <a:gd name="connsiteY8" fmla="*/ 17888 h 197130"/>
                <a:gd name="connsiteX9" fmla="*/ 194997 w 196823"/>
                <a:gd name="connsiteY9" fmla="*/ 25432 h 19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23" h="197130">
                  <a:moveTo>
                    <a:pt x="194997" y="25432"/>
                  </a:moveTo>
                  <a:lnTo>
                    <a:pt x="114129" y="187357"/>
                  </a:lnTo>
                  <a:cubicBezTo>
                    <a:pt x="109846" y="196037"/>
                    <a:pt x="99337" y="199600"/>
                    <a:pt x="90657" y="195317"/>
                  </a:cubicBezTo>
                  <a:cubicBezTo>
                    <a:pt x="87200" y="193611"/>
                    <a:pt x="84403" y="190813"/>
                    <a:pt x="82697" y="187357"/>
                  </a:cubicBezTo>
                  <a:lnTo>
                    <a:pt x="1830" y="25432"/>
                  </a:lnTo>
                  <a:cubicBezTo>
                    <a:pt x="-2484" y="16708"/>
                    <a:pt x="1091" y="6139"/>
                    <a:pt x="9814" y="1826"/>
                  </a:cubicBezTo>
                  <a:cubicBezTo>
                    <a:pt x="12220" y="636"/>
                    <a:pt x="14864" y="12"/>
                    <a:pt x="17546" y="0"/>
                  </a:cubicBezTo>
                  <a:lnTo>
                    <a:pt x="179471" y="0"/>
                  </a:lnTo>
                  <a:cubicBezTo>
                    <a:pt x="189202" y="149"/>
                    <a:pt x="196969" y="8157"/>
                    <a:pt x="196822" y="17888"/>
                  </a:cubicBezTo>
                  <a:cubicBezTo>
                    <a:pt x="196782" y="20507"/>
                    <a:pt x="196158" y="23084"/>
                    <a:pt x="194997" y="254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E75A8C3-88F7-CB4D-85FF-AC3527A7F278}"/>
                </a:ext>
              </a:extLst>
            </p:cNvPr>
            <p:cNvSpPr/>
            <p:nvPr/>
          </p:nvSpPr>
          <p:spPr>
            <a:xfrm rot="16200000">
              <a:off x="5366512" y="275610"/>
              <a:ext cx="202847" cy="202846"/>
            </a:xfrm>
            <a:custGeom>
              <a:avLst/>
              <a:gdLst>
                <a:gd name="connsiteX0" fmla="*/ 201533 w 202847"/>
                <a:gd name="connsiteY0" fmla="*/ 18288 h 202846"/>
                <a:gd name="connsiteX1" fmla="*/ 112760 w 202847"/>
                <a:gd name="connsiteY1" fmla="*/ 195834 h 202846"/>
                <a:gd name="connsiteX2" fmla="*/ 95767 w 202847"/>
                <a:gd name="connsiteY2" fmla="*/ 201511 h 202846"/>
                <a:gd name="connsiteX3" fmla="*/ 90090 w 202847"/>
                <a:gd name="connsiteY3" fmla="*/ 195834 h 202846"/>
                <a:gd name="connsiteX4" fmla="*/ 1317 w 202847"/>
                <a:gd name="connsiteY4" fmla="*/ 18288 h 202846"/>
                <a:gd name="connsiteX5" fmla="*/ 7051 w 202847"/>
                <a:gd name="connsiteY5" fmla="*/ 1314 h 202846"/>
                <a:gd name="connsiteX6" fmla="*/ 12652 w 202847"/>
                <a:gd name="connsiteY6" fmla="*/ 0 h 202846"/>
                <a:gd name="connsiteX7" fmla="*/ 190198 w 202847"/>
                <a:gd name="connsiteY7" fmla="*/ 0 h 202846"/>
                <a:gd name="connsiteX8" fmla="*/ 202847 w 202847"/>
                <a:gd name="connsiteY8" fmla="*/ 12687 h 202846"/>
                <a:gd name="connsiteX9" fmla="*/ 201533 w 202847"/>
                <a:gd name="connsiteY9" fmla="*/ 18288 h 202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2847" h="202846">
                  <a:moveTo>
                    <a:pt x="201533" y="18288"/>
                  </a:moveTo>
                  <a:lnTo>
                    <a:pt x="112760" y="195834"/>
                  </a:lnTo>
                  <a:cubicBezTo>
                    <a:pt x="109636" y="202092"/>
                    <a:pt x="102028" y="204635"/>
                    <a:pt x="95767" y="201511"/>
                  </a:cubicBezTo>
                  <a:cubicBezTo>
                    <a:pt x="93310" y="200282"/>
                    <a:pt x="91317" y="198291"/>
                    <a:pt x="90090" y="195834"/>
                  </a:cubicBezTo>
                  <a:lnTo>
                    <a:pt x="1317" y="18288"/>
                  </a:lnTo>
                  <a:cubicBezTo>
                    <a:pt x="-1786" y="12021"/>
                    <a:pt x="781" y="4420"/>
                    <a:pt x="7051" y="1314"/>
                  </a:cubicBezTo>
                  <a:cubicBezTo>
                    <a:pt x="8792" y="457"/>
                    <a:pt x="10709" y="0"/>
                    <a:pt x="12652" y="0"/>
                  </a:cubicBezTo>
                  <a:lnTo>
                    <a:pt x="190198" y="0"/>
                  </a:lnTo>
                  <a:cubicBezTo>
                    <a:pt x="197194" y="10"/>
                    <a:pt x="202858" y="5686"/>
                    <a:pt x="202847" y="12687"/>
                  </a:cubicBezTo>
                  <a:cubicBezTo>
                    <a:pt x="202844" y="14630"/>
                    <a:pt x="202395" y="16545"/>
                    <a:pt x="201533" y="18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49EF03E-5723-2948-B32F-E583CF15D160}"/>
                </a:ext>
              </a:extLst>
            </p:cNvPr>
            <p:cNvSpPr/>
            <p:nvPr/>
          </p:nvSpPr>
          <p:spPr>
            <a:xfrm rot="16200000">
              <a:off x="4467256" y="279200"/>
              <a:ext cx="195667" cy="195666"/>
            </a:xfrm>
            <a:custGeom>
              <a:avLst/>
              <a:gdLst>
                <a:gd name="connsiteX0" fmla="*/ 193753 w 195667"/>
                <a:gd name="connsiteY0" fmla="*/ 26670 h 195666"/>
                <a:gd name="connsiteX1" fmla="*/ 114409 w 195667"/>
                <a:gd name="connsiteY1" fmla="*/ 185452 h 195666"/>
                <a:gd name="connsiteX2" fmla="*/ 89616 w 195667"/>
                <a:gd name="connsiteY2" fmla="*/ 193710 h 195666"/>
                <a:gd name="connsiteX3" fmla="*/ 81358 w 195667"/>
                <a:gd name="connsiteY3" fmla="*/ 185452 h 195666"/>
                <a:gd name="connsiteX4" fmla="*/ 1919 w 195667"/>
                <a:gd name="connsiteY4" fmla="*/ 26670 h 195666"/>
                <a:gd name="connsiteX5" fmla="*/ 10292 w 195667"/>
                <a:gd name="connsiteY5" fmla="*/ 1915 h 195666"/>
                <a:gd name="connsiteX6" fmla="*/ 18493 w 195667"/>
                <a:gd name="connsiteY6" fmla="*/ 0 h 195666"/>
                <a:gd name="connsiteX7" fmla="*/ 177179 w 195667"/>
                <a:gd name="connsiteY7" fmla="*/ 0 h 195666"/>
                <a:gd name="connsiteX8" fmla="*/ 195667 w 195667"/>
                <a:gd name="connsiteY8" fmla="*/ 18469 h 195666"/>
                <a:gd name="connsiteX9" fmla="*/ 193753 w 195667"/>
                <a:gd name="connsiteY9" fmla="*/ 26670 h 195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667" h="195666">
                  <a:moveTo>
                    <a:pt x="193753" y="26670"/>
                  </a:moveTo>
                  <a:lnTo>
                    <a:pt x="114409" y="185452"/>
                  </a:lnTo>
                  <a:cubicBezTo>
                    <a:pt x="109843" y="194579"/>
                    <a:pt x="98743" y="198276"/>
                    <a:pt x="89616" y="193710"/>
                  </a:cubicBezTo>
                  <a:cubicBezTo>
                    <a:pt x="86043" y="191923"/>
                    <a:pt x="83145" y="189025"/>
                    <a:pt x="81358" y="185452"/>
                  </a:cubicBezTo>
                  <a:lnTo>
                    <a:pt x="1919" y="26670"/>
                  </a:lnTo>
                  <a:cubicBezTo>
                    <a:pt x="-2605" y="17522"/>
                    <a:pt x="1144" y="6439"/>
                    <a:pt x="10292" y="1915"/>
                  </a:cubicBezTo>
                  <a:cubicBezTo>
                    <a:pt x="12841" y="653"/>
                    <a:pt x="15647" y="-2"/>
                    <a:pt x="18493" y="0"/>
                  </a:cubicBezTo>
                  <a:lnTo>
                    <a:pt x="177179" y="0"/>
                  </a:lnTo>
                  <a:cubicBezTo>
                    <a:pt x="187384" y="-6"/>
                    <a:pt x="195662" y="8263"/>
                    <a:pt x="195667" y="18469"/>
                  </a:cubicBezTo>
                  <a:cubicBezTo>
                    <a:pt x="195669" y="21313"/>
                    <a:pt x="195014" y="24120"/>
                    <a:pt x="193753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8955D74-1137-144B-B2F9-137E05ABF8A0}"/>
                </a:ext>
              </a:extLst>
            </p:cNvPr>
            <p:cNvSpPr/>
            <p:nvPr/>
          </p:nvSpPr>
          <p:spPr>
            <a:xfrm rot="16200000">
              <a:off x="5061616" y="277858"/>
              <a:ext cx="198352" cy="198351"/>
            </a:xfrm>
            <a:custGeom>
              <a:avLst/>
              <a:gdLst>
                <a:gd name="connsiteX0" fmla="*/ 196619 w 198352"/>
                <a:gd name="connsiteY0" fmla="*/ 23717 h 198351"/>
                <a:gd name="connsiteX1" fmla="*/ 113846 w 198352"/>
                <a:gd name="connsiteY1" fmla="*/ 189262 h 198351"/>
                <a:gd name="connsiteX2" fmla="*/ 91882 w 198352"/>
                <a:gd name="connsiteY2" fmla="*/ 196634 h 198351"/>
                <a:gd name="connsiteX3" fmla="*/ 84509 w 198352"/>
                <a:gd name="connsiteY3" fmla="*/ 189262 h 198351"/>
                <a:gd name="connsiteX4" fmla="*/ 1737 w 198352"/>
                <a:gd name="connsiteY4" fmla="*/ 23717 h 198351"/>
                <a:gd name="connsiteX5" fmla="*/ 9052 w 198352"/>
                <a:gd name="connsiteY5" fmla="*/ 1734 h 198351"/>
                <a:gd name="connsiteX6" fmla="*/ 16406 w 198352"/>
                <a:gd name="connsiteY6" fmla="*/ 0 h 198351"/>
                <a:gd name="connsiteX7" fmla="*/ 181950 w 198352"/>
                <a:gd name="connsiteY7" fmla="*/ 0 h 198351"/>
                <a:gd name="connsiteX8" fmla="*/ 198352 w 198352"/>
                <a:gd name="connsiteY8" fmla="*/ 16364 h 198351"/>
                <a:gd name="connsiteX9" fmla="*/ 196619 w 198352"/>
                <a:gd name="connsiteY9" fmla="*/ 23717 h 1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352" h="198351">
                  <a:moveTo>
                    <a:pt x="196619" y="23717"/>
                  </a:moveTo>
                  <a:lnTo>
                    <a:pt x="113846" y="189262"/>
                  </a:lnTo>
                  <a:cubicBezTo>
                    <a:pt x="109816" y="197363"/>
                    <a:pt x="99983" y="200663"/>
                    <a:pt x="91882" y="196634"/>
                  </a:cubicBezTo>
                  <a:cubicBezTo>
                    <a:pt x="88687" y="195044"/>
                    <a:pt x="86098" y="192456"/>
                    <a:pt x="84509" y="189262"/>
                  </a:cubicBezTo>
                  <a:lnTo>
                    <a:pt x="1737" y="23717"/>
                  </a:lnTo>
                  <a:cubicBezTo>
                    <a:pt x="-2314" y="15627"/>
                    <a:pt x="962" y="5784"/>
                    <a:pt x="9052" y="1734"/>
                  </a:cubicBezTo>
                  <a:cubicBezTo>
                    <a:pt x="11335" y="591"/>
                    <a:pt x="13853" y="-3"/>
                    <a:pt x="16406" y="0"/>
                  </a:cubicBezTo>
                  <a:lnTo>
                    <a:pt x="181950" y="0"/>
                  </a:lnTo>
                  <a:cubicBezTo>
                    <a:pt x="190998" y="-10"/>
                    <a:pt x="198342" y="7316"/>
                    <a:pt x="198352" y="16364"/>
                  </a:cubicBezTo>
                  <a:cubicBezTo>
                    <a:pt x="198355" y="18917"/>
                    <a:pt x="197762" y="21435"/>
                    <a:pt x="196619" y="237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35977C5-2F7B-7F44-B5E0-D19B891AC0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44584" y="531813"/>
            <a:ext cx="4204117" cy="39830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74320" indent="-274320">
              <a:spcBef>
                <a:spcPts val="2400"/>
              </a:spcBef>
              <a:buClr>
                <a:schemeClr val="accent1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1pPr>
            <a:lvl2pPr marL="515938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2pPr>
            <a:lvl3pPr marL="742950" indent="-238125">
              <a:buClr>
                <a:schemeClr val="tx2"/>
              </a:buClr>
              <a:buSzPct val="100000"/>
              <a:buFont typeface="Courier" pitchFamily="2" charset="0"/>
              <a:buChar char="‣"/>
              <a:defRPr>
                <a:solidFill>
                  <a:schemeClr val="bg1"/>
                </a:solidFill>
              </a:defRPr>
            </a:lvl3pPr>
            <a:lvl4pPr marL="971550" indent="-238125">
              <a:buFont typeface="Apple SD GothicNeo ExtraBold" panose="02000300000000000000" pitchFamily="2" charset="-127"/>
              <a:buChar char="▷"/>
              <a:defRPr/>
            </a:lvl4pPr>
            <a:lvl5pPr marL="1200150" indent="-238125">
              <a:buFont typeface="Apple SD GothicNeo ExtraBold" panose="02000300000000000000" pitchFamily="2" charset="-127"/>
              <a:buChar char="▷"/>
              <a:defRPr/>
            </a:lvl5pPr>
          </a:lstStyle>
          <a:p>
            <a:pPr lvl="0"/>
            <a:r>
              <a:rPr lang="en-US" dirty="0"/>
              <a:t>Insert topic one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DC43BC-1355-F544-8B4D-78BB1409F9B1}"/>
              </a:ext>
            </a:extLst>
          </p:cNvPr>
          <p:cNvSpPr/>
          <p:nvPr userDrawn="1"/>
        </p:nvSpPr>
        <p:spPr>
          <a:xfrm>
            <a:off x="461998" y="1328615"/>
            <a:ext cx="3180553" cy="1105079"/>
          </a:xfrm>
          <a:prstGeom prst="rect">
            <a:avLst/>
          </a:prstGeom>
        </p:spPr>
        <p:txBody>
          <a:bodyPr wrap="square" anchor="ctr">
            <a:normAutofit/>
          </a:bodyPr>
          <a:lstStyle/>
          <a:p>
            <a: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0" i="0" u="none" kern="1200" baseline="0">
                <a:solidFill>
                  <a:schemeClr val="bg1"/>
                </a:solidFill>
                <a:latin typeface="+mj-lt"/>
                <a:cs typeface="CiscoSansTT Thin" charset="0"/>
              </a:rPr>
              <a:t>Orbital Advanced Search</a:t>
            </a:r>
          </a:p>
        </p:txBody>
      </p:sp>
    </p:spTree>
    <p:extLst>
      <p:ext uri="{BB962C8B-B14F-4D97-AF65-F5344CB8AC3E}">
        <p14:creationId xmlns:p14="http://schemas.microsoft.com/office/powerpoint/2010/main" val="35741751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 Page +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7FE68FC0-196A-C447-BF71-17E6C0767B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516" y="416820"/>
            <a:ext cx="3749040" cy="4206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19456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1pPr>
            <a:lvl2pPr marL="448056" indent="-210312">
              <a:buClr>
                <a:schemeClr val="accent1"/>
              </a:buClr>
              <a:tabLst>
                <a:tab pos="171450" algn="l"/>
              </a:tabLst>
              <a:defRPr lang="en-GB" dirty="0">
                <a:solidFill>
                  <a:schemeClr val="tx1"/>
                </a:solidFill>
              </a:defRPr>
            </a:lvl2pPr>
            <a:lvl3pPr marL="621792" indent="-173736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3pPr>
            <a:lvl4pPr marL="804672" indent="-201168">
              <a:buClr>
                <a:schemeClr val="accent1"/>
              </a:buClr>
              <a:defRPr lang="en-GB" dirty="0">
                <a:solidFill>
                  <a:schemeClr val="tx1"/>
                </a:solidFill>
              </a:defRPr>
            </a:lvl4pPr>
            <a:lvl5pPr marL="969264" indent="-173736">
              <a:buClr>
                <a:schemeClr val="accent1"/>
              </a:buCl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First level (use “Indent More” to format sub-bullets)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383522" y="1000402"/>
            <a:ext cx="3813048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ctr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Sales Plays</a:t>
            </a:r>
            <a:endParaRPr lang="en-GB"/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615FCF1C-F450-D049-BE86-CF177ED2020C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ECB77D-0C0D-EA42-A7B8-9BC8C7C78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9447"/>
            <a:ext cx="921665" cy="15509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8F78392-BB26-47A8-9C93-23FFE2044FA1}"/>
              </a:ext>
            </a:extLst>
          </p:cNvPr>
          <p:cNvGrpSpPr/>
          <p:nvPr userDrawn="1"/>
        </p:nvGrpSpPr>
        <p:grpSpPr>
          <a:xfrm>
            <a:off x="1274620" y="2308960"/>
            <a:ext cx="1866900" cy="1549527"/>
            <a:chOff x="1274620" y="2415496"/>
            <a:chExt cx="1866900" cy="1549527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34C66CD-ED98-4087-88EA-6488FCB3F5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312949">
              <a:off x="1274620" y="2415496"/>
              <a:ext cx="1866900" cy="1549527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2A2266-0CD6-4C59-8D6F-85BB8219106A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818219" y="2816137"/>
              <a:ext cx="742641" cy="771525"/>
              <a:chOff x="1658418" y="2656337"/>
              <a:chExt cx="834514" cy="866972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CF8AC644-9F1D-4E93-B8AE-89809CDC972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989018" y="3226144"/>
                <a:ext cx="160762" cy="297165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42765659-E2D8-4F0D-899C-2E43763340C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925688" y="2656337"/>
                <a:ext cx="287422" cy="297165"/>
              </a:xfrm>
              <a:prstGeom prst="rect">
                <a:avLst/>
              </a:prstGeom>
            </p:spPr>
          </p:pic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4048E604-595B-4EB4-A534-015B9494F17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658418" y="2893908"/>
                <a:ext cx="219220" cy="297165"/>
              </a:xfrm>
              <a:prstGeom prst="rect">
                <a:avLst/>
              </a:prstGeom>
            </p:spPr>
          </p:pic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AD058FFB-C852-4F62-8796-B333A49BBF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302942" y="2928979"/>
                <a:ext cx="189990" cy="2971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32002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8888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74920" y="498360"/>
            <a:ext cx="3566160" cy="356616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078413" y="4377076"/>
            <a:ext cx="3559175" cy="4572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Image caption here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D3AD71BE-0E75-9046-A6B1-F478971276A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0F7B47-F401-C449-B112-83715318CD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9447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07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alf P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8888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FC758D3-E0B7-4949-9D05-349BBC9F65F0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DE9F91-6282-E840-BC44-246811E11B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9447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91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8888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6BDCFFC-00AA-F848-A326-BEAC553148B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F016E1-7CDB-8A40-9884-B04BB8FC6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9447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8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8888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D425FA1-1B89-114A-8E59-00893B11D47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5B2D22-D399-884E-8F57-6C1C69B7D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9447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0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28888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BEC07A4-7286-564F-8CA0-A98A6A9C1B0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F3D1E6-03EF-A64E-9C0D-6C98C20D9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8762" y="4759447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7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– Midn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365F29-121E-C747-911F-91B167525B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2974" y="2816975"/>
            <a:ext cx="4149590" cy="6982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74B3C55-98DB-4A34-A777-2A247B3C6F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407027" y="1644387"/>
            <a:ext cx="2329946" cy="9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5324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–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FE5E72-D73B-3B4E-93C9-BCF593EC21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02974" y="2818800"/>
            <a:ext cx="4149590" cy="6982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2CB869-1609-4071-8FC3-9C00A08BB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407027" y="1644387"/>
            <a:ext cx="2329946" cy="9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809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370150" y="4880892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chemeClr val="tx1"/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8A0162-956C-224E-ADBF-0DF0AFBE953D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5849925" y="4946904"/>
            <a:ext cx="254446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marL="0" marR="0" lvl="0" indent="0" algn="r" defTabSz="6107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0"/>
                <a:cs typeface="CiscoSansTT Light" panose="020B0503020201020303" pitchFamily="34" charset="0"/>
              </a:rPr>
              <a:t>© 2021  Cisco and/or its affiliates. All rights reserved.   Cisco Public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F5567-0BEE-A94D-AE98-D5B36FA26AAF}"/>
              </a:ext>
            </a:extLst>
          </p:cNvPr>
          <p:cNvSpPr txBox="1"/>
          <p:nvPr userDrawn="1"/>
        </p:nvSpPr>
        <p:spPr>
          <a:xfrm>
            <a:off x="4223186" y="4909949"/>
            <a:ext cx="697628" cy="21544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lvl="0" algn="ctr">
              <a:defRPr/>
            </a:pPr>
            <a:r>
              <a:rPr lang="en-US" sz="800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rPr>
              <a:t>#</a:t>
            </a:r>
            <a:r>
              <a:rPr lang="en-US" sz="800" err="1">
                <a:solidFill>
                  <a:schemeClr val="tx1"/>
                </a:solidFill>
                <a:latin typeface="+mn-lt"/>
                <a:cs typeface="CiscoSansTT Light" panose="020B0503020201020303" pitchFamily="34" charset="0"/>
              </a:rPr>
              <a:t>CiscoLive</a:t>
            </a:r>
            <a:endParaRPr lang="en-US" sz="800">
              <a:solidFill>
                <a:schemeClr val="tx1"/>
              </a:solidFill>
              <a:latin typeface="+mn-lt"/>
              <a:cs typeface="CiscoSansTT Light" panose="020B0503020201020303" pitchFamily="34" charset="0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E58FCF22-B404-B74C-9976-36DCA67D0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white">
          <a:xfrm>
            <a:off x="4937498" y="4946904"/>
            <a:ext cx="9124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600" dirty="0">
                <a:solidFill>
                  <a:schemeClr val="tx1"/>
                </a:solidFill>
                <a:latin typeface="+mn-lt"/>
                <a:cs typeface="CiscoSans Thin"/>
              </a:defRPr>
            </a:lvl1pPr>
          </a:lstStyle>
          <a:p>
            <a:pPr defTabSz="610744"/>
            <a:r>
              <a:rPr lang="en-US"/>
              <a:t>Session ID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B1D7563-DBE1-4B41-A70B-BC62152B7E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418" y="4785454"/>
            <a:ext cx="1005840" cy="2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, Numbere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37BE2A8-1232-7B42-A8FF-8C01F6C217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52456" y="762000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topic one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CFFCD8-D895-2840-9936-4EC96F042079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3967067" y="1550565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wrap="none"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DAA98AF-256D-EB4F-8CD2-9F318B8F4F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52456" y="1518924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topic two here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F117D28-EE20-D346-B679-B380D9B9E3C2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3975160" y="2307489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wrap="none"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EAB2726-8CF0-0542-A39A-261B71A478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0549" y="2275848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topic three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D29933-A44D-5946-8923-9ADD691BDC19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975160" y="3064413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wrap="none"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5205B15-675C-DC4D-B3A4-B878F48FA2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60549" y="3032772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topic four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FE71A7A-C295-EE47-A81F-DADF384F94F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3975160" y="3821337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wrap="none"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A1588BF-3282-6349-882A-3513E0EC56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60549" y="3789696"/>
            <a:ext cx="4091143" cy="45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 marL="177800" indent="0">
              <a:buFontTx/>
              <a:buNone/>
              <a:defRPr>
                <a:solidFill>
                  <a:schemeClr val="bg1"/>
                </a:solidFill>
              </a:defRPr>
            </a:lvl2pPr>
            <a:lvl3pPr marL="360363" indent="0">
              <a:buFontTx/>
              <a:buNone/>
              <a:defRPr>
                <a:solidFill>
                  <a:schemeClr val="bg1"/>
                </a:solidFill>
              </a:defRPr>
            </a:lvl3pPr>
            <a:lvl4pPr marL="523875" indent="0">
              <a:buFontTx/>
              <a:buNone/>
              <a:defRPr>
                <a:solidFill>
                  <a:schemeClr val="bg1"/>
                </a:solidFill>
              </a:defRPr>
            </a:lvl4pPr>
            <a:lvl5pPr marL="685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topic five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1B905EF-54DB-A54E-B9B5-BF39F47D01B6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3967067" y="793641"/>
            <a:ext cx="393918" cy="393918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wrap="none" anchor="ctr"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BBA3CB-DC68-E148-9C76-14197C33FCCA}"/>
              </a:ext>
            </a:extLst>
          </p:cNvPr>
          <p:cNvSpPr/>
          <p:nvPr userDrawn="1"/>
        </p:nvSpPr>
        <p:spPr>
          <a:xfrm>
            <a:off x="461998" y="2109766"/>
            <a:ext cx="2145139" cy="66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0" i="0" u="none" kern="1200" baseline="0" dirty="0">
                <a:solidFill>
                  <a:schemeClr val="bg1"/>
                </a:solidFill>
                <a:latin typeface="+mj-lt"/>
                <a:cs typeface="CiscoSansTT Thin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325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– G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6400800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F3BC540-CDFF-9B4D-A038-78E4DE5E4A86}"/>
              </a:ext>
            </a:extLst>
          </p:cNvPr>
          <p:cNvSpPr/>
          <p:nvPr userDrawn="1"/>
        </p:nvSpPr>
        <p:spPr>
          <a:xfrm>
            <a:off x="6856548" y="2789398"/>
            <a:ext cx="2023931" cy="2108808"/>
          </a:xfrm>
          <a:custGeom>
            <a:avLst/>
            <a:gdLst>
              <a:gd name="connsiteX0" fmla="*/ 64989 w 2023931"/>
              <a:gd name="connsiteY0" fmla="*/ 1978398 h 2108808"/>
              <a:gd name="connsiteX1" fmla="*/ 130410 w 2023931"/>
              <a:gd name="connsiteY1" fmla="*/ 2043386 h 2108808"/>
              <a:gd name="connsiteX2" fmla="*/ 65421 w 2023931"/>
              <a:gd name="connsiteY2" fmla="*/ 2108808 h 2108808"/>
              <a:gd name="connsiteX3" fmla="*/ 0 w 2023931"/>
              <a:gd name="connsiteY3" fmla="*/ 2043819 h 2108808"/>
              <a:gd name="connsiteX4" fmla="*/ 64989 w 2023931"/>
              <a:gd name="connsiteY4" fmla="*/ 1978398 h 2108808"/>
              <a:gd name="connsiteX5" fmla="*/ 1958725 w 2023931"/>
              <a:gd name="connsiteY5" fmla="*/ 1978358 h 2108808"/>
              <a:gd name="connsiteX6" fmla="*/ 2023931 w 2023931"/>
              <a:gd name="connsiteY6" fmla="*/ 2043564 h 2108808"/>
              <a:gd name="connsiteX7" fmla="*/ 1958725 w 2023931"/>
              <a:gd name="connsiteY7" fmla="*/ 2108769 h 2108808"/>
              <a:gd name="connsiteX8" fmla="*/ 1893520 w 2023931"/>
              <a:gd name="connsiteY8" fmla="*/ 2043564 h 2108808"/>
              <a:gd name="connsiteX9" fmla="*/ 1958725 w 2023931"/>
              <a:gd name="connsiteY9" fmla="*/ 1978358 h 2108808"/>
              <a:gd name="connsiteX10" fmla="*/ 1605546 w 2023931"/>
              <a:gd name="connsiteY10" fmla="*/ 1978358 h 2108808"/>
              <a:gd name="connsiteX11" fmla="*/ 1670752 w 2023931"/>
              <a:gd name="connsiteY11" fmla="*/ 2043564 h 2108808"/>
              <a:gd name="connsiteX12" fmla="*/ 1605546 w 2023931"/>
              <a:gd name="connsiteY12" fmla="*/ 2108769 h 2108808"/>
              <a:gd name="connsiteX13" fmla="*/ 1540341 w 2023931"/>
              <a:gd name="connsiteY13" fmla="*/ 2043564 h 2108808"/>
              <a:gd name="connsiteX14" fmla="*/ 1605546 w 2023931"/>
              <a:gd name="connsiteY14" fmla="*/ 1978358 h 2108808"/>
              <a:gd name="connsiteX15" fmla="*/ 1252565 w 2023931"/>
              <a:gd name="connsiteY15" fmla="*/ 1978358 h 2108808"/>
              <a:gd name="connsiteX16" fmla="*/ 1317770 w 2023931"/>
              <a:gd name="connsiteY16" fmla="*/ 2043564 h 2108808"/>
              <a:gd name="connsiteX17" fmla="*/ 1252565 w 2023931"/>
              <a:gd name="connsiteY17" fmla="*/ 2108769 h 2108808"/>
              <a:gd name="connsiteX18" fmla="*/ 1187360 w 2023931"/>
              <a:gd name="connsiteY18" fmla="*/ 2043564 h 2108808"/>
              <a:gd name="connsiteX19" fmla="*/ 1252565 w 2023931"/>
              <a:gd name="connsiteY19" fmla="*/ 1978358 h 2108808"/>
              <a:gd name="connsiteX20" fmla="*/ 856775 w 2023931"/>
              <a:gd name="connsiteY20" fmla="*/ 1978358 h 2108808"/>
              <a:gd name="connsiteX21" fmla="*/ 921980 w 2023931"/>
              <a:gd name="connsiteY21" fmla="*/ 2043564 h 2108808"/>
              <a:gd name="connsiteX22" fmla="*/ 856775 w 2023931"/>
              <a:gd name="connsiteY22" fmla="*/ 2108769 h 2108808"/>
              <a:gd name="connsiteX23" fmla="*/ 791570 w 2023931"/>
              <a:gd name="connsiteY23" fmla="*/ 2043564 h 2108808"/>
              <a:gd name="connsiteX24" fmla="*/ 856775 w 2023931"/>
              <a:gd name="connsiteY24" fmla="*/ 1978358 h 2108808"/>
              <a:gd name="connsiteX25" fmla="*/ 461183 w 2023931"/>
              <a:gd name="connsiteY25" fmla="*/ 1978358 h 2108808"/>
              <a:gd name="connsiteX26" fmla="*/ 526388 w 2023931"/>
              <a:gd name="connsiteY26" fmla="*/ 2043564 h 2108808"/>
              <a:gd name="connsiteX27" fmla="*/ 461183 w 2023931"/>
              <a:gd name="connsiteY27" fmla="*/ 2108769 h 2108808"/>
              <a:gd name="connsiteX28" fmla="*/ 395978 w 2023931"/>
              <a:gd name="connsiteY28" fmla="*/ 2043564 h 2108808"/>
              <a:gd name="connsiteX29" fmla="*/ 461183 w 2023931"/>
              <a:gd name="connsiteY29" fmla="*/ 1978358 h 2108808"/>
              <a:gd name="connsiteX30" fmla="*/ 461183 w 2023931"/>
              <a:gd name="connsiteY30" fmla="*/ 1591288 h 2108808"/>
              <a:gd name="connsiteX31" fmla="*/ 461183 w 2023931"/>
              <a:gd name="connsiteY31" fmla="*/ 1591288 h 2108808"/>
              <a:gd name="connsiteX32" fmla="*/ 461381 w 2023931"/>
              <a:gd name="connsiteY32" fmla="*/ 1591288 h 2108808"/>
              <a:gd name="connsiteX33" fmla="*/ 517668 w 2023931"/>
              <a:gd name="connsiteY33" fmla="*/ 1647971 h 2108808"/>
              <a:gd name="connsiteX34" fmla="*/ 517668 w 2023931"/>
              <a:gd name="connsiteY34" fmla="*/ 1648168 h 2108808"/>
              <a:gd name="connsiteX35" fmla="*/ 460787 w 2023931"/>
              <a:gd name="connsiteY35" fmla="*/ 1704653 h 2108808"/>
              <a:gd name="connsiteX36" fmla="*/ 404302 w 2023931"/>
              <a:gd name="connsiteY36" fmla="*/ 1647772 h 2108808"/>
              <a:gd name="connsiteX37" fmla="*/ 461183 w 2023931"/>
              <a:gd name="connsiteY37" fmla="*/ 1591288 h 2108808"/>
              <a:gd name="connsiteX38" fmla="*/ 65087 w 2023931"/>
              <a:gd name="connsiteY38" fmla="*/ 1589546 h 2108808"/>
              <a:gd name="connsiteX39" fmla="*/ 123746 w 2023931"/>
              <a:gd name="connsiteY39" fmla="*/ 1647818 h 2108808"/>
              <a:gd name="connsiteX40" fmla="*/ 65474 w 2023931"/>
              <a:gd name="connsiteY40" fmla="*/ 1706478 h 2108808"/>
              <a:gd name="connsiteX41" fmla="*/ 6814 w 2023931"/>
              <a:gd name="connsiteY41" fmla="*/ 1648206 h 2108808"/>
              <a:gd name="connsiteX42" fmla="*/ 65087 w 2023931"/>
              <a:gd name="connsiteY42" fmla="*/ 1589546 h 2108808"/>
              <a:gd name="connsiteX43" fmla="*/ 1605546 w 2023931"/>
              <a:gd name="connsiteY43" fmla="*/ 1582766 h 2108808"/>
              <a:gd name="connsiteX44" fmla="*/ 1605943 w 2023931"/>
              <a:gd name="connsiteY44" fmla="*/ 1582766 h 2108808"/>
              <a:gd name="connsiteX45" fmla="*/ 1670752 w 2023931"/>
              <a:gd name="connsiteY45" fmla="*/ 1647971 h 2108808"/>
              <a:gd name="connsiteX46" fmla="*/ 1605546 w 2023931"/>
              <a:gd name="connsiteY46" fmla="*/ 1713176 h 2108808"/>
              <a:gd name="connsiteX47" fmla="*/ 1540341 w 2023931"/>
              <a:gd name="connsiteY47" fmla="*/ 1647971 h 2108808"/>
              <a:gd name="connsiteX48" fmla="*/ 1605546 w 2023931"/>
              <a:gd name="connsiteY48" fmla="*/ 1582766 h 2108808"/>
              <a:gd name="connsiteX49" fmla="*/ 1958725 w 2023931"/>
              <a:gd name="connsiteY49" fmla="*/ 1582765 h 2108808"/>
              <a:gd name="connsiteX50" fmla="*/ 2023931 w 2023931"/>
              <a:gd name="connsiteY50" fmla="*/ 1647971 h 2108808"/>
              <a:gd name="connsiteX51" fmla="*/ 1958725 w 2023931"/>
              <a:gd name="connsiteY51" fmla="*/ 1713176 h 2108808"/>
              <a:gd name="connsiteX52" fmla="*/ 1893520 w 2023931"/>
              <a:gd name="connsiteY52" fmla="*/ 1647971 h 2108808"/>
              <a:gd name="connsiteX53" fmla="*/ 1958725 w 2023931"/>
              <a:gd name="connsiteY53" fmla="*/ 1582765 h 2108808"/>
              <a:gd name="connsiteX54" fmla="*/ 1252565 w 2023931"/>
              <a:gd name="connsiteY54" fmla="*/ 1582765 h 2108808"/>
              <a:gd name="connsiteX55" fmla="*/ 1317770 w 2023931"/>
              <a:gd name="connsiteY55" fmla="*/ 1647971 h 2108808"/>
              <a:gd name="connsiteX56" fmla="*/ 1252565 w 2023931"/>
              <a:gd name="connsiteY56" fmla="*/ 1713176 h 2108808"/>
              <a:gd name="connsiteX57" fmla="*/ 1187360 w 2023931"/>
              <a:gd name="connsiteY57" fmla="*/ 1647971 h 2108808"/>
              <a:gd name="connsiteX58" fmla="*/ 1252565 w 2023931"/>
              <a:gd name="connsiteY58" fmla="*/ 1582765 h 2108808"/>
              <a:gd name="connsiteX59" fmla="*/ 856775 w 2023931"/>
              <a:gd name="connsiteY59" fmla="*/ 1582765 h 2108808"/>
              <a:gd name="connsiteX60" fmla="*/ 921980 w 2023931"/>
              <a:gd name="connsiteY60" fmla="*/ 1647971 h 2108808"/>
              <a:gd name="connsiteX61" fmla="*/ 856775 w 2023931"/>
              <a:gd name="connsiteY61" fmla="*/ 1713176 h 2108808"/>
              <a:gd name="connsiteX62" fmla="*/ 791570 w 2023931"/>
              <a:gd name="connsiteY62" fmla="*/ 1647971 h 2108808"/>
              <a:gd name="connsiteX63" fmla="*/ 856775 w 2023931"/>
              <a:gd name="connsiteY63" fmla="*/ 1582765 h 2108808"/>
              <a:gd name="connsiteX64" fmla="*/ 65195 w 2023931"/>
              <a:gd name="connsiteY64" fmla="*/ 1202831 h 2108808"/>
              <a:gd name="connsiteX65" fmla="*/ 114545 w 2023931"/>
              <a:gd name="connsiteY65" fmla="*/ 1252181 h 2108808"/>
              <a:gd name="connsiteX66" fmla="*/ 114545 w 2023931"/>
              <a:gd name="connsiteY66" fmla="*/ 1252576 h 2108808"/>
              <a:gd name="connsiteX67" fmla="*/ 64799 w 2023931"/>
              <a:gd name="connsiteY67" fmla="*/ 1301926 h 2108808"/>
              <a:gd name="connsiteX68" fmla="*/ 15449 w 2023931"/>
              <a:gd name="connsiteY68" fmla="*/ 1252181 h 2108808"/>
              <a:gd name="connsiteX69" fmla="*/ 65195 w 2023931"/>
              <a:gd name="connsiteY69" fmla="*/ 1202831 h 2108808"/>
              <a:gd name="connsiteX70" fmla="*/ 461382 w 2023931"/>
              <a:gd name="connsiteY70" fmla="*/ 1202830 h 2108808"/>
              <a:gd name="connsiteX71" fmla="*/ 510732 w 2023931"/>
              <a:gd name="connsiteY71" fmla="*/ 1252181 h 2108808"/>
              <a:gd name="connsiteX72" fmla="*/ 510732 w 2023931"/>
              <a:gd name="connsiteY72" fmla="*/ 1252378 h 2108808"/>
              <a:gd name="connsiteX73" fmla="*/ 461184 w 2023931"/>
              <a:gd name="connsiteY73" fmla="*/ 1301927 h 2108808"/>
              <a:gd name="connsiteX74" fmla="*/ 411636 w 2023931"/>
              <a:gd name="connsiteY74" fmla="*/ 1252379 h 2108808"/>
              <a:gd name="connsiteX75" fmla="*/ 461184 w 2023931"/>
              <a:gd name="connsiteY75" fmla="*/ 1202831 h 2108808"/>
              <a:gd name="connsiteX76" fmla="*/ 461382 w 2023931"/>
              <a:gd name="connsiteY76" fmla="*/ 1202830 h 2108808"/>
              <a:gd name="connsiteX77" fmla="*/ 856775 w 2023931"/>
              <a:gd name="connsiteY77" fmla="*/ 1194902 h 2108808"/>
              <a:gd name="connsiteX78" fmla="*/ 856973 w 2023931"/>
              <a:gd name="connsiteY78" fmla="*/ 1194902 h 2108808"/>
              <a:gd name="connsiteX79" fmla="*/ 914845 w 2023931"/>
              <a:gd name="connsiteY79" fmla="*/ 1252774 h 2108808"/>
              <a:gd name="connsiteX80" fmla="*/ 857171 w 2023931"/>
              <a:gd name="connsiteY80" fmla="*/ 1310646 h 2108808"/>
              <a:gd name="connsiteX81" fmla="*/ 799101 w 2023931"/>
              <a:gd name="connsiteY81" fmla="*/ 1252972 h 2108808"/>
              <a:gd name="connsiteX82" fmla="*/ 856775 w 2023931"/>
              <a:gd name="connsiteY82" fmla="*/ 1194902 h 2108808"/>
              <a:gd name="connsiteX83" fmla="*/ 1958725 w 2023931"/>
              <a:gd name="connsiteY83" fmla="*/ 1187173 h 2108808"/>
              <a:gd name="connsiteX84" fmla="*/ 1958923 w 2023931"/>
              <a:gd name="connsiteY84" fmla="*/ 1187173 h 2108808"/>
              <a:gd name="connsiteX85" fmla="*/ 2023930 w 2023931"/>
              <a:gd name="connsiteY85" fmla="*/ 1252180 h 2108808"/>
              <a:gd name="connsiteX86" fmla="*/ 2023931 w 2023931"/>
              <a:gd name="connsiteY86" fmla="*/ 1252378 h 2108808"/>
              <a:gd name="connsiteX87" fmla="*/ 1958725 w 2023931"/>
              <a:gd name="connsiteY87" fmla="*/ 1317584 h 2108808"/>
              <a:gd name="connsiteX88" fmla="*/ 1893520 w 2023931"/>
              <a:gd name="connsiteY88" fmla="*/ 1252379 h 2108808"/>
              <a:gd name="connsiteX89" fmla="*/ 1958725 w 2023931"/>
              <a:gd name="connsiteY89" fmla="*/ 1187173 h 2108808"/>
              <a:gd name="connsiteX90" fmla="*/ 1605546 w 2023931"/>
              <a:gd name="connsiteY90" fmla="*/ 1187173 h 2108808"/>
              <a:gd name="connsiteX91" fmla="*/ 1605744 w 2023931"/>
              <a:gd name="connsiteY91" fmla="*/ 1187173 h 2108808"/>
              <a:gd name="connsiteX92" fmla="*/ 1670751 w 2023931"/>
              <a:gd name="connsiteY92" fmla="*/ 1252180 h 2108808"/>
              <a:gd name="connsiteX93" fmla="*/ 1670752 w 2023931"/>
              <a:gd name="connsiteY93" fmla="*/ 1252378 h 2108808"/>
              <a:gd name="connsiteX94" fmla="*/ 1605546 w 2023931"/>
              <a:gd name="connsiteY94" fmla="*/ 1317584 h 2108808"/>
              <a:gd name="connsiteX95" fmla="*/ 1540341 w 2023931"/>
              <a:gd name="connsiteY95" fmla="*/ 1252379 h 2108808"/>
              <a:gd name="connsiteX96" fmla="*/ 1605546 w 2023931"/>
              <a:gd name="connsiteY96" fmla="*/ 1187173 h 2108808"/>
              <a:gd name="connsiteX97" fmla="*/ 1252565 w 2023931"/>
              <a:gd name="connsiteY97" fmla="*/ 1187173 h 2108808"/>
              <a:gd name="connsiteX98" fmla="*/ 1252565 w 2023931"/>
              <a:gd name="connsiteY98" fmla="*/ 1187174 h 2108808"/>
              <a:gd name="connsiteX99" fmla="*/ 1317572 w 2023931"/>
              <a:gd name="connsiteY99" fmla="*/ 1252180 h 2108808"/>
              <a:gd name="connsiteX100" fmla="*/ 1317572 w 2023931"/>
              <a:gd name="connsiteY100" fmla="*/ 1252576 h 2108808"/>
              <a:gd name="connsiteX101" fmla="*/ 1252169 w 2023931"/>
              <a:gd name="connsiteY101" fmla="*/ 1317583 h 2108808"/>
              <a:gd name="connsiteX102" fmla="*/ 1187162 w 2023931"/>
              <a:gd name="connsiteY102" fmla="*/ 1252180 h 2108808"/>
              <a:gd name="connsiteX103" fmla="*/ 1252565 w 2023931"/>
              <a:gd name="connsiteY103" fmla="*/ 1187173 h 2108808"/>
              <a:gd name="connsiteX104" fmla="*/ 461182 w 2023931"/>
              <a:gd name="connsiteY104" fmla="*/ 811599 h 2108808"/>
              <a:gd name="connsiteX105" fmla="*/ 506172 w 2023931"/>
              <a:gd name="connsiteY105" fmla="*/ 856588 h 2108808"/>
              <a:gd name="connsiteX106" fmla="*/ 461182 w 2023931"/>
              <a:gd name="connsiteY106" fmla="*/ 901578 h 2108808"/>
              <a:gd name="connsiteX107" fmla="*/ 416193 w 2023931"/>
              <a:gd name="connsiteY107" fmla="*/ 856588 h 2108808"/>
              <a:gd name="connsiteX108" fmla="*/ 461182 w 2023931"/>
              <a:gd name="connsiteY108" fmla="*/ 811599 h 2108808"/>
              <a:gd name="connsiteX109" fmla="*/ 65193 w 2023931"/>
              <a:gd name="connsiteY109" fmla="*/ 811599 h 2108808"/>
              <a:gd name="connsiteX110" fmla="*/ 109985 w 2023931"/>
              <a:gd name="connsiteY110" fmla="*/ 856588 h 2108808"/>
              <a:gd name="connsiteX111" fmla="*/ 109984 w 2023931"/>
              <a:gd name="connsiteY111" fmla="*/ 856785 h 2108808"/>
              <a:gd name="connsiteX112" fmla="*/ 64797 w 2023931"/>
              <a:gd name="connsiteY112" fmla="*/ 901576 h 2108808"/>
              <a:gd name="connsiteX113" fmla="*/ 20006 w 2023931"/>
              <a:gd name="connsiteY113" fmla="*/ 856389 h 2108808"/>
              <a:gd name="connsiteX114" fmla="*/ 65193 w 2023931"/>
              <a:gd name="connsiteY114" fmla="*/ 811599 h 2108808"/>
              <a:gd name="connsiteX115" fmla="*/ 856775 w 2023931"/>
              <a:gd name="connsiteY115" fmla="*/ 801689 h 2108808"/>
              <a:gd name="connsiteX116" fmla="*/ 910881 w 2023931"/>
              <a:gd name="connsiteY116" fmla="*/ 856588 h 2108808"/>
              <a:gd name="connsiteX117" fmla="*/ 910875 w 2023931"/>
              <a:gd name="connsiteY117" fmla="*/ 857375 h 2108808"/>
              <a:gd name="connsiteX118" fmla="*/ 855189 w 2023931"/>
              <a:gd name="connsiteY118" fmla="*/ 911476 h 2108808"/>
              <a:gd name="connsiteX119" fmla="*/ 801089 w 2023931"/>
              <a:gd name="connsiteY119" fmla="*/ 855789 h 2108808"/>
              <a:gd name="connsiteX120" fmla="*/ 856775 w 2023931"/>
              <a:gd name="connsiteY120" fmla="*/ 801689 h 2108808"/>
              <a:gd name="connsiteX121" fmla="*/ 1252565 w 2023931"/>
              <a:gd name="connsiteY121" fmla="*/ 801689 h 2108808"/>
              <a:gd name="connsiteX122" fmla="*/ 1307266 w 2023931"/>
              <a:gd name="connsiteY122" fmla="*/ 856587 h 2108808"/>
              <a:gd name="connsiteX123" fmla="*/ 1307266 w 2023931"/>
              <a:gd name="connsiteY123" fmla="*/ 856785 h 2108808"/>
              <a:gd name="connsiteX124" fmla="*/ 1252168 w 2023931"/>
              <a:gd name="connsiteY124" fmla="*/ 911486 h 2108808"/>
              <a:gd name="connsiteX125" fmla="*/ 1197468 w 2023931"/>
              <a:gd name="connsiteY125" fmla="*/ 856389 h 2108808"/>
              <a:gd name="connsiteX126" fmla="*/ 1252565 w 2023931"/>
              <a:gd name="connsiteY126" fmla="*/ 801689 h 2108808"/>
              <a:gd name="connsiteX127" fmla="*/ 1958726 w 2023931"/>
              <a:gd name="connsiteY127" fmla="*/ 791382 h 2108808"/>
              <a:gd name="connsiteX128" fmla="*/ 1959122 w 2023931"/>
              <a:gd name="connsiteY128" fmla="*/ 791382 h 2108808"/>
              <a:gd name="connsiteX129" fmla="*/ 2023931 w 2023931"/>
              <a:gd name="connsiteY129" fmla="*/ 856587 h 2108808"/>
              <a:gd name="connsiteX130" fmla="*/ 1958726 w 2023931"/>
              <a:gd name="connsiteY130" fmla="*/ 921793 h 2108808"/>
              <a:gd name="connsiteX131" fmla="*/ 1893520 w 2023931"/>
              <a:gd name="connsiteY131" fmla="*/ 856587 h 2108808"/>
              <a:gd name="connsiteX132" fmla="*/ 1958726 w 2023931"/>
              <a:gd name="connsiteY132" fmla="*/ 791382 h 2108808"/>
              <a:gd name="connsiteX133" fmla="*/ 1605546 w 2023931"/>
              <a:gd name="connsiteY133" fmla="*/ 791382 h 2108808"/>
              <a:gd name="connsiteX134" fmla="*/ 1605943 w 2023931"/>
              <a:gd name="connsiteY134" fmla="*/ 791382 h 2108808"/>
              <a:gd name="connsiteX135" fmla="*/ 1670752 w 2023931"/>
              <a:gd name="connsiteY135" fmla="*/ 856587 h 2108808"/>
              <a:gd name="connsiteX136" fmla="*/ 1605546 w 2023931"/>
              <a:gd name="connsiteY136" fmla="*/ 921793 h 2108808"/>
              <a:gd name="connsiteX137" fmla="*/ 1540341 w 2023931"/>
              <a:gd name="connsiteY137" fmla="*/ 856587 h 2108808"/>
              <a:gd name="connsiteX138" fmla="*/ 1605546 w 2023931"/>
              <a:gd name="connsiteY138" fmla="*/ 791382 h 2108808"/>
              <a:gd name="connsiteX139" fmla="*/ 65010 w 2023931"/>
              <a:gd name="connsiteY139" fmla="*/ 430919 h 2108808"/>
              <a:gd name="connsiteX140" fmla="*/ 95036 w 2023931"/>
              <a:gd name="connsiteY140" fmla="*/ 460747 h 2108808"/>
              <a:gd name="connsiteX141" fmla="*/ 65208 w 2023931"/>
              <a:gd name="connsiteY141" fmla="*/ 490773 h 2108808"/>
              <a:gd name="connsiteX142" fmla="*/ 35182 w 2023931"/>
              <a:gd name="connsiteY142" fmla="*/ 460945 h 2108808"/>
              <a:gd name="connsiteX143" fmla="*/ 65010 w 2023931"/>
              <a:gd name="connsiteY143" fmla="*/ 430919 h 2108808"/>
              <a:gd name="connsiteX144" fmla="*/ 461183 w 2023931"/>
              <a:gd name="connsiteY144" fmla="*/ 414620 h 2108808"/>
              <a:gd name="connsiteX145" fmla="*/ 462181 w 2023931"/>
              <a:gd name="connsiteY145" fmla="*/ 414625 h 2108808"/>
              <a:gd name="connsiteX146" fmla="*/ 507560 w 2023931"/>
              <a:gd name="connsiteY146" fmla="*/ 461591 h 2108808"/>
              <a:gd name="connsiteX147" fmla="*/ 461191 w 2023931"/>
              <a:gd name="connsiteY147" fmla="*/ 507374 h 2108808"/>
              <a:gd name="connsiteX148" fmla="*/ 414810 w 2023931"/>
              <a:gd name="connsiteY148" fmla="*/ 461000 h 2108808"/>
              <a:gd name="connsiteX149" fmla="*/ 461183 w 2023931"/>
              <a:gd name="connsiteY149" fmla="*/ 414620 h 2108808"/>
              <a:gd name="connsiteX150" fmla="*/ 856775 w 2023931"/>
              <a:gd name="connsiteY150" fmla="*/ 414421 h 2108808"/>
              <a:gd name="connsiteX151" fmla="*/ 903152 w 2023931"/>
              <a:gd name="connsiteY151" fmla="*/ 460798 h 2108808"/>
              <a:gd name="connsiteX152" fmla="*/ 856775 w 2023931"/>
              <a:gd name="connsiteY152" fmla="*/ 507176 h 2108808"/>
              <a:gd name="connsiteX153" fmla="*/ 810398 w 2023931"/>
              <a:gd name="connsiteY153" fmla="*/ 460798 h 2108808"/>
              <a:gd name="connsiteX154" fmla="*/ 856775 w 2023931"/>
              <a:gd name="connsiteY154" fmla="*/ 414421 h 2108808"/>
              <a:gd name="connsiteX155" fmla="*/ 1605547 w 2023931"/>
              <a:gd name="connsiteY155" fmla="*/ 406890 h 2108808"/>
              <a:gd name="connsiteX156" fmla="*/ 1606543 w 2023931"/>
              <a:gd name="connsiteY156" fmla="*/ 406895 h 2108808"/>
              <a:gd name="connsiteX157" fmla="*/ 1659653 w 2023931"/>
              <a:gd name="connsiteY157" fmla="*/ 461590 h 2108808"/>
              <a:gd name="connsiteX158" fmla="*/ 1605553 w 2023931"/>
              <a:gd name="connsiteY158" fmla="*/ 515103 h 2108808"/>
              <a:gd name="connsiteX159" fmla="*/ 1551443 w 2023931"/>
              <a:gd name="connsiteY159" fmla="*/ 460999 h 2108808"/>
              <a:gd name="connsiteX160" fmla="*/ 1584486 w 2023931"/>
              <a:gd name="connsiteY160" fmla="*/ 411143 h 2108808"/>
              <a:gd name="connsiteX161" fmla="*/ 1252566 w 2023931"/>
              <a:gd name="connsiteY161" fmla="*/ 406692 h 2108808"/>
              <a:gd name="connsiteX162" fmla="*/ 1306672 w 2023931"/>
              <a:gd name="connsiteY162" fmla="*/ 460799 h 2108808"/>
              <a:gd name="connsiteX163" fmla="*/ 1252566 w 2023931"/>
              <a:gd name="connsiteY163" fmla="*/ 514905 h 2108808"/>
              <a:gd name="connsiteX164" fmla="*/ 1198459 w 2023931"/>
              <a:gd name="connsiteY164" fmla="*/ 460799 h 2108808"/>
              <a:gd name="connsiteX165" fmla="*/ 1252566 w 2023931"/>
              <a:gd name="connsiteY165" fmla="*/ 406692 h 2108808"/>
              <a:gd name="connsiteX166" fmla="*/ 1958725 w 2023931"/>
              <a:gd name="connsiteY166" fmla="*/ 395592 h 2108808"/>
              <a:gd name="connsiteX167" fmla="*/ 2023931 w 2023931"/>
              <a:gd name="connsiteY167" fmla="*/ 460797 h 2108808"/>
              <a:gd name="connsiteX168" fmla="*/ 1958725 w 2023931"/>
              <a:gd name="connsiteY168" fmla="*/ 526003 h 2108808"/>
              <a:gd name="connsiteX169" fmla="*/ 1893520 w 2023931"/>
              <a:gd name="connsiteY169" fmla="*/ 460797 h 2108808"/>
              <a:gd name="connsiteX170" fmla="*/ 1958725 w 2023931"/>
              <a:gd name="connsiteY170" fmla="*/ 395592 h 2108808"/>
              <a:gd name="connsiteX171" fmla="*/ 65106 w 2023931"/>
              <a:gd name="connsiteY171" fmla="*/ 41473 h 2108808"/>
              <a:gd name="connsiteX172" fmla="*/ 88968 w 2023931"/>
              <a:gd name="connsiteY172" fmla="*/ 65177 h 2108808"/>
              <a:gd name="connsiteX173" fmla="*/ 65264 w 2023931"/>
              <a:gd name="connsiteY173" fmla="*/ 89039 h 2108808"/>
              <a:gd name="connsiteX174" fmla="*/ 41402 w 2023931"/>
              <a:gd name="connsiteY174" fmla="*/ 65335 h 2108808"/>
              <a:gd name="connsiteX175" fmla="*/ 65106 w 2023931"/>
              <a:gd name="connsiteY175" fmla="*/ 41473 h 2108808"/>
              <a:gd name="connsiteX176" fmla="*/ 461783 w 2023931"/>
              <a:gd name="connsiteY176" fmla="*/ 32301 h 2108808"/>
              <a:gd name="connsiteX177" fmla="*/ 494677 w 2023931"/>
              <a:gd name="connsiteY177" fmla="*/ 65206 h 2108808"/>
              <a:gd name="connsiteX178" fmla="*/ 462372 w 2023931"/>
              <a:gd name="connsiteY178" fmla="*/ 98095 h 2108808"/>
              <a:gd name="connsiteX179" fmla="*/ 428883 w 2023931"/>
              <a:gd name="connsiteY179" fmla="*/ 65795 h 2108808"/>
              <a:gd name="connsiteX180" fmla="*/ 461183 w 2023931"/>
              <a:gd name="connsiteY180" fmla="*/ 32306 h 2108808"/>
              <a:gd name="connsiteX181" fmla="*/ 461783 w 2023931"/>
              <a:gd name="connsiteY181" fmla="*/ 32301 h 2108808"/>
              <a:gd name="connsiteX182" fmla="*/ 856774 w 2023931"/>
              <a:gd name="connsiteY182" fmla="*/ 22198 h 2108808"/>
              <a:gd name="connsiteX183" fmla="*/ 899782 w 2023931"/>
              <a:gd name="connsiteY183" fmla="*/ 65205 h 2108808"/>
              <a:gd name="connsiteX184" fmla="*/ 856774 w 2023931"/>
              <a:gd name="connsiteY184" fmla="*/ 108214 h 2108808"/>
              <a:gd name="connsiteX185" fmla="*/ 813767 w 2023931"/>
              <a:gd name="connsiteY185" fmla="*/ 65205 h 2108808"/>
              <a:gd name="connsiteX186" fmla="*/ 856774 w 2023931"/>
              <a:gd name="connsiteY186" fmla="*/ 22198 h 2108808"/>
              <a:gd name="connsiteX187" fmla="*/ 1252565 w 2023931"/>
              <a:gd name="connsiteY187" fmla="*/ 16253 h 2108808"/>
              <a:gd name="connsiteX188" fmla="*/ 1301518 w 2023931"/>
              <a:gd name="connsiteY188" fmla="*/ 65206 h 2108808"/>
              <a:gd name="connsiteX189" fmla="*/ 1252565 w 2023931"/>
              <a:gd name="connsiteY189" fmla="*/ 114160 h 2108808"/>
              <a:gd name="connsiteX190" fmla="*/ 1203612 w 2023931"/>
              <a:gd name="connsiteY190" fmla="*/ 65206 h 2108808"/>
              <a:gd name="connsiteX191" fmla="*/ 1252565 w 2023931"/>
              <a:gd name="connsiteY191" fmla="*/ 16253 h 2108808"/>
              <a:gd name="connsiteX192" fmla="*/ 1605745 w 2023931"/>
              <a:gd name="connsiteY192" fmla="*/ 9910 h 2108808"/>
              <a:gd name="connsiteX193" fmla="*/ 1661040 w 2023931"/>
              <a:gd name="connsiteY193" fmla="*/ 65206 h 2108808"/>
              <a:gd name="connsiteX194" fmla="*/ 1605943 w 2023931"/>
              <a:gd name="connsiteY194" fmla="*/ 120501 h 2108808"/>
              <a:gd name="connsiteX195" fmla="*/ 1550450 w 2023931"/>
              <a:gd name="connsiteY195" fmla="*/ 65404 h 2108808"/>
              <a:gd name="connsiteX196" fmla="*/ 1605546 w 2023931"/>
              <a:gd name="connsiteY196" fmla="*/ 9911 h 2108808"/>
              <a:gd name="connsiteX197" fmla="*/ 1605745 w 2023931"/>
              <a:gd name="connsiteY197" fmla="*/ 9910 h 2108808"/>
              <a:gd name="connsiteX198" fmla="*/ 1958725 w 2023931"/>
              <a:gd name="connsiteY198" fmla="*/ 0 h 2108808"/>
              <a:gd name="connsiteX199" fmla="*/ 2023931 w 2023931"/>
              <a:gd name="connsiteY199" fmla="*/ 65205 h 2108808"/>
              <a:gd name="connsiteX200" fmla="*/ 1958725 w 2023931"/>
              <a:gd name="connsiteY200" fmla="*/ 130411 h 2108808"/>
              <a:gd name="connsiteX201" fmla="*/ 1893520 w 2023931"/>
              <a:gd name="connsiteY201" fmla="*/ 65205 h 2108808"/>
              <a:gd name="connsiteX202" fmla="*/ 1958725 w 2023931"/>
              <a:gd name="connsiteY202" fmla="*/ 0 h 210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2023931" h="2108808">
                <a:moveTo>
                  <a:pt x="64989" y="1978398"/>
                </a:moveTo>
                <a:cubicBezTo>
                  <a:pt x="101000" y="1978278"/>
                  <a:pt x="130291" y="2007374"/>
                  <a:pt x="130410" y="2043386"/>
                </a:cubicBezTo>
                <a:cubicBezTo>
                  <a:pt x="130529" y="2079398"/>
                  <a:pt x="101433" y="2108688"/>
                  <a:pt x="65421" y="2108808"/>
                </a:cubicBezTo>
                <a:cubicBezTo>
                  <a:pt x="29409" y="2108927"/>
                  <a:pt x="120" y="2079830"/>
                  <a:pt x="0" y="2043819"/>
                </a:cubicBezTo>
                <a:cubicBezTo>
                  <a:pt x="-119" y="2007807"/>
                  <a:pt x="28977" y="1978517"/>
                  <a:pt x="64989" y="1978398"/>
                </a:cubicBezTo>
                <a:close/>
                <a:moveTo>
                  <a:pt x="1958725" y="1978358"/>
                </a:moveTo>
                <a:cubicBezTo>
                  <a:pt x="1994737" y="1978358"/>
                  <a:pt x="2023931" y="2007551"/>
                  <a:pt x="2023931" y="2043564"/>
                </a:cubicBezTo>
                <a:cubicBezTo>
                  <a:pt x="2023931" y="2079575"/>
                  <a:pt x="1994737" y="2108769"/>
                  <a:pt x="1958725" y="2108769"/>
                </a:cubicBezTo>
                <a:cubicBezTo>
                  <a:pt x="1922714" y="2108769"/>
                  <a:pt x="1893520" y="2079575"/>
                  <a:pt x="1893520" y="2043564"/>
                </a:cubicBezTo>
                <a:cubicBezTo>
                  <a:pt x="1893520" y="2007551"/>
                  <a:pt x="1922714" y="1978358"/>
                  <a:pt x="1958725" y="1978358"/>
                </a:cubicBezTo>
                <a:close/>
                <a:moveTo>
                  <a:pt x="1605546" y="1978358"/>
                </a:moveTo>
                <a:cubicBezTo>
                  <a:pt x="1641558" y="1978358"/>
                  <a:pt x="1670752" y="2007551"/>
                  <a:pt x="1670752" y="2043564"/>
                </a:cubicBezTo>
                <a:cubicBezTo>
                  <a:pt x="1670752" y="2079575"/>
                  <a:pt x="1641558" y="2108769"/>
                  <a:pt x="1605546" y="2108769"/>
                </a:cubicBezTo>
                <a:cubicBezTo>
                  <a:pt x="1569534" y="2108769"/>
                  <a:pt x="1540341" y="2079575"/>
                  <a:pt x="1540341" y="2043564"/>
                </a:cubicBezTo>
                <a:cubicBezTo>
                  <a:pt x="1540341" y="2007551"/>
                  <a:pt x="1569534" y="1978358"/>
                  <a:pt x="1605546" y="1978358"/>
                </a:cubicBezTo>
                <a:close/>
                <a:moveTo>
                  <a:pt x="1252565" y="1978358"/>
                </a:moveTo>
                <a:cubicBezTo>
                  <a:pt x="1288577" y="1978358"/>
                  <a:pt x="1317770" y="2007551"/>
                  <a:pt x="1317770" y="2043564"/>
                </a:cubicBezTo>
                <a:cubicBezTo>
                  <a:pt x="1317770" y="2079575"/>
                  <a:pt x="1288577" y="2108769"/>
                  <a:pt x="1252565" y="2108769"/>
                </a:cubicBezTo>
                <a:cubicBezTo>
                  <a:pt x="1216553" y="2108769"/>
                  <a:pt x="1187360" y="2079575"/>
                  <a:pt x="1187360" y="2043564"/>
                </a:cubicBezTo>
                <a:cubicBezTo>
                  <a:pt x="1187360" y="2007551"/>
                  <a:pt x="1216553" y="1978358"/>
                  <a:pt x="1252565" y="1978358"/>
                </a:cubicBezTo>
                <a:close/>
                <a:moveTo>
                  <a:pt x="856775" y="1978358"/>
                </a:moveTo>
                <a:cubicBezTo>
                  <a:pt x="892787" y="1978358"/>
                  <a:pt x="921980" y="2007551"/>
                  <a:pt x="921980" y="2043564"/>
                </a:cubicBezTo>
                <a:cubicBezTo>
                  <a:pt x="921980" y="2079575"/>
                  <a:pt x="892787" y="2108769"/>
                  <a:pt x="856775" y="2108769"/>
                </a:cubicBezTo>
                <a:cubicBezTo>
                  <a:pt x="820763" y="2108769"/>
                  <a:pt x="791570" y="2079575"/>
                  <a:pt x="791570" y="2043564"/>
                </a:cubicBezTo>
                <a:cubicBezTo>
                  <a:pt x="791570" y="2007551"/>
                  <a:pt x="820763" y="1978358"/>
                  <a:pt x="856775" y="1978358"/>
                </a:cubicBezTo>
                <a:close/>
                <a:moveTo>
                  <a:pt x="461183" y="1978358"/>
                </a:moveTo>
                <a:cubicBezTo>
                  <a:pt x="497195" y="1978358"/>
                  <a:pt x="526388" y="2007551"/>
                  <a:pt x="526388" y="2043564"/>
                </a:cubicBezTo>
                <a:cubicBezTo>
                  <a:pt x="526388" y="2079575"/>
                  <a:pt x="497195" y="2108769"/>
                  <a:pt x="461183" y="2108769"/>
                </a:cubicBezTo>
                <a:cubicBezTo>
                  <a:pt x="425171" y="2108769"/>
                  <a:pt x="395978" y="2079575"/>
                  <a:pt x="395978" y="2043564"/>
                </a:cubicBezTo>
                <a:cubicBezTo>
                  <a:pt x="395978" y="2007551"/>
                  <a:pt x="425171" y="1978358"/>
                  <a:pt x="461183" y="1978358"/>
                </a:cubicBezTo>
                <a:close/>
                <a:moveTo>
                  <a:pt x="461183" y="1591288"/>
                </a:moveTo>
                <a:lnTo>
                  <a:pt x="461183" y="1591288"/>
                </a:lnTo>
                <a:cubicBezTo>
                  <a:pt x="461249" y="1591288"/>
                  <a:pt x="461315" y="1591288"/>
                  <a:pt x="461381" y="1591288"/>
                </a:cubicBezTo>
                <a:cubicBezTo>
                  <a:pt x="492577" y="1591397"/>
                  <a:pt x="517778" y="1616775"/>
                  <a:pt x="517668" y="1647971"/>
                </a:cubicBezTo>
                <a:cubicBezTo>
                  <a:pt x="517668" y="1648036"/>
                  <a:pt x="517668" y="1648103"/>
                  <a:pt x="517668" y="1648168"/>
                </a:cubicBezTo>
                <a:cubicBezTo>
                  <a:pt x="517558" y="1679473"/>
                  <a:pt x="492092" y="1704763"/>
                  <a:pt x="460787" y="1704653"/>
                </a:cubicBezTo>
                <a:cubicBezTo>
                  <a:pt x="429482" y="1704543"/>
                  <a:pt x="404192" y="1679077"/>
                  <a:pt x="404302" y="1647772"/>
                </a:cubicBezTo>
                <a:cubicBezTo>
                  <a:pt x="404412" y="1616467"/>
                  <a:pt x="429878" y="1591178"/>
                  <a:pt x="461183" y="1591288"/>
                </a:cubicBezTo>
                <a:close/>
                <a:moveTo>
                  <a:pt x="65087" y="1589546"/>
                </a:moveTo>
                <a:cubicBezTo>
                  <a:pt x="97376" y="1589438"/>
                  <a:pt x="123639" y="1615528"/>
                  <a:pt x="123746" y="1647818"/>
                </a:cubicBezTo>
                <a:cubicBezTo>
                  <a:pt x="123854" y="1680108"/>
                  <a:pt x="97764" y="1706371"/>
                  <a:pt x="65474" y="1706478"/>
                </a:cubicBezTo>
                <a:cubicBezTo>
                  <a:pt x="33184" y="1706585"/>
                  <a:pt x="6921" y="1680495"/>
                  <a:pt x="6814" y="1648206"/>
                </a:cubicBezTo>
                <a:cubicBezTo>
                  <a:pt x="6707" y="1615916"/>
                  <a:pt x="32797" y="1589653"/>
                  <a:pt x="65087" y="1589546"/>
                </a:cubicBezTo>
                <a:close/>
                <a:moveTo>
                  <a:pt x="1605546" y="1582766"/>
                </a:moveTo>
                <a:cubicBezTo>
                  <a:pt x="1605679" y="1582765"/>
                  <a:pt x="1605811" y="1582765"/>
                  <a:pt x="1605943" y="1582766"/>
                </a:cubicBezTo>
                <a:cubicBezTo>
                  <a:pt x="1641846" y="1582875"/>
                  <a:pt x="1670861" y="1612069"/>
                  <a:pt x="1670752" y="1647971"/>
                </a:cubicBezTo>
                <a:cubicBezTo>
                  <a:pt x="1670752" y="1683983"/>
                  <a:pt x="1641558" y="1713176"/>
                  <a:pt x="1605546" y="1713176"/>
                </a:cubicBezTo>
                <a:cubicBezTo>
                  <a:pt x="1569534" y="1713176"/>
                  <a:pt x="1540341" y="1683983"/>
                  <a:pt x="1540341" y="1647971"/>
                </a:cubicBezTo>
                <a:cubicBezTo>
                  <a:pt x="1540341" y="1611959"/>
                  <a:pt x="1569534" y="1582766"/>
                  <a:pt x="1605546" y="1582766"/>
                </a:cubicBezTo>
                <a:close/>
                <a:moveTo>
                  <a:pt x="1958725" y="1582765"/>
                </a:moveTo>
                <a:cubicBezTo>
                  <a:pt x="1994737" y="1582765"/>
                  <a:pt x="2023931" y="1611958"/>
                  <a:pt x="2023931" y="1647971"/>
                </a:cubicBezTo>
                <a:cubicBezTo>
                  <a:pt x="2023931" y="1683982"/>
                  <a:pt x="1994737" y="1713176"/>
                  <a:pt x="1958725" y="1713176"/>
                </a:cubicBezTo>
                <a:cubicBezTo>
                  <a:pt x="1922714" y="1713176"/>
                  <a:pt x="1893520" y="1683982"/>
                  <a:pt x="1893520" y="1647971"/>
                </a:cubicBezTo>
                <a:cubicBezTo>
                  <a:pt x="1893520" y="1611958"/>
                  <a:pt x="1922714" y="1582765"/>
                  <a:pt x="1958725" y="1582765"/>
                </a:cubicBezTo>
                <a:close/>
                <a:moveTo>
                  <a:pt x="1252565" y="1582765"/>
                </a:moveTo>
                <a:cubicBezTo>
                  <a:pt x="1288577" y="1582765"/>
                  <a:pt x="1317770" y="1611958"/>
                  <a:pt x="1317770" y="1647971"/>
                </a:cubicBezTo>
                <a:cubicBezTo>
                  <a:pt x="1317770" y="1683982"/>
                  <a:pt x="1288577" y="1713176"/>
                  <a:pt x="1252565" y="1713176"/>
                </a:cubicBezTo>
                <a:cubicBezTo>
                  <a:pt x="1216553" y="1713176"/>
                  <a:pt x="1187360" y="1683982"/>
                  <a:pt x="1187360" y="1647971"/>
                </a:cubicBezTo>
                <a:cubicBezTo>
                  <a:pt x="1187360" y="1611958"/>
                  <a:pt x="1216553" y="1582765"/>
                  <a:pt x="1252565" y="1582765"/>
                </a:cubicBezTo>
                <a:close/>
                <a:moveTo>
                  <a:pt x="856775" y="1582765"/>
                </a:moveTo>
                <a:cubicBezTo>
                  <a:pt x="892787" y="1582765"/>
                  <a:pt x="921980" y="1611958"/>
                  <a:pt x="921980" y="1647971"/>
                </a:cubicBezTo>
                <a:cubicBezTo>
                  <a:pt x="921980" y="1683982"/>
                  <a:pt x="892787" y="1713176"/>
                  <a:pt x="856775" y="1713176"/>
                </a:cubicBezTo>
                <a:cubicBezTo>
                  <a:pt x="820763" y="1713176"/>
                  <a:pt x="791570" y="1683982"/>
                  <a:pt x="791570" y="1647971"/>
                </a:cubicBezTo>
                <a:cubicBezTo>
                  <a:pt x="791570" y="1611958"/>
                  <a:pt x="820763" y="1582765"/>
                  <a:pt x="856775" y="1582765"/>
                </a:cubicBezTo>
                <a:close/>
                <a:moveTo>
                  <a:pt x="65195" y="1202831"/>
                </a:moveTo>
                <a:cubicBezTo>
                  <a:pt x="92450" y="1202831"/>
                  <a:pt x="114545" y="1224925"/>
                  <a:pt x="114545" y="1252181"/>
                </a:cubicBezTo>
                <a:cubicBezTo>
                  <a:pt x="114545" y="1252312"/>
                  <a:pt x="114545" y="1252444"/>
                  <a:pt x="114545" y="1252576"/>
                </a:cubicBezTo>
                <a:cubicBezTo>
                  <a:pt x="114435" y="1279940"/>
                  <a:pt x="92163" y="1302035"/>
                  <a:pt x="64799" y="1301926"/>
                </a:cubicBezTo>
                <a:cubicBezTo>
                  <a:pt x="37435" y="1301817"/>
                  <a:pt x="15340" y="1279545"/>
                  <a:pt x="15449" y="1252181"/>
                </a:cubicBezTo>
                <a:cubicBezTo>
                  <a:pt x="15559" y="1224816"/>
                  <a:pt x="37830" y="1202721"/>
                  <a:pt x="65195" y="1202831"/>
                </a:cubicBezTo>
                <a:close/>
                <a:moveTo>
                  <a:pt x="461382" y="1202830"/>
                </a:moveTo>
                <a:cubicBezTo>
                  <a:pt x="488637" y="1202830"/>
                  <a:pt x="510732" y="1224925"/>
                  <a:pt x="510732" y="1252181"/>
                </a:cubicBezTo>
                <a:cubicBezTo>
                  <a:pt x="510732" y="1252246"/>
                  <a:pt x="510732" y="1252312"/>
                  <a:pt x="510732" y="1252378"/>
                </a:cubicBezTo>
                <a:cubicBezTo>
                  <a:pt x="510732" y="1279743"/>
                  <a:pt x="488549" y="1301927"/>
                  <a:pt x="461184" y="1301927"/>
                </a:cubicBezTo>
                <a:cubicBezTo>
                  <a:pt x="433820" y="1301928"/>
                  <a:pt x="411636" y="1279744"/>
                  <a:pt x="411636" y="1252379"/>
                </a:cubicBezTo>
                <a:cubicBezTo>
                  <a:pt x="411636" y="1225015"/>
                  <a:pt x="433819" y="1202831"/>
                  <a:pt x="461184" y="1202831"/>
                </a:cubicBezTo>
                <a:cubicBezTo>
                  <a:pt x="461250" y="1202830"/>
                  <a:pt x="461316" y="1202830"/>
                  <a:pt x="461382" y="1202830"/>
                </a:cubicBezTo>
                <a:close/>
                <a:moveTo>
                  <a:pt x="856775" y="1194902"/>
                </a:moveTo>
                <a:lnTo>
                  <a:pt x="856973" y="1194902"/>
                </a:lnTo>
                <a:cubicBezTo>
                  <a:pt x="888935" y="1194902"/>
                  <a:pt x="914845" y="1220812"/>
                  <a:pt x="914845" y="1252774"/>
                </a:cubicBezTo>
                <a:cubicBezTo>
                  <a:pt x="914845" y="1284659"/>
                  <a:pt x="889056" y="1310537"/>
                  <a:pt x="857171" y="1310646"/>
                </a:cubicBezTo>
                <a:cubicBezTo>
                  <a:pt x="825209" y="1310755"/>
                  <a:pt x="799211" y="1284934"/>
                  <a:pt x="799101" y="1252972"/>
                </a:cubicBezTo>
                <a:cubicBezTo>
                  <a:pt x="798991" y="1221010"/>
                  <a:pt x="824813" y="1195012"/>
                  <a:pt x="856775" y="1194902"/>
                </a:cubicBezTo>
                <a:close/>
                <a:moveTo>
                  <a:pt x="1958725" y="1187173"/>
                </a:moveTo>
                <a:cubicBezTo>
                  <a:pt x="1958791" y="1187173"/>
                  <a:pt x="1958857" y="1187173"/>
                  <a:pt x="1958923" y="1187173"/>
                </a:cubicBezTo>
                <a:cubicBezTo>
                  <a:pt x="1994826" y="1187173"/>
                  <a:pt x="2023931" y="1216278"/>
                  <a:pt x="2023930" y="1252180"/>
                </a:cubicBezTo>
                <a:cubicBezTo>
                  <a:pt x="2023931" y="1252247"/>
                  <a:pt x="2023931" y="1252312"/>
                  <a:pt x="2023931" y="1252378"/>
                </a:cubicBezTo>
                <a:cubicBezTo>
                  <a:pt x="2023931" y="1288390"/>
                  <a:pt x="1994738" y="1317584"/>
                  <a:pt x="1958725" y="1317584"/>
                </a:cubicBezTo>
                <a:cubicBezTo>
                  <a:pt x="1922714" y="1317584"/>
                  <a:pt x="1893520" y="1288391"/>
                  <a:pt x="1893520" y="1252379"/>
                </a:cubicBezTo>
                <a:cubicBezTo>
                  <a:pt x="1893520" y="1216367"/>
                  <a:pt x="1922713" y="1187174"/>
                  <a:pt x="1958725" y="1187173"/>
                </a:cubicBezTo>
                <a:close/>
                <a:moveTo>
                  <a:pt x="1605546" y="1187173"/>
                </a:moveTo>
                <a:cubicBezTo>
                  <a:pt x="1605612" y="1187173"/>
                  <a:pt x="1605678" y="1187173"/>
                  <a:pt x="1605744" y="1187173"/>
                </a:cubicBezTo>
                <a:cubicBezTo>
                  <a:pt x="1641647" y="1187173"/>
                  <a:pt x="1670752" y="1216278"/>
                  <a:pt x="1670751" y="1252180"/>
                </a:cubicBezTo>
                <a:cubicBezTo>
                  <a:pt x="1670752" y="1252247"/>
                  <a:pt x="1670752" y="1252312"/>
                  <a:pt x="1670752" y="1252378"/>
                </a:cubicBezTo>
                <a:cubicBezTo>
                  <a:pt x="1670752" y="1288390"/>
                  <a:pt x="1641559" y="1317584"/>
                  <a:pt x="1605546" y="1317584"/>
                </a:cubicBezTo>
                <a:cubicBezTo>
                  <a:pt x="1569535" y="1317584"/>
                  <a:pt x="1540341" y="1288391"/>
                  <a:pt x="1540341" y="1252379"/>
                </a:cubicBezTo>
                <a:cubicBezTo>
                  <a:pt x="1540341" y="1216367"/>
                  <a:pt x="1569534" y="1187174"/>
                  <a:pt x="1605546" y="1187173"/>
                </a:cubicBezTo>
                <a:close/>
                <a:moveTo>
                  <a:pt x="1252565" y="1187173"/>
                </a:moveTo>
                <a:lnTo>
                  <a:pt x="1252565" y="1187174"/>
                </a:lnTo>
                <a:cubicBezTo>
                  <a:pt x="1288467" y="1187174"/>
                  <a:pt x="1317572" y="1216278"/>
                  <a:pt x="1317572" y="1252180"/>
                </a:cubicBezTo>
                <a:cubicBezTo>
                  <a:pt x="1317572" y="1252312"/>
                  <a:pt x="1317572" y="1252444"/>
                  <a:pt x="1317572" y="1252576"/>
                </a:cubicBezTo>
                <a:cubicBezTo>
                  <a:pt x="1317462" y="1288588"/>
                  <a:pt x="1288181" y="1317692"/>
                  <a:pt x="1252169" y="1317583"/>
                </a:cubicBezTo>
                <a:cubicBezTo>
                  <a:pt x="1216157" y="1317474"/>
                  <a:pt x="1187052" y="1288192"/>
                  <a:pt x="1187162" y="1252180"/>
                </a:cubicBezTo>
                <a:cubicBezTo>
                  <a:pt x="1187272" y="1216169"/>
                  <a:pt x="1216554" y="1187064"/>
                  <a:pt x="1252565" y="1187173"/>
                </a:cubicBezTo>
                <a:close/>
                <a:moveTo>
                  <a:pt x="461182" y="811599"/>
                </a:moveTo>
                <a:cubicBezTo>
                  <a:pt x="486029" y="811599"/>
                  <a:pt x="506172" y="831742"/>
                  <a:pt x="506172" y="856588"/>
                </a:cubicBezTo>
                <a:cubicBezTo>
                  <a:pt x="506172" y="881435"/>
                  <a:pt x="486029" y="901578"/>
                  <a:pt x="461182" y="901578"/>
                </a:cubicBezTo>
                <a:cubicBezTo>
                  <a:pt x="436336" y="901578"/>
                  <a:pt x="416193" y="881435"/>
                  <a:pt x="416193" y="856588"/>
                </a:cubicBezTo>
                <a:cubicBezTo>
                  <a:pt x="416193" y="831742"/>
                  <a:pt x="436336" y="811599"/>
                  <a:pt x="461182" y="811599"/>
                </a:cubicBezTo>
                <a:close/>
                <a:moveTo>
                  <a:pt x="65193" y="811599"/>
                </a:moveTo>
                <a:cubicBezTo>
                  <a:pt x="89963" y="811707"/>
                  <a:pt x="109985" y="831818"/>
                  <a:pt x="109985" y="856588"/>
                </a:cubicBezTo>
                <a:cubicBezTo>
                  <a:pt x="109985" y="856654"/>
                  <a:pt x="109985" y="856720"/>
                  <a:pt x="109984" y="856785"/>
                </a:cubicBezTo>
                <a:cubicBezTo>
                  <a:pt x="109875" y="881633"/>
                  <a:pt x="89644" y="901686"/>
                  <a:pt x="64797" y="901576"/>
                </a:cubicBezTo>
                <a:cubicBezTo>
                  <a:pt x="39951" y="901467"/>
                  <a:pt x="19896" y="881236"/>
                  <a:pt x="20006" y="856389"/>
                </a:cubicBezTo>
                <a:cubicBezTo>
                  <a:pt x="20116" y="831543"/>
                  <a:pt x="40347" y="811489"/>
                  <a:pt x="65193" y="811599"/>
                </a:cubicBezTo>
                <a:close/>
                <a:moveTo>
                  <a:pt x="856775" y="801689"/>
                </a:moveTo>
                <a:cubicBezTo>
                  <a:pt x="886784" y="802122"/>
                  <a:pt x="910884" y="826575"/>
                  <a:pt x="910881" y="856588"/>
                </a:cubicBezTo>
                <a:cubicBezTo>
                  <a:pt x="910881" y="856850"/>
                  <a:pt x="910879" y="857113"/>
                  <a:pt x="910875" y="857375"/>
                </a:cubicBezTo>
                <a:cubicBezTo>
                  <a:pt x="910438" y="887692"/>
                  <a:pt x="885506" y="911913"/>
                  <a:pt x="855189" y="911476"/>
                </a:cubicBezTo>
                <a:cubicBezTo>
                  <a:pt x="824873" y="911038"/>
                  <a:pt x="800651" y="886106"/>
                  <a:pt x="801089" y="855789"/>
                </a:cubicBezTo>
                <a:cubicBezTo>
                  <a:pt x="801526" y="825473"/>
                  <a:pt x="826458" y="801251"/>
                  <a:pt x="856775" y="801689"/>
                </a:cubicBezTo>
                <a:close/>
                <a:moveTo>
                  <a:pt x="1252565" y="801689"/>
                </a:moveTo>
                <a:cubicBezTo>
                  <a:pt x="1282808" y="801797"/>
                  <a:pt x="1307266" y="826345"/>
                  <a:pt x="1307266" y="856587"/>
                </a:cubicBezTo>
                <a:cubicBezTo>
                  <a:pt x="1307266" y="856653"/>
                  <a:pt x="1307266" y="856719"/>
                  <a:pt x="1307266" y="856785"/>
                </a:cubicBezTo>
                <a:cubicBezTo>
                  <a:pt x="1307156" y="887105"/>
                  <a:pt x="1282489" y="911595"/>
                  <a:pt x="1252168" y="911486"/>
                </a:cubicBezTo>
                <a:cubicBezTo>
                  <a:pt x="1221849" y="911377"/>
                  <a:pt x="1197358" y="886709"/>
                  <a:pt x="1197468" y="856389"/>
                </a:cubicBezTo>
                <a:cubicBezTo>
                  <a:pt x="1197578" y="826069"/>
                  <a:pt x="1222246" y="801579"/>
                  <a:pt x="1252565" y="801689"/>
                </a:cubicBezTo>
                <a:close/>
                <a:moveTo>
                  <a:pt x="1958726" y="791382"/>
                </a:moveTo>
                <a:cubicBezTo>
                  <a:pt x="1958858" y="791382"/>
                  <a:pt x="1958990" y="791382"/>
                  <a:pt x="1959122" y="791382"/>
                </a:cubicBezTo>
                <a:cubicBezTo>
                  <a:pt x="1995025" y="791492"/>
                  <a:pt x="2024040" y="820685"/>
                  <a:pt x="2023931" y="856587"/>
                </a:cubicBezTo>
                <a:cubicBezTo>
                  <a:pt x="2023931" y="892600"/>
                  <a:pt x="1994737" y="921793"/>
                  <a:pt x="1958726" y="921793"/>
                </a:cubicBezTo>
                <a:cubicBezTo>
                  <a:pt x="1922713" y="921793"/>
                  <a:pt x="1893520" y="892600"/>
                  <a:pt x="1893520" y="856587"/>
                </a:cubicBezTo>
                <a:cubicBezTo>
                  <a:pt x="1893520" y="820576"/>
                  <a:pt x="1922713" y="791382"/>
                  <a:pt x="1958726" y="791382"/>
                </a:cubicBezTo>
                <a:close/>
                <a:moveTo>
                  <a:pt x="1605546" y="791382"/>
                </a:moveTo>
                <a:cubicBezTo>
                  <a:pt x="1605679" y="791382"/>
                  <a:pt x="1605811" y="791382"/>
                  <a:pt x="1605943" y="791382"/>
                </a:cubicBezTo>
                <a:cubicBezTo>
                  <a:pt x="1641846" y="791492"/>
                  <a:pt x="1670861" y="820685"/>
                  <a:pt x="1670752" y="856587"/>
                </a:cubicBezTo>
                <a:cubicBezTo>
                  <a:pt x="1670752" y="892600"/>
                  <a:pt x="1641558" y="921793"/>
                  <a:pt x="1605546" y="921793"/>
                </a:cubicBezTo>
                <a:cubicBezTo>
                  <a:pt x="1569534" y="921793"/>
                  <a:pt x="1540341" y="892600"/>
                  <a:pt x="1540341" y="856587"/>
                </a:cubicBezTo>
                <a:cubicBezTo>
                  <a:pt x="1540341" y="820576"/>
                  <a:pt x="1569534" y="791382"/>
                  <a:pt x="1605546" y="791382"/>
                </a:cubicBezTo>
                <a:close/>
                <a:moveTo>
                  <a:pt x="65010" y="430919"/>
                </a:moveTo>
                <a:cubicBezTo>
                  <a:pt x="81538" y="430864"/>
                  <a:pt x="94981" y="444218"/>
                  <a:pt x="95036" y="460747"/>
                </a:cubicBezTo>
                <a:cubicBezTo>
                  <a:pt x="95090" y="477275"/>
                  <a:pt x="81736" y="490718"/>
                  <a:pt x="65208" y="490773"/>
                </a:cubicBezTo>
                <a:cubicBezTo>
                  <a:pt x="48680" y="490828"/>
                  <a:pt x="35237" y="477473"/>
                  <a:pt x="35182" y="460945"/>
                </a:cubicBezTo>
                <a:cubicBezTo>
                  <a:pt x="35127" y="444417"/>
                  <a:pt x="48481" y="430974"/>
                  <a:pt x="65010" y="430919"/>
                </a:cubicBezTo>
                <a:close/>
                <a:moveTo>
                  <a:pt x="461183" y="414620"/>
                </a:moveTo>
                <a:cubicBezTo>
                  <a:pt x="461516" y="414618"/>
                  <a:pt x="461849" y="414620"/>
                  <a:pt x="462181" y="414625"/>
                </a:cubicBezTo>
                <a:cubicBezTo>
                  <a:pt x="487681" y="415064"/>
                  <a:pt x="507998" y="436091"/>
                  <a:pt x="507560" y="461591"/>
                </a:cubicBezTo>
                <a:cubicBezTo>
                  <a:pt x="507235" y="486968"/>
                  <a:pt x="486571" y="507371"/>
                  <a:pt x="461191" y="507374"/>
                </a:cubicBezTo>
                <a:cubicBezTo>
                  <a:pt x="435577" y="507376"/>
                  <a:pt x="414812" y="486613"/>
                  <a:pt x="414810" y="461000"/>
                </a:cubicBezTo>
                <a:cubicBezTo>
                  <a:pt x="414808" y="435387"/>
                  <a:pt x="435570" y="414622"/>
                  <a:pt x="461183" y="414620"/>
                </a:cubicBezTo>
                <a:close/>
                <a:moveTo>
                  <a:pt x="856775" y="414421"/>
                </a:moveTo>
                <a:cubicBezTo>
                  <a:pt x="882388" y="414421"/>
                  <a:pt x="903152" y="435184"/>
                  <a:pt x="903152" y="460798"/>
                </a:cubicBezTo>
                <a:cubicBezTo>
                  <a:pt x="903152" y="486411"/>
                  <a:pt x="882388" y="507176"/>
                  <a:pt x="856775" y="507176"/>
                </a:cubicBezTo>
                <a:cubicBezTo>
                  <a:pt x="831161" y="507176"/>
                  <a:pt x="810398" y="486411"/>
                  <a:pt x="810398" y="460798"/>
                </a:cubicBezTo>
                <a:cubicBezTo>
                  <a:pt x="810398" y="435184"/>
                  <a:pt x="831161" y="414421"/>
                  <a:pt x="856775" y="414421"/>
                </a:cubicBezTo>
                <a:close/>
                <a:moveTo>
                  <a:pt x="1605547" y="406890"/>
                </a:moveTo>
                <a:lnTo>
                  <a:pt x="1606543" y="406895"/>
                </a:lnTo>
                <a:cubicBezTo>
                  <a:pt x="1636313" y="407333"/>
                  <a:pt x="1660091" y="431821"/>
                  <a:pt x="1659653" y="461590"/>
                </a:cubicBezTo>
                <a:cubicBezTo>
                  <a:pt x="1659327" y="491238"/>
                  <a:pt x="1635202" y="515101"/>
                  <a:pt x="1605553" y="515103"/>
                </a:cubicBezTo>
                <a:cubicBezTo>
                  <a:pt x="1575671" y="515104"/>
                  <a:pt x="1551445" y="490882"/>
                  <a:pt x="1551443" y="460999"/>
                </a:cubicBezTo>
                <a:cubicBezTo>
                  <a:pt x="1551442" y="438588"/>
                  <a:pt x="1565067" y="419358"/>
                  <a:pt x="1584486" y="411143"/>
                </a:cubicBezTo>
                <a:close/>
                <a:moveTo>
                  <a:pt x="1252566" y="406692"/>
                </a:moveTo>
                <a:cubicBezTo>
                  <a:pt x="1282447" y="406692"/>
                  <a:pt x="1306672" y="430916"/>
                  <a:pt x="1306672" y="460799"/>
                </a:cubicBezTo>
                <a:cubicBezTo>
                  <a:pt x="1306672" y="490681"/>
                  <a:pt x="1282447" y="514905"/>
                  <a:pt x="1252566" y="514905"/>
                </a:cubicBezTo>
                <a:cubicBezTo>
                  <a:pt x="1222683" y="514905"/>
                  <a:pt x="1198459" y="490681"/>
                  <a:pt x="1198459" y="460799"/>
                </a:cubicBezTo>
                <a:cubicBezTo>
                  <a:pt x="1198459" y="430916"/>
                  <a:pt x="1222683" y="406692"/>
                  <a:pt x="1252566" y="406692"/>
                </a:cubicBezTo>
                <a:close/>
                <a:moveTo>
                  <a:pt x="1958725" y="395592"/>
                </a:moveTo>
                <a:cubicBezTo>
                  <a:pt x="1994737" y="395592"/>
                  <a:pt x="2023931" y="424785"/>
                  <a:pt x="2023931" y="460797"/>
                </a:cubicBezTo>
                <a:cubicBezTo>
                  <a:pt x="2023931" y="496809"/>
                  <a:pt x="1994737" y="526003"/>
                  <a:pt x="1958725" y="526003"/>
                </a:cubicBezTo>
                <a:cubicBezTo>
                  <a:pt x="1922714" y="526003"/>
                  <a:pt x="1893520" y="496809"/>
                  <a:pt x="1893520" y="460797"/>
                </a:cubicBezTo>
                <a:cubicBezTo>
                  <a:pt x="1893520" y="424785"/>
                  <a:pt x="1922714" y="395592"/>
                  <a:pt x="1958725" y="395592"/>
                </a:cubicBezTo>
                <a:close/>
                <a:moveTo>
                  <a:pt x="65106" y="41473"/>
                </a:moveTo>
                <a:cubicBezTo>
                  <a:pt x="78241" y="41429"/>
                  <a:pt x="88925" y="52042"/>
                  <a:pt x="88968" y="65177"/>
                </a:cubicBezTo>
                <a:cubicBezTo>
                  <a:pt x="89012" y="78312"/>
                  <a:pt x="78399" y="88996"/>
                  <a:pt x="65264" y="89039"/>
                </a:cubicBezTo>
                <a:cubicBezTo>
                  <a:pt x="52129" y="89083"/>
                  <a:pt x="41445" y="78470"/>
                  <a:pt x="41402" y="65335"/>
                </a:cubicBezTo>
                <a:cubicBezTo>
                  <a:pt x="41358" y="52200"/>
                  <a:pt x="51971" y="41517"/>
                  <a:pt x="65106" y="41473"/>
                </a:cubicBezTo>
                <a:close/>
                <a:moveTo>
                  <a:pt x="461783" y="32301"/>
                </a:moveTo>
                <a:cubicBezTo>
                  <a:pt x="479953" y="32304"/>
                  <a:pt x="494680" y="47036"/>
                  <a:pt x="494677" y="65206"/>
                </a:cubicBezTo>
                <a:cubicBezTo>
                  <a:pt x="494674" y="83142"/>
                  <a:pt x="480305" y="97771"/>
                  <a:pt x="462372" y="98095"/>
                </a:cubicBezTo>
                <a:cubicBezTo>
                  <a:pt x="444205" y="98423"/>
                  <a:pt x="429212" y="83962"/>
                  <a:pt x="428883" y="65795"/>
                </a:cubicBezTo>
                <a:cubicBezTo>
                  <a:pt x="428555" y="47628"/>
                  <a:pt x="443016" y="32635"/>
                  <a:pt x="461183" y="32306"/>
                </a:cubicBezTo>
                <a:cubicBezTo>
                  <a:pt x="461383" y="32303"/>
                  <a:pt x="461583" y="32301"/>
                  <a:pt x="461783" y="32301"/>
                </a:cubicBezTo>
                <a:close/>
                <a:moveTo>
                  <a:pt x="856774" y="22198"/>
                </a:moveTo>
                <a:cubicBezTo>
                  <a:pt x="880527" y="22198"/>
                  <a:pt x="899782" y="41453"/>
                  <a:pt x="899782" y="65205"/>
                </a:cubicBezTo>
                <a:cubicBezTo>
                  <a:pt x="899782" y="88958"/>
                  <a:pt x="880527" y="108214"/>
                  <a:pt x="856774" y="108214"/>
                </a:cubicBezTo>
                <a:cubicBezTo>
                  <a:pt x="833022" y="108214"/>
                  <a:pt x="813767" y="88958"/>
                  <a:pt x="813767" y="65205"/>
                </a:cubicBezTo>
                <a:cubicBezTo>
                  <a:pt x="813767" y="41453"/>
                  <a:pt x="833022" y="22198"/>
                  <a:pt x="856774" y="22198"/>
                </a:cubicBezTo>
                <a:close/>
                <a:moveTo>
                  <a:pt x="1252565" y="16253"/>
                </a:moveTo>
                <a:cubicBezTo>
                  <a:pt x="1279601" y="16253"/>
                  <a:pt x="1301518" y="38170"/>
                  <a:pt x="1301518" y="65206"/>
                </a:cubicBezTo>
                <a:cubicBezTo>
                  <a:pt x="1301518" y="92243"/>
                  <a:pt x="1279601" y="114160"/>
                  <a:pt x="1252565" y="114160"/>
                </a:cubicBezTo>
                <a:cubicBezTo>
                  <a:pt x="1225529" y="114160"/>
                  <a:pt x="1203612" y="92243"/>
                  <a:pt x="1203612" y="65206"/>
                </a:cubicBezTo>
                <a:cubicBezTo>
                  <a:pt x="1203612" y="38170"/>
                  <a:pt x="1225529" y="16253"/>
                  <a:pt x="1252565" y="16253"/>
                </a:cubicBezTo>
                <a:close/>
                <a:moveTo>
                  <a:pt x="1605745" y="9910"/>
                </a:moveTo>
                <a:cubicBezTo>
                  <a:pt x="1636284" y="9910"/>
                  <a:pt x="1661041" y="34667"/>
                  <a:pt x="1661040" y="65206"/>
                </a:cubicBezTo>
                <a:cubicBezTo>
                  <a:pt x="1661040" y="95667"/>
                  <a:pt x="1636404" y="120392"/>
                  <a:pt x="1605943" y="120501"/>
                </a:cubicBezTo>
                <a:cubicBezTo>
                  <a:pt x="1575404" y="120610"/>
                  <a:pt x="1550559" y="95942"/>
                  <a:pt x="1550450" y="65404"/>
                </a:cubicBezTo>
                <a:cubicBezTo>
                  <a:pt x="1550340" y="34865"/>
                  <a:pt x="1575008" y="10020"/>
                  <a:pt x="1605546" y="9911"/>
                </a:cubicBezTo>
                <a:cubicBezTo>
                  <a:pt x="1605613" y="9910"/>
                  <a:pt x="1605679" y="9910"/>
                  <a:pt x="1605745" y="9910"/>
                </a:cubicBezTo>
                <a:close/>
                <a:moveTo>
                  <a:pt x="1958725" y="0"/>
                </a:moveTo>
                <a:cubicBezTo>
                  <a:pt x="1994737" y="0"/>
                  <a:pt x="2023931" y="29193"/>
                  <a:pt x="2023931" y="65205"/>
                </a:cubicBezTo>
                <a:cubicBezTo>
                  <a:pt x="2023931" y="101217"/>
                  <a:pt x="1994737" y="130411"/>
                  <a:pt x="1958725" y="130411"/>
                </a:cubicBezTo>
                <a:cubicBezTo>
                  <a:pt x="1922714" y="130411"/>
                  <a:pt x="1893520" y="101217"/>
                  <a:pt x="1893520" y="65205"/>
                </a:cubicBezTo>
                <a:cubicBezTo>
                  <a:pt x="1893520" y="29193"/>
                  <a:pt x="1922714" y="0"/>
                  <a:pt x="1958725" y="0"/>
                </a:cubicBezTo>
                <a:close/>
              </a:path>
            </a:pathLst>
          </a:custGeom>
          <a:solidFill>
            <a:schemeClr val="tx1"/>
          </a:solidFill>
          <a:ln w="298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9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60.xml"/><Relationship Id="rId34" Type="http://schemas.openxmlformats.org/officeDocument/2006/relationships/slideLayout" Target="../slideLayouts/slideLayout73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29" Type="http://schemas.openxmlformats.org/officeDocument/2006/relationships/slideLayout" Target="../slideLayouts/slideLayout68.xml"/><Relationship Id="rId41" Type="http://schemas.openxmlformats.org/officeDocument/2006/relationships/image" Target="../media/image10.emf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32" Type="http://schemas.openxmlformats.org/officeDocument/2006/relationships/slideLayout" Target="../slideLayouts/slideLayout71.xml"/><Relationship Id="rId37" Type="http://schemas.openxmlformats.org/officeDocument/2006/relationships/slideLayout" Target="../slideLayouts/slideLayout76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slideLayout" Target="../slideLayouts/slideLayout67.xml"/><Relationship Id="rId36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0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Relationship Id="rId30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74.xml"/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33" Type="http://schemas.openxmlformats.org/officeDocument/2006/relationships/slideLayout" Target="../slideLayouts/slideLayout72.xml"/><Relationship Id="rId38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 (28pt)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EF330F-B908-6346-B31E-2887F4B7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766" y="1204532"/>
            <a:ext cx="8348472" cy="3313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BE2A35EC-DBE8-634E-9F00-D46A28C2F39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90C3DC9-A637-1940-80C1-DAB6952B20C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Cisco and/or its affiliates. All rights reserved. Cisco Confidential  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8D06996-3B20-B946-86A3-ED52628C50BD}"/>
              </a:ext>
            </a:extLst>
          </p:cNvPr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>
            <a:off x="528762" y="4751784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1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  <p:sldLayoutId id="2147484127" r:id="rId12"/>
    <p:sldLayoutId id="2147484128" r:id="rId13"/>
    <p:sldLayoutId id="2147484129" r:id="rId14"/>
    <p:sldLayoutId id="2147484130" r:id="rId15"/>
    <p:sldLayoutId id="2147484131" r:id="rId16"/>
    <p:sldLayoutId id="2147484132" r:id="rId17"/>
    <p:sldLayoutId id="2147484133" r:id="rId18"/>
    <p:sldLayoutId id="2147484134" r:id="rId19"/>
    <p:sldLayoutId id="2147484135" r:id="rId20"/>
    <p:sldLayoutId id="2147484136" r:id="rId21"/>
    <p:sldLayoutId id="2147484137" r:id="rId22"/>
    <p:sldLayoutId id="2147484138" r:id="rId23"/>
    <p:sldLayoutId id="2147484139" r:id="rId24"/>
    <p:sldLayoutId id="2147484140" r:id="rId25"/>
    <p:sldLayoutId id="2147484141" r:id="rId26"/>
    <p:sldLayoutId id="2147484142" r:id="rId27"/>
    <p:sldLayoutId id="2147484143" r:id="rId28"/>
    <p:sldLayoutId id="2147484144" r:id="rId29"/>
    <p:sldLayoutId id="2147484145" r:id="rId30"/>
    <p:sldLayoutId id="2147484146" r:id="rId31"/>
    <p:sldLayoutId id="2147484147" r:id="rId32"/>
    <p:sldLayoutId id="2147484148" r:id="rId33"/>
    <p:sldLayoutId id="2147484149" r:id="rId34"/>
    <p:sldLayoutId id="2147484150" r:id="rId35"/>
    <p:sldLayoutId id="2147484151" r:id="rId36"/>
    <p:sldLayoutId id="2147484152" r:id="rId37"/>
    <p:sldLayoutId id="2147484153" r:id="rId38"/>
    <p:sldLayoutId id="2147484195" r:id="rId39"/>
  </p:sldLayoutIdLst>
  <p:txStyles>
    <p:titleStyle>
      <a:lvl1pPr algn="l" defTabSz="684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rgbClr val="0D274D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20663" algn="l" defTabSz="684213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8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48056" indent="-2095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>
          <a:tab pos="227013" algn="l"/>
        </a:tabLst>
        <a:defRPr lang="en-US" sz="1600" kern="1200" dirty="0" smtClean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21792" indent="-1714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800100" indent="-185738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971550" indent="-17145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44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 (28pt)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BE2A35EC-DBE8-634E-9F00-D46A28C2F39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506829" y="4799810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>
              <a:solidFill>
                <a:schemeClr val="tx1">
                  <a:alpha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90C3DC9-A637-1940-80C1-DAB6952B20C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1544186" y="4799810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CiscoSans Thin"/>
              </a:rPr>
              <a:t>© 2021 Cisco and/or its affiliates. All rights reserved. Cisco Confidential 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A70B9-1DD7-734D-8F51-E2C57013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766" y="1202745"/>
            <a:ext cx="8348472" cy="3328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18BF6AD-9992-2F48-A24B-0DC3181D13B0}"/>
              </a:ext>
            </a:extLst>
          </p:cNvPr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>
            <a:off x="528762" y="4758434"/>
            <a:ext cx="921665" cy="1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  <p:sldLayoutId id="2147484207" r:id="rId11"/>
    <p:sldLayoutId id="2147484208" r:id="rId12"/>
    <p:sldLayoutId id="2147484209" r:id="rId13"/>
    <p:sldLayoutId id="2147484210" r:id="rId14"/>
    <p:sldLayoutId id="2147484211" r:id="rId15"/>
    <p:sldLayoutId id="2147484212" r:id="rId16"/>
    <p:sldLayoutId id="2147484213" r:id="rId17"/>
    <p:sldLayoutId id="2147484214" r:id="rId18"/>
    <p:sldLayoutId id="2147484215" r:id="rId19"/>
    <p:sldLayoutId id="2147484216" r:id="rId20"/>
    <p:sldLayoutId id="2147484217" r:id="rId21"/>
    <p:sldLayoutId id="2147484218" r:id="rId22"/>
    <p:sldLayoutId id="2147484219" r:id="rId23"/>
    <p:sldLayoutId id="2147484220" r:id="rId24"/>
    <p:sldLayoutId id="2147484221" r:id="rId25"/>
    <p:sldLayoutId id="2147484222" r:id="rId26"/>
    <p:sldLayoutId id="2147484223" r:id="rId27"/>
    <p:sldLayoutId id="2147484224" r:id="rId28"/>
    <p:sldLayoutId id="2147484225" r:id="rId29"/>
    <p:sldLayoutId id="2147484226" r:id="rId30"/>
    <p:sldLayoutId id="2147484227" r:id="rId31"/>
    <p:sldLayoutId id="2147484228" r:id="rId32"/>
    <p:sldLayoutId id="2147484229" r:id="rId33"/>
    <p:sldLayoutId id="2147484230" r:id="rId34"/>
    <p:sldLayoutId id="2147484231" r:id="rId35"/>
    <p:sldLayoutId id="2147484232" r:id="rId36"/>
    <p:sldLayoutId id="2147484233" r:id="rId37"/>
    <p:sldLayoutId id="2147484234" r:id="rId38"/>
    <p:sldLayoutId id="2147484235" r:id="rId39"/>
  </p:sldLayoutIdLst>
  <p:txStyles>
    <p:titleStyle>
      <a:lvl1pPr algn="l" defTabSz="684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8600" indent="-219456" algn="l" defTabSz="684213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defRPr lang="en-US" sz="18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48056" indent="-210312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>
          <a:tab pos="171450" algn="l"/>
        </a:tabLst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621792" indent="-173736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panose="020B0604020202020204" pitchFamily="34" charset="0"/>
        <a:buChar char="•"/>
        <a:tabLst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804672" indent="-18288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Hiragino Maru Gothic ProN W4" panose="020F0400000000000000" pitchFamily="34" charset="-128"/>
        <a:buChar char="‑"/>
        <a:tabLst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969264" indent="-173736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Arial" charset="0"/>
        <a:buChar char="•"/>
        <a:tabLst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44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5.emf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diagramData" Target="../diagrams/data1.xml"/><Relationship Id="rId21" Type="http://schemas.openxmlformats.org/officeDocument/2006/relationships/image" Target="../media/image50.png"/><Relationship Id="rId7" Type="http://schemas.microsoft.com/office/2007/relationships/diagramDrawing" Target="../diagrams/drawing1.xml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59.svg"/><Relationship Id="rId2" Type="http://schemas.openxmlformats.org/officeDocument/2006/relationships/notesSlide" Target="../notesSlides/notesSlide3.xml"/><Relationship Id="rId16" Type="http://schemas.microsoft.com/office/2007/relationships/hdphoto" Target="../media/hdphoto2.wdp"/><Relationship Id="rId20" Type="http://schemas.openxmlformats.org/officeDocument/2006/relationships/image" Target="../media/image49.png"/><Relationship Id="rId29" Type="http://schemas.openxmlformats.org/officeDocument/2006/relationships/image" Target="../media/image57.jpeg"/><Relationship Id="rId1" Type="http://schemas.openxmlformats.org/officeDocument/2006/relationships/slideLayout" Target="../slideLayouts/slideLayout39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2.png"/><Relationship Id="rId24" Type="http://schemas.openxmlformats.org/officeDocument/2006/relationships/image" Target="../media/image53.png"/><Relationship Id="rId32" Type="http://schemas.openxmlformats.org/officeDocument/2006/relationships/image" Target="../media/image58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45.png"/><Relationship Id="rId23" Type="http://schemas.openxmlformats.org/officeDocument/2006/relationships/image" Target="../media/image52.png"/><Relationship Id="rId28" Type="http://schemas.microsoft.com/office/2007/relationships/hdphoto" Target="../media/hdphoto3.wdp"/><Relationship Id="rId10" Type="http://schemas.openxmlformats.org/officeDocument/2006/relationships/image" Target="../media/image41.png"/><Relationship Id="rId19" Type="http://schemas.openxmlformats.org/officeDocument/2006/relationships/image" Target="../media/image48.png"/><Relationship Id="rId31" Type="http://schemas.openxmlformats.org/officeDocument/2006/relationships/image" Target="../media/image39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7.png"/><Relationship Id="rId14" Type="http://schemas.openxmlformats.org/officeDocument/2006/relationships/image" Target="../media/image44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38.png"/><Relationship Id="rId8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5E8C522-B14E-8D4B-B6C7-1729C3122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598" y="3728173"/>
            <a:ext cx="8339328" cy="288131"/>
          </a:xfrm>
        </p:spPr>
        <p:txBody>
          <a:bodyPr/>
          <a:lstStyle/>
          <a:p>
            <a:r>
              <a:rPr lang="en-US" dirty="0"/>
              <a:t>Nick Russo, Steven McNutt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453388-C171-7A48-B94D-519FF883A2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598" y="3994708"/>
            <a:ext cx="8339328" cy="288131"/>
          </a:xfrm>
        </p:spPr>
        <p:txBody>
          <a:bodyPr/>
          <a:lstStyle/>
          <a:p>
            <a:r>
              <a:rPr lang="en-US" dirty="0"/>
              <a:t>Customer Delivery Engineering Tech Leader/</a:t>
            </a:r>
            <a:br>
              <a:rPr lang="en-US" dirty="0"/>
            </a:br>
            <a:r>
              <a:rPr lang="en-US" dirty="0"/>
              <a:t>Systems Architect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A54006-C2EE-BC47-868B-0F2AECC4A4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0598" y="2673439"/>
            <a:ext cx="8339328" cy="299001"/>
          </a:xfrm>
        </p:spPr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SecureY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5765" y="2146329"/>
            <a:ext cx="8340152" cy="644730"/>
          </a:xfrm>
        </p:spPr>
        <p:txBody>
          <a:bodyPr/>
          <a:lstStyle/>
          <a:p>
            <a:r>
              <a:rPr lang="en-US" dirty="0"/>
              <a:t>SIG Me </a:t>
            </a:r>
            <a:r>
              <a:rPr lang="en-US" sz="1400" dirty="0"/>
              <a:t>(SIG auto-tunnel for routers)</a:t>
            </a: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66CCAFA8-674C-4B4F-9706-6393653A97FF}"/>
              </a:ext>
            </a:extLst>
          </p:cNvPr>
          <p:cNvSpPr txBox="1">
            <a:spLocks/>
          </p:cNvSpPr>
          <p:nvPr/>
        </p:nvSpPr>
        <p:spPr>
          <a:xfrm>
            <a:off x="426589" y="3116233"/>
            <a:ext cx="8339328" cy="288131"/>
          </a:xfrm>
          <a:prstGeom prst="rect">
            <a:avLst/>
          </a:prstGeom>
        </p:spPr>
        <p:txBody>
          <a:bodyPr vert="horz" lIns="91420" tIns="45710" rIns="91420" bIns="45710" rtlCol="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 lang="en-US" sz="1400" b="0" i="0" kern="1200">
                <a:solidFill>
                  <a:schemeClr val="bg1"/>
                </a:solidFill>
                <a:latin typeface="+mn-lt"/>
                <a:ea typeface="ＭＳ Ｐゴシック" charset="0"/>
                <a:cs typeface="CiscoSansTT ExtraLight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iragino Maru Gothic ProN W4" panose="020F0400000000000000" pitchFamily="34" charset="-128"/>
              <a:buNone/>
              <a:tabLst>
                <a:tab pos="227013" algn="l"/>
              </a:tabLst>
              <a:defRPr lang="en-US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Hiragino Maru Gothic ProN W4" panose="020F0400000000000000" pitchFamily="34" charset="-128"/>
              <a:buNone/>
              <a:tabLst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charset="0"/>
              <a:buNone/>
              <a:tabLst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dirty="0" err="1">
                <a:solidFill>
                  <a:schemeClr val="tx2"/>
                </a:solidFill>
              </a:rPr>
              <a:t>SecureX</a:t>
            </a:r>
            <a:r>
              <a:rPr lang="en-CA" sz="1600" dirty="0">
                <a:solidFill>
                  <a:schemeClr val="tx2"/>
                </a:solidFill>
              </a:rPr>
              <a:t> Orchestration Hackathon 2021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284F5FF-0624-CA40-A579-78D7BF6B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855" y="946928"/>
            <a:ext cx="3694395" cy="17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2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B84B8-55FF-4940-8FAA-EF19C8476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105" y="1656772"/>
            <a:ext cx="6400800" cy="2569946"/>
          </a:xfrm>
        </p:spPr>
        <p:txBody>
          <a:bodyPr/>
          <a:lstStyle/>
          <a:p>
            <a:r>
              <a:rPr lang="en-US" b="1" dirty="0"/>
              <a:t>Speed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is the ultimate weapon in business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1711C-61AC-CE4B-80AC-43279E0F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 </a:t>
            </a:r>
            <a:r>
              <a:rPr lang="en-US" dirty="0" err="1"/>
              <a:t>Autotunnel</a:t>
            </a:r>
            <a:r>
              <a:rPr lang="en-US" dirty="0"/>
              <a:t> for IOS-XE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4B823-5D1E-6842-A973-C05FF1BB7A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766" y="1263805"/>
            <a:ext cx="8348472" cy="3538382"/>
          </a:xfrm>
        </p:spPr>
        <p:txBody>
          <a:bodyPr/>
          <a:lstStyle/>
          <a:p>
            <a:pPr lvl="1"/>
            <a:r>
              <a:rPr lang="en-US" sz="1800" dirty="0"/>
              <a:t>Problem Statement</a:t>
            </a:r>
          </a:p>
          <a:p>
            <a:pPr lvl="2"/>
            <a:r>
              <a:rPr lang="en-US" sz="1600" dirty="0"/>
              <a:t>There is a large installed base of ISR/ASR1k routers that are running classic designs such as DMVPN.  These customers may want the benefits of SASE/NAAS but may not be able to employ SD-WAN due to cost, complexity, or other constraints. Also there may be an urgent need such as Incident Response.</a:t>
            </a:r>
          </a:p>
          <a:p>
            <a:pPr lvl="1"/>
            <a:r>
              <a:rPr lang="en-US" sz="1800" dirty="0"/>
              <a:t>Solution</a:t>
            </a:r>
          </a:p>
          <a:p>
            <a:pPr lvl="2"/>
            <a:r>
              <a:rPr lang="en-US" sz="1600" dirty="0"/>
              <a:t>Leverage SXO as an engine to take device inventory as input and drive a provisioner which automatically configures and verifies SIG deployment across the network, quickly.</a:t>
            </a:r>
          </a:p>
          <a:p>
            <a:pPr lvl="2"/>
            <a:r>
              <a:rPr lang="en-US" sz="1600" dirty="0"/>
              <a:t>SXO provides a basis for IT Operations </a:t>
            </a:r>
            <a:r>
              <a:rPr lang="en-US" sz="1600"/>
              <a:t>to quickly </a:t>
            </a:r>
            <a:r>
              <a:rPr lang="en-US" sz="1600" dirty="0"/>
              <a:t>create robust, flexible, highly scalable distributed </a:t>
            </a:r>
            <a:r>
              <a:rPr lang="en-US" sz="1600"/>
              <a:t>systems architectures </a:t>
            </a:r>
            <a:r>
              <a:rPr lang="en-US" sz="1600" dirty="0"/>
              <a:t>for </a:t>
            </a:r>
            <a:r>
              <a:rPr lang="en-US" sz="1600"/>
              <a:t>automated solution deployments.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1EDD603-AA09-4407-8937-6116F861B342}"/>
              </a:ext>
            </a:extLst>
          </p:cNvPr>
          <p:cNvSpPr/>
          <p:nvPr/>
        </p:nvSpPr>
        <p:spPr>
          <a:xfrm>
            <a:off x="533400" y="2945265"/>
            <a:ext cx="8115300" cy="16981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E1D195-89EC-4DCD-8DC3-E60959D8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/>
          <a:lstStyle/>
          <a:p>
            <a:r>
              <a:rPr lang="en-US" dirty="0"/>
              <a:t>Classic Branch Design</a:t>
            </a:r>
          </a:p>
        </p:txBody>
      </p:sp>
      <p:grpSp>
        <p:nvGrpSpPr>
          <p:cNvPr id="126" name="Google Shape;532;p80">
            <a:extLst>
              <a:ext uri="{FF2B5EF4-FFF2-40B4-BE49-F238E27FC236}">
                <a16:creationId xmlns:a16="http://schemas.microsoft.com/office/drawing/2014/main" id="{94E43ACF-C078-450E-A933-ABC43C9F78D1}"/>
              </a:ext>
            </a:extLst>
          </p:cNvPr>
          <p:cNvGrpSpPr/>
          <p:nvPr/>
        </p:nvGrpSpPr>
        <p:grpSpPr>
          <a:xfrm>
            <a:off x="5823542" y="1761997"/>
            <a:ext cx="1728216" cy="878114"/>
            <a:chOff x="4407253" y="1201892"/>
            <a:chExt cx="3592763" cy="1827650"/>
          </a:xfrm>
        </p:grpSpPr>
        <p:sp>
          <p:nvSpPr>
            <p:cNvPr id="127" name="Google Shape;533;p80">
              <a:extLst>
                <a:ext uri="{FF2B5EF4-FFF2-40B4-BE49-F238E27FC236}">
                  <a16:creationId xmlns:a16="http://schemas.microsoft.com/office/drawing/2014/main" id="{BE6A60CE-9D9B-4DD2-B8BE-B6A155C34C6C}"/>
                </a:ext>
              </a:extLst>
            </p:cNvPr>
            <p:cNvSpPr/>
            <p:nvPr/>
          </p:nvSpPr>
          <p:spPr>
            <a:xfrm>
              <a:off x="7542703" y="2132264"/>
              <a:ext cx="457313" cy="897276"/>
            </a:xfrm>
            <a:custGeom>
              <a:avLst/>
              <a:gdLst/>
              <a:ahLst/>
              <a:cxnLst/>
              <a:rect l="l" t="t" r="r" b="b"/>
              <a:pathLst>
                <a:path w="671482" h="1317490" extrusionOk="0">
                  <a:moveTo>
                    <a:pt x="173381" y="0"/>
                  </a:moveTo>
                  <a:lnTo>
                    <a:pt x="261265" y="27288"/>
                  </a:lnTo>
                  <a:cubicBezTo>
                    <a:pt x="502234" y="129226"/>
                    <a:pt x="671482" y="367869"/>
                    <a:pt x="671482" y="646005"/>
                  </a:cubicBezTo>
                  <a:cubicBezTo>
                    <a:pt x="671482" y="1016852"/>
                    <a:pt x="370597" y="1317490"/>
                    <a:pt x="0" y="1317490"/>
                  </a:cubicBezTo>
                </a:path>
              </a:pathLst>
            </a:custGeom>
            <a:noFill/>
            <a:ln w="508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ExtraLight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534;p80">
              <a:extLst>
                <a:ext uri="{FF2B5EF4-FFF2-40B4-BE49-F238E27FC236}">
                  <a16:creationId xmlns:a16="http://schemas.microsoft.com/office/drawing/2014/main" id="{6D4A30C2-681D-48E3-B3EA-B4681F253B65}"/>
                </a:ext>
              </a:extLst>
            </p:cNvPr>
            <p:cNvSpPr/>
            <p:nvPr/>
          </p:nvSpPr>
          <p:spPr>
            <a:xfrm>
              <a:off x="4407253" y="2142887"/>
              <a:ext cx="457313" cy="886655"/>
            </a:xfrm>
            <a:custGeom>
              <a:avLst/>
              <a:gdLst/>
              <a:ahLst/>
              <a:cxnLst/>
              <a:rect l="l" t="t" r="r" b="b"/>
              <a:pathLst>
                <a:path w="671482" h="1301893" extrusionOk="0">
                  <a:moveTo>
                    <a:pt x="671482" y="1301893"/>
                  </a:moveTo>
                  <a:cubicBezTo>
                    <a:pt x="300885" y="1301893"/>
                    <a:pt x="0" y="1001255"/>
                    <a:pt x="0" y="630408"/>
                  </a:cubicBezTo>
                  <a:cubicBezTo>
                    <a:pt x="0" y="352272"/>
                    <a:pt x="169248" y="113629"/>
                    <a:pt x="410217" y="11691"/>
                  </a:cubicBezTo>
                  <a:lnTo>
                    <a:pt x="447870" y="0"/>
                  </a:lnTo>
                </a:path>
              </a:pathLst>
            </a:custGeom>
            <a:noFill/>
            <a:ln w="508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ExtraLigh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535;p80">
              <a:extLst>
                <a:ext uri="{FF2B5EF4-FFF2-40B4-BE49-F238E27FC236}">
                  <a16:creationId xmlns:a16="http://schemas.microsoft.com/office/drawing/2014/main" id="{F98EA94B-30C7-45F6-9FE2-4A478DB77F3A}"/>
                </a:ext>
              </a:extLst>
            </p:cNvPr>
            <p:cNvCxnSpPr/>
            <p:nvPr/>
          </p:nvCxnSpPr>
          <p:spPr>
            <a:xfrm rot="10800000">
              <a:off x="4843466" y="3029542"/>
              <a:ext cx="2698404" cy="0"/>
            </a:xfrm>
            <a:prstGeom prst="straightConnector1">
              <a:avLst/>
            </a:prstGeom>
            <a:noFill/>
            <a:ln w="50800" cap="rnd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536;p80">
              <a:extLst>
                <a:ext uri="{FF2B5EF4-FFF2-40B4-BE49-F238E27FC236}">
                  <a16:creationId xmlns:a16="http://schemas.microsoft.com/office/drawing/2014/main" id="{8FC1FCFE-7B4B-4EBD-9961-6D6AD3B7DC8D}"/>
                </a:ext>
              </a:extLst>
            </p:cNvPr>
            <p:cNvSpPr/>
            <p:nvPr/>
          </p:nvSpPr>
          <p:spPr>
            <a:xfrm>
              <a:off x="4736564" y="1201892"/>
              <a:ext cx="1765777" cy="1049809"/>
            </a:xfrm>
            <a:custGeom>
              <a:avLst/>
              <a:gdLst/>
              <a:ahLst/>
              <a:cxnLst/>
              <a:rect l="l" t="t" r="r" b="b"/>
              <a:pathLst>
                <a:path w="2264147" h="1346105" extrusionOk="0">
                  <a:moveTo>
                    <a:pt x="4273" y="1346105"/>
                  </a:moveTo>
                  <a:lnTo>
                    <a:pt x="0" y="1261492"/>
                  </a:lnTo>
                  <a:cubicBezTo>
                    <a:pt x="0" y="564789"/>
                    <a:pt x="564789" y="0"/>
                    <a:pt x="1261492" y="0"/>
                  </a:cubicBezTo>
                  <a:cubicBezTo>
                    <a:pt x="1653388" y="0"/>
                    <a:pt x="2003545" y="178703"/>
                    <a:pt x="2234921" y="459066"/>
                  </a:cubicBezTo>
                  <a:lnTo>
                    <a:pt x="2264147" y="498149"/>
                  </a:lnTo>
                </a:path>
              </a:pathLst>
            </a:custGeom>
            <a:noFill/>
            <a:ln w="508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ExtraLight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537;p80">
              <a:extLst>
                <a:ext uri="{FF2B5EF4-FFF2-40B4-BE49-F238E27FC236}">
                  <a16:creationId xmlns:a16="http://schemas.microsoft.com/office/drawing/2014/main" id="{A0305AFC-847B-40A9-AD10-E9AA48BD1623}"/>
                </a:ext>
              </a:extLst>
            </p:cNvPr>
            <p:cNvSpPr/>
            <p:nvPr/>
          </p:nvSpPr>
          <p:spPr>
            <a:xfrm rot="162623">
              <a:off x="6453272" y="1413810"/>
              <a:ext cx="1211743" cy="807067"/>
            </a:xfrm>
            <a:custGeom>
              <a:avLst/>
              <a:gdLst/>
              <a:ahLst/>
              <a:cxnLst/>
              <a:rect l="l" t="t" r="r" b="b"/>
              <a:pathLst>
                <a:path w="1376155" h="916571" extrusionOk="0">
                  <a:moveTo>
                    <a:pt x="0" y="124411"/>
                  </a:moveTo>
                  <a:lnTo>
                    <a:pt x="22692" y="110625"/>
                  </a:lnTo>
                  <a:cubicBezTo>
                    <a:pt x="152564" y="40075"/>
                    <a:pt x="301394" y="0"/>
                    <a:pt x="459584" y="0"/>
                  </a:cubicBezTo>
                  <a:cubicBezTo>
                    <a:pt x="965792" y="0"/>
                    <a:pt x="1376155" y="410363"/>
                    <a:pt x="1376155" y="916571"/>
                  </a:cubicBezTo>
                </a:path>
              </a:pathLst>
            </a:custGeom>
            <a:noFill/>
            <a:ln w="508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ExtraLight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1E0D44B-7802-4AA0-98FA-013DEF1A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65" y="3050106"/>
            <a:ext cx="463830" cy="4638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8CE679-AC35-4684-BC95-EE8E211BC59A}"/>
              </a:ext>
            </a:extLst>
          </p:cNvPr>
          <p:cNvSpPr/>
          <p:nvPr/>
        </p:nvSpPr>
        <p:spPr>
          <a:xfrm>
            <a:off x="6211912" y="2049468"/>
            <a:ext cx="98937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5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iscoSansTT Light" panose="020B0503020201020303" pitchFamily="34" charset="0"/>
                <a:ea typeface="ＭＳ Ｐゴシック" pitchFamily="34" charset="-128"/>
                <a:cs typeface="CiscoSansTT Light" panose="020B0503020201020303" pitchFamily="34" charset="0"/>
              </a:rPr>
              <a:t>Internet</a:t>
            </a:r>
          </a:p>
        </p:txBody>
      </p:sp>
      <p:sp>
        <p:nvSpPr>
          <p:cNvPr id="188" name="Google Shape;2657;p476">
            <a:extLst>
              <a:ext uri="{FF2B5EF4-FFF2-40B4-BE49-F238E27FC236}">
                <a16:creationId xmlns:a16="http://schemas.microsoft.com/office/drawing/2014/main" id="{8F5D6509-C159-4551-8BF0-6A42C4FC45D7}"/>
              </a:ext>
            </a:extLst>
          </p:cNvPr>
          <p:cNvSpPr txBox="1"/>
          <p:nvPr/>
        </p:nvSpPr>
        <p:spPr>
          <a:xfrm>
            <a:off x="535507" y="2950211"/>
            <a:ext cx="787400" cy="2086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68575" anchor="t" anchorCtr="0">
            <a:noAutofit/>
          </a:bodyPr>
          <a:lstStyle/>
          <a:p>
            <a:pPr algn="ctr" defTabSz="457189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" sz="1200" b="1" dirty="0">
                <a:solidFill>
                  <a:srgbClr val="333333"/>
                </a:solidFill>
                <a:latin typeface="CiscoSansTT ExtraLight"/>
                <a:cs typeface="Arial"/>
                <a:sym typeface="Arial"/>
              </a:rPr>
              <a:t>On-Prem</a:t>
            </a:r>
            <a:endParaRPr sz="1200" b="1" dirty="0">
              <a:solidFill>
                <a:srgbClr val="282828"/>
              </a:solidFill>
              <a:latin typeface="CiscoSansTT ExtraLight"/>
              <a:cs typeface="+mn-cs"/>
            </a:endParaRP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10354FA9-2EC8-4BB3-A1A9-C12C60B6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804" y="3905705"/>
            <a:ext cx="489351" cy="489351"/>
          </a:xfrm>
          <a:prstGeom prst="rect">
            <a:avLst/>
          </a:prstGeom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3BD5D7E-E982-4BB9-9D1A-934ADBC02275}"/>
              </a:ext>
            </a:extLst>
          </p:cNvPr>
          <p:cNvGrpSpPr/>
          <p:nvPr/>
        </p:nvGrpSpPr>
        <p:grpSpPr>
          <a:xfrm>
            <a:off x="3621249" y="3907757"/>
            <a:ext cx="617988" cy="492304"/>
            <a:chOff x="6914702" y="3584685"/>
            <a:chExt cx="676991" cy="5393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249145E5-3EF4-4014-8532-88D30DE14CBF}"/>
                </a:ext>
              </a:extLst>
            </p:cNvPr>
            <p:cNvGrpSpPr/>
            <p:nvPr/>
          </p:nvGrpSpPr>
          <p:grpSpPr>
            <a:xfrm>
              <a:off x="6914702" y="3944223"/>
              <a:ext cx="676991" cy="179769"/>
              <a:chOff x="4233856" y="3912341"/>
              <a:chExt cx="676991" cy="179769"/>
            </a:xfrm>
            <a:noFill/>
          </p:grpSpPr>
          <p:sp>
            <p:nvSpPr>
              <p:cNvPr id="215" name="Rounded Rectangle 131">
                <a:extLst>
                  <a:ext uri="{FF2B5EF4-FFF2-40B4-BE49-F238E27FC236}">
                    <a16:creationId xmlns:a16="http://schemas.microsoft.com/office/drawing/2014/main" id="{3E1E4569-9F92-47C2-8503-2945F564DB0F}"/>
                  </a:ext>
                </a:extLst>
              </p:cNvPr>
              <p:cNvSpPr/>
              <p:nvPr/>
            </p:nvSpPr>
            <p:spPr>
              <a:xfrm>
                <a:off x="4233856" y="3912341"/>
                <a:ext cx="676991" cy="179769"/>
              </a:xfrm>
              <a:prstGeom prst="roundRect">
                <a:avLst>
                  <a:gd name="adj" fmla="val 19917"/>
                </a:avLst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C4E891E-784B-4305-B095-1AC06989FF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3488" y="3975687"/>
                <a:ext cx="52545" cy="53077"/>
              </a:xfrm>
              <a:prstGeom prst="ellipse">
                <a:avLst/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24C17851-82B9-49E6-AC12-90A3F93D6498}"/>
                  </a:ext>
                </a:extLst>
              </p:cNvPr>
              <p:cNvCxnSpPr/>
              <p:nvPr/>
            </p:nvCxnSpPr>
            <p:spPr>
              <a:xfrm>
                <a:off x="4430613" y="3975687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6984CF7-370F-4EB8-BA4B-B66D9531B359}"/>
                  </a:ext>
                </a:extLst>
              </p:cNvPr>
              <p:cNvCxnSpPr/>
              <p:nvPr/>
            </p:nvCxnSpPr>
            <p:spPr>
              <a:xfrm>
                <a:off x="4430613" y="4027802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AA4197D-A830-4E55-861C-12409DA33F57}"/>
                </a:ext>
              </a:extLst>
            </p:cNvPr>
            <p:cNvGrpSpPr/>
            <p:nvPr/>
          </p:nvGrpSpPr>
          <p:grpSpPr>
            <a:xfrm>
              <a:off x="6914702" y="3764454"/>
              <a:ext cx="676991" cy="179769"/>
              <a:chOff x="4233856" y="3912341"/>
              <a:chExt cx="676991" cy="179769"/>
            </a:xfrm>
            <a:noFill/>
          </p:grpSpPr>
          <p:sp>
            <p:nvSpPr>
              <p:cNvPr id="208" name="Rounded Rectangle 127">
                <a:extLst>
                  <a:ext uri="{FF2B5EF4-FFF2-40B4-BE49-F238E27FC236}">
                    <a16:creationId xmlns:a16="http://schemas.microsoft.com/office/drawing/2014/main" id="{DF52D0C2-9209-42E2-A134-49AD3B03CEAB}"/>
                  </a:ext>
                </a:extLst>
              </p:cNvPr>
              <p:cNvSpPr/>
              <p:nvPr/>
            </p:nvSpPr>
            <p:spPr>
              <a:xfrm>
                <a:off x="4233856" y="3912341"/>
                <a:ext cx="676991" cy="179769"/>
              </a:xfrm>
              <a:prstGeom prst="roundRect">
                <a:avLst>
                  <a:gd name="adj" fmla="val 19917"/>
                </a:avLst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FE40BFF-F1F2-4750-A803-8450944767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3488" y="3975687"/>
                <a:ext cx="52545" cy="53077"/>
              </a:xfrm>
              <a:prstGeom prst="ellipse">
                <a:avLst/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A3F9489-A721-427B-A469-03B3796A800B}"/>
                  </a:ext>
                </a:extLst>
              </p:cNvPr>
              <p:cNvCxnSpPr/>
              <p:nvPr/>
            </p:nvCxnSpPr>
            <p:spPr>
              <a:xfrm>
                <a:off x="4430613" y="3975687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E627608F-B044-4FC6-A74D-95C22923B0DD}"/>
                  </a:ext>
                </a:extLst>
              </p:cNvPr>
              <p:cNvCxnSpPr/>
              <p:nvPr/>
            </p:nvCxnSpPr>
            <p:spPr>
              <a:xfrm>
                <a:off x="4430613" y="4027802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A436A54-C546-421C-967D-CD535F64B788}"/>
                </a:ext>
              </a:extLst>
            </p:cNvPr>
            <p:cNvGrpSpPr/>
            <p:nvPr/>
          </p:nvGrpSpPr>
          <p:grpSpPr>
            <a:xfrm>
              <a:off x="6914702" y="3584685"/>
              <a:ext cx="676991" cy="179769"/>
              <a:chOff x="4233856" y="3912341"/>
              <a:chExt cx="676991" cy="179769"/>
            </a:xfrm>
            <a:noFill/>
          </p:grpSpPr>
          <p:sp>
            <p:nvSpPr>
              <p:cNvPr id="204" name="Rounded Rectangle 123">
                <a:extLst>
                  <a:ext uri="{FF2B5EF4-FFF2-40B4-BE49-F238E27FC236}">
                    <a16:creationId xmlns:a16="http://schemas.microsoft.com/office/drawing/2014/main" id="{96AE27E4-9C04-4783-A5AD-E8F229318649}"/>
                  </a:ext>
                </a:extLst>
              </p:cNvPr>
              <p:cNvSpPr/>
              <p:nvPr/>
            </p:nvSpPr>
            <p:spPr>
              <a:xfrm>
                <a:off x="4233856" y="3912341"/>
                <a:ext cx="676991" cy="179769"/>
              </a:xfrm>
              <a:prstGeom prst="roundRect">
                <a:avLst>
                  <a:gd name="adj" fmla="val 19917"/>
                </a:avLst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4B54B33-D82F-47FD-A4D5-5A888DD6CD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3488" y="3975687"/>
                <a:ext cx="52545" cy="53077"/>
              </a:xfrm>
              <a:prstGeom prst="ellipse">
                <a:avLst/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0AD7B98-446E-44FC-962A-AC1F7BB9CD71}"/>
                  </a:ext>
                </a:extLst>
              </p:cNvPr>
              <p:cNvCxnSpPr/>
              <p:nvPr/>
            </p:nvCxnSpPr>
            <p:spPr>
              <a:xfrm>
                <a:off x="4430613" y="3975687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AD6BCE6-A3FB-4655-8A6F-4CF3E2916D9D}"/>
                  </a:ext>
                </a:extLst>
              </p:cNvPr>
              <p:cNvCxnSpPr/>
              <p:nvPr/>
            </p:nvCxnSpPr>
            <p:spPr>
              <a:xfrm>
                <a:off x="4430613" y="4027802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2" name="Google Shape;2660;p476">
            <a:extLst>
              <a:ext uri="{FF2B5EF4-FFF2-40B4-BE49-F238E27FC236}">
                <a16:creationId xmlns:a16="http://schemas.microsoft.com/office/drawing/2014/main" id="{BE3D8DDB-1BB8-483C-857F-48060363C9C1}"/>
              </a:ext>
            </a:extLst>
          </p:cNvPr>
          <p:cNvCxnSpPr>
            <a:cxnSpLocks/>
            <a:stCxn id="208" idx="3"/>
            <a:endCxn id="198" idx="1"/>
          </p:cNvCxnSpPr>
          <p:nvPr/>
        </p:nvCxnSpPr>
        <p:spPr>
          <a:xfrm flipV="1">
            <a:off x="4239237" y="4150381"/>
            <a:ext cx="2164567" cy="3528"/>
          </a:xfrm>
          <a:prstGeom prst="straightConnector1">
            <a:avLst/>
          </a:prstGeom>
          <a:ln w="12700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6" name="Google Shape;2660;p476">
            <a:extLst>
              <a:ext uri="{FF2B5EF4-FFF2-40B4-BE49-F238E27FC236}">
                <a16:creationId xmlns:a16="http://schemas.microsoft.com/office/drawing/2014/main" id="{1B133E2F-018B-4F9C-8C7A-77313760C889}"/>
              </a:ext>
            </a:extLst>
          </p:cNvPr>
          <p:cNvCxnSpPr>
            <a:cxnSpLocks/>
            <a:stCxn id="9" idx="2"/>
            <a:endCxn id="198" idx="0"/>
          </p:cNvCxnSpPr>
          <p:nvPr/>
        </p:nvCxnSpPr>
        <p:spPr>
          <a:xfrm>
            <a:off x="6648480" y="3513936"/>
            <a:ext cx="0" cy="391769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49" name="Google Shape;2660;p476">
            <a:extLst>
              <a:ext uri="{FF2B5EF4-FFF2-40B4-BE49-F238E27FC236}">
                <a16:creationId xmlns:a16="http://schemas.microsoft.com/office/drawing/2014/main" id="{E3F3EBBB-9946-4752-9A45-CEED08C21CBF}"/>
              </a:ext>
            </a:extLst>
          </p:cNvPr>
          <p:cNvCxnSpPr>
            <a:cxnSpLocks/>
          </p:cNvCxnSpPr>
          <p:nvPr/>
        </p:nvCxnSpPr>
        <p:spPr>
          <a:xfrm flipV="1">
            <a:off x="6645334" y="2640111"/>
            <a:ext cx="3146" cy="427897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27630779-2A44-44CF-B4DC-23CB16B24216}"/>
              </a:ext>
            </a:extLst>
          </p:cNvPr>
          <p:cNvSpPr txBox="1"/>
          <p:nvPr/>
        </p:nvSpPr>
        <p:spPr>
          <a:xfrm>
            <a:off x="3375480" y="4439455"/>
            <a:ext cx="1142177" cy="215962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 algn="ctr">
              <a:lnSpc>
                <a:spcPct val="95000"/>
              </a:lnSpc>
              <a:spcAft>
                <a:spcPts val="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iscoSansTT Light"/>
                <a:ea typeface="ＭＳ Ｐゴシック"/>
                <a:cs typeface="CiscoSansTT Light" panose="020B0503020201020303" pitchFamily="34" charset="0"/>
              </a:rPr>
              <a:t>Branch Routers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pitchFamily="34" charset="-128"/>
              <a:cs typeface="CiscoSansTT Light" panose="020B0503020201020303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C12EE03-FAF9-4854-9A90-1D277132B53A}"/>
              </a:ext>
            </a:extLst>
          </p:cNvPr>
          <p:cNvSpPr txBox="1"/>
          <p:nvPr/>
        </p:nvSpPr>
        <p:spPr>
          <a:xfrm>
            <a:off x="4759704" y="3895158"/>
            <a:ext cx="1488134" cy="215962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 algn="ctr">
              <a:lnSpc>
                <a:spcPct val="95000"/>
              </a:lnSpc>
              <a:spcAft>
                <a:spcPts val="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iscoSansTT Light"/>
                <a:ea typeface="ＭＳ Ｐゴシック"/>
                <a:cs typeface="CiscoSansTT Light" panose="020B0503020201020303" pitchFamily="34" charset="0"/>
              </a:rPr>
              <a:t>Datacenter Backhaul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pitchFamily="34" charset="-128"/>
              <a:cs typeface="CiscoSansTT Light" panose="020B05030202010203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C105FA-30E5-4354-AC40-52CC2501DA5B}"/>
              </a:ext>
            </a:extLst>
          </p:cNvPr>
          <p:cNvSpPr/>
          <p:nvPr/>
        </p:nvSpPr>
        <p:spPr>
          <a:xfrm>
            <a:off x="19050" y="975802"/>
            <a:ext cx="457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DMVPN network w/Internet backhaul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EBE4A"/>
                </a:solidFill>
              </a:rPr>
              <a:t>Branch Internet traffic backhauled to datacenter.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6EBE4A"/>
                </a:solidFill>
              </a:rPr>
              <a:t>Leverages powerful central firewalls for traffic inspection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Introduces latency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</a:rPr>
              <a:t>Problems in the DC affect entire network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862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1EDD603-AA09-4407-8937-6116F861B342}"/>
              </a:ext>
            </a:extLst>
          </p:cNvPr>
          <p:cNvSpPr/>
          <p:nvPr/>
        </p:nvSpPr>
        <p:spPr>
          <a:xfrm>
            <a:off x="533400" y="2945265"/>
            <a:ext cx="8115300" cy="169811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E1D195-89EC-4DCD-8DC3-E60959D8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/>
          <a:lstStyle/>
          <a:p>
            <a:r>
              <a:rPr lang="en-US" dirty="0"/>
              <a:t>Solution Architecture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C165FF9-DA1E-497D-8EB5-69856BA34D42}"/>
              </a:ext>
            </a:extLst>
          </p:cNvPr>
          <p:cNvCxnSpPr>
            <a:cxnSpLocks/>
            <a:stCxn id="166" idx="3"/>
            <a:endCxn id="165" idx="1"/>
          </p:cNvCxnSpPr>
          <p:nvPr/>
        </p:nvCxnSpPr>
        <p:spPr>
          <a:xfrm>
            <a:off x="1178517" y="1387090"/>
            <a:ext cx="342608" cy="0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oogle Shape;532;p80">
            <a:extLst>
              <a:ext uri="{FF2B5EF4-FFF2-40B4-BE49-F238E27FC236}">
                <a16:creationId xmlns:a16="http://schemas.microsoft.com/office/drawing/2014/main" id="{94E43ACF-C078-450E-A933-ABC43C9F78D1}"/>
              </a:ext>
            </a:extLst>
          </p:cNvPr>
          <p:cNvGrpSpPr/>
          <p:nvPr/>
        </p:nvGrpSpPr>
        <p:grpSpPr>
          <a:xfrm>
            <a:off x="5823542" y="1761997"/>
            <a:ext cx="1728216" cy="878114"/>
            <a:chOff x="4407253" y="1201892"/>
            <a:chExt cx="3592763" cy="1827650"/>
          </a:xfrm>
        </p:grpSpPr>
        <p:sp>
          <p:nvSpPr>
            <p:cNvPr id="127" name="Google Shape;533;p80">
              <a:extLst>
                <a:ext uri="{FF2B5EF4-FFF2-40B4-BE49-F238E27FC236}">
                  <a16:creationId xmlns:a16="http://schemas.microsoft.com/office/drawing/2014/main" id="{BE6A60CE-9D9B-4DD2-B8BE-B6A155C34C6C}"/>
                </a:ext>
              </a:extLst>
            </p:cNvPr>
            <p:cNvSpPr/>
            <p:nvPr/>
          </p:nvSpPr>
          <p:spPr>
            <a:xfrm>
              <a:off x="7542703" y="2132264"/>
              <a:ext cx="457313" cy="897276"/>
            </a:xfrm>
            <a:custGeom>
              <a:avLst/>
              <a:gdLst/>
              <a:ahLst/>
              <a:cxnLst/>
              <a:rect l="l" t="t" r="r" b="b"/>
              <a:pathLst>
                <a:path w="671482" h="1317490" extrusionOk="0">
                  <a:moveTo>
                    <a:pt x="173381" y="0"/>
                  </a:moveTo>
                  <a:lnTo>
                    <a:pt x="261265" y="27288"/>
                  </a:lnTo>
                  <a:cubicBezTo>
                    <a:pt x="502234" y="129226"/>
                    <a:pt x="671482" y="367869"/>
                    <a:pt x="671482" y="646005"/>
                  </a:cubicBezTo>
                  <a:cubicBezTo>
                    <a:pt x="671482" y="1016852"/>
                    <a:pt x="370597" y="1317490"/>
                    <a:pt x="0" y="1317490"/>
                  </a:cubicBezTo>
                </a:path>
              </a:pathLst>
            </a:custGeom>
            <a:noFill/>
            <a:ln w="508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ExtraLight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534;p80">
              <a:extLst>
                <a:ext uri="{FF2B5EF4-FFF2-40B4-BE49-F238E27FC236}">
                  <a16:creationId xmlns:a16="http://schemas.microsoft.com/office/drawing/2014/main" id="{6D4A30C2-681D-48E3-B3EA-B4681F253B65}"/>
                </a:ext>
              </a:extLst>
            </p:cNvPr>
            <p:cNvSpPr/>
            <p:nvPr/>
          </p:nvSpPr>
          <p:spPr>
            <a:xfrm>
              <a:off x="4407253" y="2142887"/>
              <a:ext cx="457313" cy="886655"/>
            </a:xfrm>
            <a:custGeom>
              <a:avLst/>
              <a:gdLst/>
              <a:ahLst/>
              <a:cxnLst/>
              <a:rect l="l" t="t" r="r" b="b"/>
              <a:pathLst>
                <a:path w="671482" h="1301893" extrusionOk="0">
                  <a:moveTo>
                    <a:pt x="671482" y="1301893"/>
                  </a:moveTo>
                  <a:cubicBezTo>
                    <a:pt x="300885" y="1301893"/>
                    <a:pt x="0" y="1001255"/>
                    <a:pt x="0" y="630408"/>
                  </a:cubicBezTo>
                  <a:cubicBezTo>
                    <a:pt x="0" y="352272"/>
                    <a:pt x="169248" y="113629"/>
                    <a:pt x="410217" y="11691"/>
                  </a:cubicBezTo>
                  <a:lnTo>
                    <a:pt x="447870" y="0"/>
                  </a:lnTo>
                </a:path>
              </a:pathLst>
            </a:custGeom>
            <a:noFill/>
            <a:ln w="508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ExtraLight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535;p80">
              <a:extLst>
                <a:ext uri="{FF2B5EF4-FFF2-40B4-BE49-F238E27FC236}">
                  <a16:creationId xmlns:a16="http://schemas.microsoft.com/office/drawing/2014/main" id="{F98EA94B-30C7-45F6-9FE2-4A478DB77F3A}"/>
                </a:ext>
              </a:extLst>
            </p:cNvPr>
            <p:cNvCxnSpPr/>
            <p:nvPr/>
          </p:nvCxnSpPr>
          <p:spPr>
            <a:xfrm rot="10800000">
              <a:off x="4843466" y="3029542"/>
              <a:ext cx="2698404" cy="0"/>
            </a:xfrm>
            <a:prstGeom prst="straightConnector1">
              <a:avLst/>
            </a:prstGeom>
            <a:noFill/>
            <a:ln w="50800" cap="rnd" cmpd="sng">
              <a:solidFill>
                <a:srgbClr val="BFBF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536;p80">
              <a:extLst>
                <a:ext uri="{FF2B5EF4-FFF2-40B4-BE49-F238E27FC236}">
                  <a16:creationId xmlns:a16="http://schemas.microsoft.com/office/drawing/2014/main" id="{8FC1FCFE-7B4B-4EBD-9961-6D6AD3B7DC8D}"/>
                </a:ext>
              </a:extLst>
            </p:cNvPr>
            <p:cNvSpPr/>
            <p:nvPr/>
          </p:nvSpPr>
          <p:spPr>
            <a:xfrm>
              <a:off x="4736564" y="1201892"/>
              <a:ext cx="1765777" cy="1049809"/>
            </a:xfrm>
            <a:custGeom>
              <a:avLst/>
              <a:gdLst/>
              <a:ahLst/>
              <a:cxnLst/>
              <a:rect l="l" t="t" r="r" b="b"/>
              <a:pathLst>
                <a:path w="2264147" h="1346105" extrusionOk="0">
                  <a:moveTo>
                    <a:pt x="4273" y="1346105"/>
                  </a:moveTo>
                  <a:lnTo>
                    <a:pt x="0" y="1261492"/>
                  </a:lnTo>
                  <a:cubicBezTo>
                    <a:pt x="0" y="564789"/>
                    <a:pt x="564789" y="0"/>
                    <a:pt x="1261492" y="0"/>
                  </a:cubicBezTo>
                  <a:cubicBezTo>
                    <a:pt x="1653388" y="0"/>
                    <a:pt x="2003545" y="178703"/>
                    <a:pt x="2234921" y="459066"/>
                  </a:cubicBezTo>
                  <a:lnTo>
                    <a:pt x="2264147" y="498149"/>
                  </a:lnTo>
                </a:path>
              </a:pathLst>
            </a:custGeom>
            <a:noFill/>
            <a:ln w="508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ExtraLight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537;p80">
              <a:extLst>
                <a:ext uri="{FF2B5EF4-FFF2-40B4-BE49-F238E27FC236}">
                  <a16:creationId xmlns:a16="http://schemas.microsoft.com/office/drawing/2014/main" id="{A0305AFC-847B-40A9-AD10-E9AA48BD1623}"/>
                </a:ext>
              </a:extLst>
            </p:cNvPr>
            <p:cNvSpPr/>
            <p:nvPr/>
          </p:nvSpPr>
          <p:spPr>
            <a:xfrm rot="162623">
              <a:off x="6453272" y="1413810"/>
              <a:ext cx="1211743" cy="807067"/>
            </a:xfrm>
            <a:custGeom>
              <a:avLst/>
              <a:gdLst/>
              <a:ahLst/>
              <a:cxnLst/>
              <a:rect l="l" t="t" r="r" b="b"/>
              <a:pathLst>
                <a:path w="1376155" h="916571" extrusionOk="0">
                  <a:moveTo>
                    <a:pt x="0" y="124411"/>
                  </a:moveTo>
                  <a:lnTo>
                    <a:pt x="22692" y="110625"/>
                  </a:lnTo>
                  <a:cubicBezTo>
                    <a:pt x="152564" y="40075"/>
                    <a:pt x="301394" y="0"/>
                    <a:pt x="459584" y="0"/>
                  </a:cubicBezTo>
                  <a:cubicBezTo>
                    <a:pt x="965792" y="0"/>
                    <a:pt x="1376155" y="410363"/>
                    <a:pt x="1376155" y="916571"/>
                  </a:cubicBezTo>
                </a:path>
              </a:pathLst>
            </a:custGeom>
            <a:noFill/>
            <a:ln w="50800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ExtraLight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CC75B9CC-9624-459F-8B9A-64575D9369D3}"/>
              </a:ext>
            </a:extLst>
          </p:cNvPr>
          <p:cNvSpPr txBox="1"/>
          <p:nvPr/>
        </p:nvSpPr>
        <p:spPr>
          <a:xfrm>
            <a:off x="3231996" y="2079328"/>
            <a:ext cx="1408656" cy="436610"/>
          </a:xfrm>
          <a:prstGeom prst="rect">
            <a:avLst/>
          </a:prstGeom>
          <a:noFill/>
          <a:effectLst/>
        </p:spPr>
        <p:txBody>
          <a:bodyPr wrap="square" tIns="45720" bIns="91440" rtlCol="0" anchor="t">
            <a:no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CEB"/>
                </a:solidFill>
                <a:effectLst/>
                <a:uLnTx/>
                <a:uFillTx/>
                <a:latin typeface="CiscoSansTT Light" panose="020B0503020201020303" pitchFamily="34" charset="0"/>
                <a:ea typeface="ＭＳ Ｐゴシック" pitchFamily="34" charset="-128"/>
                <a:cs typeface="CiscoSansTT Light" panose="020B0503020201020303" pitchFamily="34" charset="0"/>
              </a:rPr>
              <a:t>Umbrella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8E03A27-5FAF-4E17-BECD-F2B585D15321}"/>
              </a:ext>
            </a:extLst>
          </p:cNvPr>
          <p:cNvGrpSpPr/>
          <p:nvPr/>
        </p:nvGrpSpPr>
        <p:grpSpPr>
          <a:xfrm>
            <a:off x="3118010" y="1736502"/>
            <a:ext cx="1667788" cy="1083320"/>
            <a:chOff x="6770243" y="2020671"/>
            <a:chExt cx="1667788" cy="1083320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C2E8198-5F9E-4312-9C9D-ABE7FCBCCB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70243" y="2020671"/>
              <a:ext cx="1667788" cy="893180"/>
              <a:chOff x="1848851" y="1439316"/>
              <a:chExt cx="2492801" cy="1335012"/>
            </a:xfrm>
          </p:grpSpPr>
          <p:sp>
            <p:nvSpPr>
              <p:cNvPr id="156" name="Freeform 111">
                <a:extLst>
                  <a:ext uri="{FF2B5EF4-FFF2-40B4-BE49-F238E27FC236}">
                    <a16:creationId xmlns:a16="http://schemas.microsoft.com/office/drawing/2014/main" id="{486252CC-130C-4818-B769-99D7A5ED8EC8}"/>
                  </a:ext>
                </a:extLst>
              </p:cNvPr>
              <p:cNvSpPr/>
              <p:nvPr/>
            </p:nvSpPr>
            <p:spPr>
              <a:xfrm rot="3300032">
                <a:off x="3398167" y="1713692"/>
                <a:ext cx="782748" cy="325466"/>
              </a:xfrm>
              <a:custGeom>
                <a:avLst/>
                <a:gdLst>
                  <a:gd name="connsiteX0" fmla="*/ 93636 w 763657"/>
                  <a:gd name="connsiteY0" fmla="*/ 139429 h 327630"/>
                  <a:gd name="connsiteX1" fmla="*/ 690959 w 763657"/>
                  <a:gd name="connsiteY1" fmla="*/ 109085 h 327630"/>
                  <a:gd name="connsiteX2" fmla="*/ 748448 w 763657"/>
                  <a:gd name="connsiteY2" fmla="*/ 172594 h 327630"/>
                  <a:gd name="connsiteX3" fmla="*/ 763657 w 763657"/>
                  <a:gd name="connsiteY3" fmla="*/ 195582 h 327630"/>
                  <a:gd name="connsiteX4" fmla="*/ 212297 w 763657"/>
                  <a:gd name="connsiteY4" fmla="*/ 327630 h 327630"/>
                  <a:gd name="connsiteX5" fmla="*/ 212297 w 763657"/>
                  <a:gd name="connsiteY5" fmla="*/ 311204 h 327630"/>
                  <a:gd name="connsiteX6" fmla="*/ 0 w 763657"/>
                  <a:gd name="connsiteY6" fmla="*/ 311204 h 327630"/>
                  <a:gd name="connsiteX7" fmla="*/ 1679 w 763657"/>
                  <a:gd name="connsiteY7" fmla="*/ 303443 h 327630"/>
                  <a:gd name="connsiteX8" fmla="*/ 93636 w 763657"/>
                  <a:gd name="connsiteY8" fmla="*/ 139429 h 327630"/>
                  <a:gd name="connsiteX0" fmla="*/ 212297 w 763657"/>
                  <a:gd name="connsiteY0" fmla="*/ 311204 h 402644"/>
                  <a:gd name="connsiteX1" fmla="*/ 0 w 763657"/>
                  <a:gd name="connsiteY1" fmla="*/ 311204 h 402644"/>
                  <a:gd name="connsiteX2" fmla="*/ 1679 w 763657"/>
                  <a:gd name="connsiteY2" fmla="*/ 303443 h 402644"/>
                  <a:gd name="connsiteX3" fmla="*/ 93636 w 763657"/>
                  <a:gd name="connsiteY3" fmla="*/ 139429 h 402644"/>
                  <a:gd name="connsiteX4" fmla="*/ 690959 w 763657"/>
                  <a:gd name="connsiteY4" fmla="*/ 109085 h 402644"/>
                  <a:gd name="connsiteX5" fmla="*/ 748448 w 763657"/>
                  <a:gd name="connsiteY5" fmla="*/ 172594 h 402644"/>
                  <a:gd name="connsiteX6" fmla="*/ 763657 w 763657"/>
                  <a:gd name="connsiteY6" fmla="*/ 195582 h 402644"/>
                  <a:gd name="connsiteX7" fmla="*/ 212297 w 763657"/>
                  <a:gd name="connsiteY7" fmla="*/ 327630 h 402644"/>
                  <a:gd name="connsiteX8" fmla="*/ 303737 w 763657"/>
                  <a:gd name="connsiteY8" fmla="*/ 402644 h 402644"/>
                  <a:gd name="connsiteX0" fmla="*/ 212297 w 763657"/>
                  <a:gd name="connsiteY0" fmla="*/ 311204 h 327630"/>
                  <a:gd name="connsiteX1" fmla="*/ 0 w 763657"/>
                  <a:gd name="connsiteY1" fmla="*/ 311204 h 327630"/>
                  <a:gd name="connsiteX2" fmla="*/ 1679 w 763657"/>
                  <a:gd name="connsiteY2" fmla="*/ 303443 h 327630"/>
                  <a:gd name="connsiteX3" fmla="*/ 93636 w 763657"/>
                  <a:gd name="connsiteY3" fmla="*/ 139429 h 327630"/>
                  <a:gd name="connsiteX4" fmla="*/ 690959 w 763657"/>
                  <a:gd name="connsiteY4" fmla="*/ 109085 h 327630"/>
                  <a:gd name="connsiteX5" fmla="*/ 748448 w 763657"/>
                  <a:gd name="connsiteY5" fmla="*/ 172594 h 327630"/>
                  <a:gd name="connsiteX6" fmla="*/ 763657 w 763657"/>
                  <a:gd name="connsiteY6" fmla="*/ 195582 h 327630"/>
                  <a:gd name="connsiteX7" fmla="*/ 212297 w 763657"/>
                  <a:gd name="connsiteY7" fmla="*/ 327630 h 327630"/>
                  <a:gd name="connsiteX0" fmla="*/ 212297 w 763657"/>
                  <a:gd name="connsiteY0" fmla="*/ 311204 h 311204"/>
                  <a:gd name="connsiteX1" fmla="*/ 0 w 763657"/>
                  <a:gd name="connsiteY1" fmla="*/ 311204 h 311204"/>
                  <a:gd name="connsiteX2" fmla="*/ 1679 w 763657"/>
                  <a:gd name="connsiteY2" fmla="*/ 303443 h 311204"/>
                  <a:gd name="connsiteX3" fmla="*/ 93636 w 763657"/>
                  <a:gd name="connsiteY3" fmla="*/ 139429 h 311204"/>
                  <a:gd name="connsiteX4" fmla="*/ 690959 w 763657"/>
                  <a:gd name="connsiteY4" fmla="*/ 109085 h 311204"/>
                  <a:gd name="connsiteX5" fmla="*/ 748448 w 763657"/>
                  <a:gd name="connsiteY5" fmla="*/ 172594 h 311204"/>
                  <a:gd name="connsiteX6" fmla="*/ 763657 w 763657"/>
                  <a:gd name="connsiteY6" fmla="*/ 195582 h 311204"/>
                  <a:gd name="connsiteX0" fmla="*/ 0 w 763657"/>
                  <a:gd name="connsiteY0" fmla="*/ 311204 h 311204"/>
                  <a:gd name="connsiteX1" fmla="*/ 1679 w 763657"/>
                  <a:gd name="connsiteY1" fmla="*/ 303443 h 311204"/>
                  <a:gd name="connsiteX2" fmla="*/ 93636 w 763657"/>
                  <a:gd name="connsiteY2" fmla="*/ 139429 h 311204"/>
                  <a:gd name="connsiteX3" fmla="*/ 690959 w 763657"/>
                  <a:gd name="connsiteY3" fmla="*/ 109085 h 311204"/>
                  <a:gd name="connsiteX4" fmla="*/ 748448 w 763657"/>
                  <a:gd name="connsiteY4" fmla="*/ 172594 h 311204"/>
                  <a:gd name="connsiteX5" fmla="*/ 763657 w 763657"/>
                  <a:gd name="connsiteY5" fmla="*/ 195582 h 311204"/>
                  <a:gd name="connsiteX0" fmla="*/ 0 w 748448"/>
                  <a:gd name="connsiteY0" fmla="*/ 311204 h 311204"/>
                  <a:gd name="connsiteX1" fmla="*/ 1679 w 748448"/>
                  <a:gd name="connsiteY1" fmla="*/ 303443 h 311204"/>
                  <a:gd name="connsiteX2" fmla="*/ 93636 w 748448"/>
                  <a:gd name="connsiteY2" fmla="*/ 139429 h 311204"/>
                  <a:gd name="connsiteX3" fmla="*/ 690959 w 748448"/>
                  <a:gd name="connsiteY3" fmla="*/ 109085 h 311204"/>
                  <a:gd name="connsiteX4" fmla="*/ 748448 w 748448"/>
                  <a:gd name="connsiteY4" fmla="*/ 172594 h 31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8448" h="311204">
                    <a:moveTo>
                      <a:pt x="0" y="311204"/>
                    </a:moveTo>
                    <a:lnTo>
                      <a:pt x="1679" y="303443"/>
                    </a:lnTo>
                    <a:cubicBezTo>
                      <a:pt x="19026" y="244368"/>
                      <a:pt x="49601" y="188177"/>
                      <a:pt x="93636" y="139429"/>
                    </a:cubicBezTo>
                    <a:cubicBezTo>
                      <a:pt x="250203" y="-33896"/>
                      <a:pt x="517634" y="-47482"/>
                      <a:pt x="690959" y="109085"/>
                    </a:cubicBezTo>
                    <a:cubicBezTo>
                      <a:pt x="712624" y="128656"/>
                      <a:pt x="731795" y="149959"/>
                      <a:pt x="748448" y="172594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endParaRPr>
              </a:p>
            </p:txBody>
          </p:sp>
          <p:sp>
            <p:nvSpPr>
              <p:cNvPr id="157" name="Freeform 112">
                <a:extLst>
                  <a:ext uri="{FF2B5EF4-FFF2-40B4-BE49-F238E27FC236}">
                    <a16:creationId xmlns:a16="http://schemas.microsoft.com/office/drawing/2014/main" id="{876D2754-A657-4936-88EE-C96A93367235}"/>
                  </a:ext>
                </a:extLst>
              </p:cNvPr>
              <p:cNvSpPr/>
              <p:nvPr/>
            </p:nvSpPr>
            <p:spPr>
              <a:xfrm>
                <a:off x="1848851" y="2138484"/>
                <a:ext cx="318488" cy="635844"/>
              </a:xfrm>
              <a:custGeom>
                <a:avLst/>
                <a:gdLst>
                  <a:gd name="connsiteX0" fmla="*/ 293809 w 392310"/>
                  <a:gd name="connsiteY0" fmla="*/ 0 h 607981"/>
                  <a:gd name="connsiteX1" fmla="*/ 293809 w 392310"/>
                  <a:gd name="connsiteY1" fmla="*/ 232977 h 607981"/>
                  <a:gd name="connsiteX2" fmla="*/ 392310 w 392310"/>
                  <a:gd name="connsiteY2" fmla="*/ 232977 h 607981"/>
                  <a:gd name="connsiteX3" fmla="*/ 304532 w 392310"/>
                  <a:gd name="connsiteY3" fmla="*/ 607981 h 607981"/>
                  <a:gd name="connsiteX4" fmla="*/ 0 w 392310"/>
                  <a:gd name="connsiteY4" fmla="*/ 303450 h 607981"/>
                  <a:gd name="connsiteX5" fmla="*/ 243158 w 392310"/>
                  <a:gd name="connsiteY5" fmla="*/ 5106 h 607981"/>
                  <a:gd name="connsiteX6" fmla="*/ 293809 w 392310"/>
                  <a:gd name="connsiteY6" fmla="*/ 0 h 607981"/>
                  <a:gd name="connsiteX0" fmla="*/ 392310 w 483750"/>
                  <a:gd name="connsiteY0" fmla="*/ 232977 h 607981"/>
                  <a:gd name="connsiteX1" fmla="*/ 304532 w 483750"/>
                  <a:gd name="connsiteY1" fmla="*/ 607981 h 607981"/>
                  <a:gd name="connsiteX2" fmla="*/ 0 w 483750"/>
                  <a:gd name="connsiteY2" fmla="*/ 303450 h 607981"/>
                  <a:gd name="connsiteX3" fmla="*/ 243158 w 483750"/>
                  <a:gd name="connsiteY3" fmla="*/ 5106 h 607981"/>
                  <a:gd name="connsiteX4" fmla="*/ 293809 w 483750"/>
                  <a:gd name="connsiteY4" fmla="*/ 0 h 607981"/>
                  <a:gd name="connsiteX5" fmla="*/ 293809 w 483750"/>
                  <a:gd name="connsiteY5" fmla="*/ 232977 h 607981"/>
                  <a:gd name="connsiteX6" fmla="*/ 483750 w 483750"/>
                  <a:gd name="connsiteY6" fmla="*/ 324417 h 607981"/>
                  <a:gd name="connsiteX0" fmla="*/ 392310 w 392310"/>
                  <a:gd name="connsiteY0" fmla="*/ 232977 h 607981"/>
                  <a:gd name="connsiteX1" fmla="*/ 304532 w 392310"/>
                  <a:gd name="connsiteY1" fmla="*/ 607981 h 607981"/>
                  <a:gd name="connsiteX2" fmla="*/ 0 w 392310"/>
                  <a:gd name="connsiteY2" fmla="*/ 303450 h 607981"/>
                  <a:gd name="connsiteX3" fmla="*/ 243158 w 392310"/>
                  <a:gd name="connsiteY3" fmla="*/ 5106 h 607981"/>
                  <a:gd name="connsiteX4" fmla="*/ 293809 w 392310"/>
                  <a:gd name="connsiteY4" fmla="*/ 0 h 607981"/>
                  <a:gd name="connsiteX5" fmla="*/ 293809 w 392310"/>
                  <a:gd name="connsiteY5" fmla="*/ 232977 h 607981"/>
                  <a:gd name="connsiteX0" fmla="*/ 392310 w 392310"/>
                  <a:gd name="connsiteY0" fmla="*/ 232977 h 607981"/>
                  <a:gd name="connsiteX1" fmla="*/ 304532 w 392310"/>
                  <a:gd name="connsiteY1" fmla="*/ 607981 h 607981"/>
                  <a:gd name="connsiteX2" fmla="*/ 0 w 392310"/>
                  <a:gd name="connsiteY2" fmla="*/ 303450 h 607981"/>
                  <a:gd name="connsiteX3" fmla="*/ 243158 w 392310"/>
                  <a:gd name="connsiteY3" fmla="*/ 5106 h 607981"/>
                  <a:gd name="connsiteX4" fmla="*/ 293809 w 392310"/>
                  <a:gd name="connsiteY4" fmla="*/ 0 h 607981"/>
                  <a:gd name="connsiteX0" fmla="*/ 304532 w 304532"/>
                  <a:gd name="connsiteY0" fmla="*/ 607981 h 607981"/>
                  <a:gd name="connsiteX1" fmla="*/ 0 w 304532"/>
                  <a:gd name="connsiteY1" fmla="*/ 303450 h 607981"/>
                  <a:gd name="connsiteX2" fmla="*/ 243158 w 304532"/>
                  <a:gd name="connsiteY2" fmla="*/ 5106 h 607981"/>
                  <a:gd name="connsiteX3" fmla="*/ 293809 w 304532"/>
                  <a:gd name="connsiteY3" fmla="*/ 0 h 60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532" h="607981">
                    <a:moveTo>
                      <a:pt x="304532" y="607981"/>
                    </a:moveTo>
                    <a:cubicBezTo>
                      <a:pt x="136344" y="607981"/>
                      <a:pt x="0" y="471638"/>
                      <a:pt x="0" y="303450"/>
                    </a:cubicBezTo>
                    <a:cubicBezTo>
                      <a:pt x="0" y="156286"/>
                      <a:pt x="104388" y="33502"/>
                      <a:pt x="243158" y="5106"/>
                    </a:cubicBezTo>
                    <a:lnTo>
                      <a:pt x="293809" y="0"/>
                    </a:ln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endParaRPr>
              </a:p>
            </p:txBody>
          </p:sp>
          <p:sp>
            <p:nvSpPr>
              <p:cNvPr id="158" name="Freeform 113">
                <a:extLst>
                  <a:ext uri="{FF2B5EF4-FFF2-40B4-BE49-F238E27FC236}">
                    <a16:creationId xmlns:a16="http://schemas.microsoft.com/office/drawing/2014/main" id="{E0F0B0DF-6645-474E-AD62-ADE658FC11D9}"/>
                  </a:ext>
                </a:extLst>
              </p:cNvPr>
              <p:cNvSpPr/>
              <p:nvPr/>
            </p:nvSpPr>
            <p:spPr>
              <a:xfrm rot="787047" flipH="1">
                <a:off x="2237837" y="1439316"/>
                <a:ext cx="1158045" cy="919888"/>
              </a:xfrm>
              <a:custGeom>
                <a:avLst/>
                <a:gdLst>
                  <a:gd name="connsiteX0" fmla="*/ 472534 w 1270634"/>
                  <a:gd name="connsiteY0" fmla="*/ 0 h 1009323"/>
                  <a:gd name="connsiteX1" fmla="*/ 1270634 w 1270634"/>
                  <a:gd name="connsiteY1" fmla="*/ 798100 h 1009323"/>
                  <a:gd name="connsiteX2" fmla="*/ 1254419 w 1270634"/>
                  <a:gd name="connsiteY2" fmla="*/ 958945 h 1009323"/>
                  <a:gd name="connsiteX3" fmla="*/ 1241466 w 1270634"/>
                  <a:gd name="connsiteY3" fmla="*/ 1009323 h 1009323"/>
                  <a:gd name="connsiteX4" fmla="*/ 371141 w 1270634"/>
                  <a:gd name="connsiteY4" fmla="*/ 1009323 h 1009323"/>
                  <a:gd name="connsiteX5" fmla="*/ 371141 w 1270634"/>
                  <a:gd name="connsiteY5" fmla="*/ 158010 h 1009323"/>
                  <a:gd name="connsiteX6" fmla="*/ 0 w 1270634"/>
                  <a:gd name="connsiteY6" fmla="*/ 158010 h 1009323"/>
                  <a:gd name="connsiteX7" fmla="*/ 26309 w 1270634"/>
                  <a:gd name="connsiteY7" fmla="*/ 136303 h 1009323"/>
                  <a:gd name="connsiteX8" fmla="*/ 472534 w 1270634"/>
                  <a:gd name="connsiteY8" fmla="*/ 0 h 1009323"/>
                  <a:gd name="connsiteX0" fmla="*/ 371141 w 1270634"/>
                  <a:gd name="connsiteY0" fmla="*/ 158010 h 1009323"/>
                  <a:gd name="connsiteX1" fmla="*/ 0 w 1270634"/>
                  <a:gd name="connsiteY1" fmla="*/ 158010 h 1009323"/>
                  <a:gd name="connsiteX2" fmla="*/ 26309 w 1270634"/>
                  <a:gd name="connsiteY2" fmla="*/ 136303 h 1009323"/>
                  <a:gd name="connsiteX3" fmla="*/ 472534 w 1270634"/>
                  <a:gd name="connsiteY3" fmla="*/ 0 h 1009323"/>
                  <a:gd name="connsiteX4" fmla="*/ 1270634 w 1270634"/>
                  <a:gd name="connsiteY4" fmla="*/ 798100 h 1009323"/>
                  <a:gd name="connsiteX5" fmla="*/ 1254419 w 1270634"/>
                  <a:gd name="connsiteY5" fmla="*/ 958945 h 1009323"/>
                  <a:gd name="connsiteX6" fmla="*/ 1241466 w 1270634"/>
                  <a:gd name="connsiteY6" fmla="*/ 1009323 h 1009323"/>
                  <a:gd name="connsiteX7" fmla="*/ 371141 w 1270634"/>
                  <a:gd name="connsiteY7" fmla="*/ 1009323 h 1009323"/>
                  <a:gd name="connsiteX8" fmla="*/ 462581 w 1270634"/>
                  <a:gd name="connsiteY8" fmla="*/ 249450 h 1009323"/>
                  <a:gd name="connsiteX0" fmla="*/ 0 w 1270634"/>
                  <a:gd name="connsiteY0" fmla="*/ 158010 h 1009323"/>
                  <a:gd name="connsiteX1" fmla="*/ 26309 w 1270634"/>
                  <a:gd name="connsiteY1" fmla="*/ 136303 h 1009323"/>
                  <a:gd name="connsiteX2" fmla="*/ 472534 w 1270634"/>
                  <a:gd name="connsiteY2" fmla="*/ 0 h 1009323"/>
                  <a:gd name="connsiteX3" fmla="*/ 1270634 w 1270634"/>
                  <a:gd name="connsiteY3" fmla="*/ 798100 h 1009323"/>
                  <a:gd name="connsiteX4" fmla="*/ 1254419 w 1270634"/>
                  <a:gd name="connsiteY4" fmla="*/ 958945 h 1009323"/>
                  <a:gd name="connsiteX5" fmla="*/ 1241466 w 1270634"/>
                  <a:gd name="connsiteY5" fmla="*/ 1009323 h 1009323"/>
                  <a:gd name="connsiteX6" fmla="*/ 371141 w 1270634"/>
                  <a:gd name="connsiteY6" fmla="*/ 1009323 h 1009323"/>
                  <a:gd name="connsiteX7" fmla="*/ 462581 w 1270634"/>
                  <a:gd name="connsiteY7" fmla="*/ 249450 h 1009323"/>
                  <a:gd name="connsiteX0" fmla="*/ 0 w 1270634"/>
                  <a:gd name="connsiteY0" fmla="*/ 158010 h 1009323"/>
                  <a:gd name="connsiteX1" fmla="*/ 26309 w 1270634"/>
                  <a:gd name="connsiteY1" fmla="*/ 136303 h 1009323"/>
                  <a:gd name="connsiteX2" fmla="*/ 472534 w 1270634"/>
                  <a:gd name="connsiteY2" fmla="*/ 0 h 1009323"/>
                  <a:gd name="connsiteX3" fmla="*/ 1270634 w 1270634"/>
                  <a:gd name="connsiteY3" fmla="*/ 798100 h 1009323"/>
                  <a:gd name="connsiteX4" fmla="*/ 1254419 w 1270634"/>
                  <a:gd name="connsiteY4" fmla="*/ 958945 h 1009323"/>
                  <a:gd name="connsiteX5" fmla="*/ 1241466 w 1270634"/>
                  <a:gd name="connsiteY5" fmla="*/ 1009323 h 1009323"/>
                  <a:gd name="connsiteX6" fmla="*/ 371141 w 1270634"/>
                  <a:gd name="connsiteY6" fmla="*/ 1009323 h 1009323"/>
                  <a:gd name="connsiteX0" fmla="*/ 0 w 1270634"/>
                  <a:gd name="connsiteY0" fmla="*/ 158010 h 1009323"/>
                  <a:gd name="connsiteX1" fmla="*/ 26309 w 1270634"/>
                  <a:gd name="connsiteY1" fmla="*/ 136303 h 1009323"/>
                  <a:gd name="connsiteX2" fmla="*/ 472534 w 1270634"/>
                  <a:gd name="connsiteY2" fmla="*/ 0 h 1009323"/>
                  <a:gd name="connsiteX3" fmla="*/ 1270634 w 1270634"/>
                  <a:gd name="connsiteY3" fmla="*/ 798100 h 1009323"/>
                  <a:gd name="connsiteX4" fmla="*/ 1254419 w 1270634"/>
                  <a:gd name="connsiteY4" fmla="*/ 958945 h 1009323"/>
                  <a:gd name="connsiteX5" fmla="*/ 1241466 w 1270634"/>
                  <a:gd name="connsiteY5" fmla="*/ 1009323 h 100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0634" h="1009323">
                    <a:moveTo>
                      <a:pt x="0" y="158010"/>
                    </a:moveTo>
                    <a:lnTo>
                      <a:pt x="26309" y="136303"/>
                    </a:lnTo>
                    <a:cubicBezTo>
                      <a:pt x="153687" y="50248"/>
                      <a:pt x="307242" y="0"/>
                      <a:pt x="472534" y="0"/>
                    </a:cubicBezTo>
                    <a:cubicBezTo>
                      <a:pt x="913312" y="0"/>
                      <a:pt x="1270634" y="357322"/>
                      <a:pt x="1270634" y="798100"/>
                    </a:cubicBezTo>
                    <a:cubicBezTo>
                      <a:pt x="1270634" y="853197"/>
                      <a:pt x="1265051" y="906991"/>
                      <a:pt x="1254419" y="958945"/>
                    </a:cubicBezTo>
                    <a:lnTo>
                      <a:pt x="1241466" y="1009323"/>
                    </a:ln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endParaRPr>
              </a:p>
            </p:txBody>
          </p:sp>
          <p:sp>
            <p:nvSpPr>
              <p:cNvPr id="159" name="Freeform 115">
                <a:extLst>
                  <a:ext uri="{FF2B5EF4-FFF2-40B4-BE49-F238E27FC236}">
                    <a16:creationId xmlns:a16="http://schemas.microsoft.com/office/drawing/2014/main" id="{BA04559D-EA4C-4DDB-A0E9-37480E26316D}"/>
                  </a:ext>
                </a:extLst>
              </p:cNvPr>
              <p:cNvSpPr/>
              <p:nvPr/>
            </p:nvSpPr>
            <p:spPr>
              <a:xfrm flipH="1">
                <a:off x="4023164" y="2138484"/>
                <a:ext cx="318488" cy="635844"/>
              </a:xfrm>
              <a:custGeom>
                <a:avLst/>
                <a:gdLst>
                  <a:gd name="connsiteX0" fmla="*/ 293809 w 392310"/>
                  <a:gd name="connsiteY0" fmla="*/ 0 h 607981"/>
                  <a:gd name="connsiteX1" fmla="*/ 293809 w 392310"/>
                  <a:gd name="connsiteY1" fmla="*/ 232977 h 607981"/>
                  <a:gd name="connsiteX2" fmla="*/ 392310 w 392310"/>
                  <a:gd name="connsiteY2" fmla="*/ 232977 h 607981"/>
                  <a:gd name="connsiteX3" fmla="*/ 304532 w 392310"/>
                  <a:gd name="connsiteY3" fmla="*/ 607981 h 607981"/>
                  <a:gd name="connsiteX4" fmla="*/ 0 w 392310"/>
                  <a:gd name="connsiteY4" fmla="*/ 303450 h 607981"/>
                  <a:gd name="connsiteX5" fmla="*/ 243158 w 392310"/>
                  <a:gd name="connsiteY5" fmla="*/ 5106 h 607981"/>
                  <a:gd name="connsiteX6" fmla="*/ 293809 w 392310"/>
                  <a:gd name="connsiteY6" fmla="*/ 0 h 607981"/>
                  <a:gd name="connsiteX0" fmla="*/ 392310 w 483750"/>
                  <a:gd name="connsiteY0" fmla="*/ 232977 h 607981"/>
                  <a:gd name="connsiteX1" fmla="*/ 304532 w 483750"/>
                  <a:gd name="connsiteY1" fmla="*/ 607981 h 607981"/>
                  <a:gd name="connsiteX2" fmla="*/ 0 w 483750"/>
                  <a:gd name="connsiteY2" fmla="*/ 303450 h 607981"/>
                  <a:gd name="connsiteX3" fmla="*/ 243158 w 483750"/>
                  <a:gd name="connsiteY3" fmla="*/ 5106 h 607981"/>
                  <a:gd name="connsiteX4" fmla="*/ 293809 w 483750"/>
                  <a:gd name="connsiteY4" fmla="*/ 0 h 607981"/>
                  <a:gd name="connsiteX5" fmla="*/ 293809 w 483750"/>
                  <a:gd name="connsiteY5" fmla="*/ 232977 h 607981"/>
                  <a:gd name="connsiteX6" fmla="*/ 483750 w 483750"/>
                  <a:gd name="connsiteY6" fmla="*/ 324417 h 607981"/>
                  <a:gd name="connsiteX0" fmla="*/ 392310 w 392310"/>
                  <a:gd name="connsiteY0" fmla="*/ 232977 h 607981"/>
                  <a:gd name="connsiteX1" fmla="*/ 304532 w 392310"/>
                  <a:gd name="connsiteY1" fmla="*/ 607981 h 607981"/>
                  <a:gd name="connsiteX2" fmla="*/ 0 w 392310"/>
                  <a:gd name="connsiteY2" fmla="*/ 303450 h 607981"/>
                  <a:gd name="connsiteX3" fmla="*/ 243158 w 392310"/>
                  <a:gd name="connsiteY3" fmla="*/ 5106 h 607981"/>
                  <a:gd name="connsiteX4" fmla="*/ 293809 w 392310"/>
                  <a:gd name="connsiteY4" fmla="*/ 0 h 607981"/>
                  <a:gd name="connsiteX5" fmla="*/ 293809 w 392310"/>
                  <a:gd name="connsiteY5" fmla="*/ 232977 h 607981"/>
                  <a:gd name="connsiteX0" fmla="*/ 392310 w 392310"/>
                  <a:gd name="connsiteY0" fmla="*/ 232977 h 607981"/>
                  <a:gd name="connsiteX1" fmla="*/ 304532 w 392310"/>
                  <a:gd name="connsiteY1" fmla="*/ 607981 h 607981"/>
                  <a:gd name="connsiteX2" fmla="*/ 0 w 392310"/>
                  <a:gd name="connsiteY2" fmla="*/ 303450 h 607981"/>
                  <a:gd name="connsiteX3" fmla="*/ 243158 w 392310"/>
                  <a:gd name="connsiteY3" fmla="*/ 5106 h 607981"/>
                  <a:gd name="connsiteX4" fmla="*/ 293809 w 392310"/>
                  <a:gd name="connsiteY4" fmla="*/ 0 h 607981"/>
                  <a:gd name="connsiteX0" fmla="*/ 304532 w 304532"/>
                  <a:gd name="connsiteY0" fmla="*/ 607981 h 607981"/>
                  <a:gd name="connsiteX1" fmla="*/ 0 w 304532"/>
                  <a:gd name="connsiteY1" fmla="*/ 303450 h 607981"/>
                  <a:gd name="connsiteX2" fmla="*/ 243158 w 304532"/>
                  <a:gd name="connsiteY2" fmla="*/ 5106 h 607981"/>
                  <a:gd name="connsiteX3" fmla="*/ 293809 w 304532"/>
                  <a:gd name="connsiteY3" fmla="*/ 0 h 60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532" h="607981">
                    <a:moveTo>
                      <a:pt x="304532" y="607981"/>
                    </a:moveTo>
                    <a:cubicBezTo>
                      <a:pt x="136344" y="607981"/>
                      <a:pt x="0" y="471638"/>
                      <a:pt x="0" y="303450"/>
                    </a:cubicBezTo>
                    <a:cubicBezTo>
                      <a:pt x="0" y="156286"/>
                      <a:pt x="104388" y="33502"/>
                      <a:pt x="243158" y="5106"/>
                    </a:cubicBezTo>
                    <a:lnTo>
                      <a:pt x="293809" y="0"/>
                    </a:ln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endParaRPr>
              </a:p>
            </p:txBody>
          </p:sp>
          <p:sp>
            <p:nvSpPr>
              <p:cNvPr id="160" name="Freeform 116">
                <a:extLst>
                  <a:ext uri="{FF2B5EF4-FFF2-40B4-BE49-F238E27FC236}">
                    <a16:creationId xmlns:a16="http://schemas.microsoft.com/office/drawing/2014/main" id="{4CE51F8D-777D-4937-93FC-8386CEC58E7C}"/>
                  </a:ext>
                </a:extLst>
              </p:cNvPr>
              <p:cNvSpPr/>
              <p:nvPr/>
            </p:nvSpPr>
            <p:spPr>
              <a:xfrm flipH="1">
                <a:off x="1848851" y="2455841"/>
                <a:ext cx="2492801" cy="318487"/>
              </a:xfrm>
              <a:custGeom>
                <a:avLst/>
                <a:gdLst>
                  <a:gd name="connsiteX0" fmla="*/ 2492801 w 2492801"/>
                  <a:gd name="connsiteY0" fmla="*/ 0 h 318487"/>
                  <a:gd name="connsiteX1" fmla="*/ 1246401 w 2492801"/>
                  <a:gd name="connsiteY1" fmla="*/ 145032 h 318487"/>
                  <a:gd name="connsiteX2" fmla="*/ 0 w 2492801"/>
                  <a:gd name="connsiteY2" fmla="*/ 0 h 318487"/>
                  <a:gd name="connsiteX3" fmla="*/ 318488 w 2492801"/>
                  <a:gd name="connsiteY3" fmla="*/ 318487 h 318487"/>
                  <a:gd name="connsiteX4" fmla="*/ 1246401 w 2492801"/>
                  <a:gd name="connsiteY4" fmla="*/ 161662 h 318487"/>
                  <a:gd name="connsiteX5" fmla="*/ 2174313 w 2492801"/>
                  <a:gd name="connsiteY5" fmla="*/ 318487 h 318487"/>
                  <a:gd name="connsiteX6" fmla="*/ 2492801 w 2492801"/>
                  <a:gd name="connsiteY6" fmla="*/ 0 h 318487"/>
                  <a:gd name="connsiteX0" fmla="*/ 2492801 w 2492801"/>
                  <a:gd name="connsiteY0" fmla="*/ 0 h 318487"/>
                  <a:gd name="connsiteX1" fmla="*/ 1246401 w 2492801"/>
                  <a:gd name="connsiteY1" fmla="*/ 145032 h 318487"/>
                  <a:gd name="connsiteX2" fmla="*/ 0 w 2492801"/>
                  <a:gd name="connsiteY2" fmla="*/ 0 h 318487"/>
                  <a:gd name="connsiteX3" fmla="*/ 318488 w 2492801"/>
                  <a:gd name="connsiteY3" fmla="*/ 318487 h 318487"/>
                  <a:gd name="connsiteX4" fmla="*/ 2174313 w 2492801"/>
                  <a:gd name="connsiteY4" fmla="*/ 318487 h 318487"/>
                  <a:gd name="connsiteX5" fmla="*/ 2492801 w 2492801"/>
                  <a:gd name="connsiteY5" fmla="*/ 0 h 318487"/>
                  <a:gd name="connsiteX0" fmla="*/ 1246401 w 2492801"/>
                  <a:gd name="connsiteY0" fmla="*/ 145032 h 318487"/>
                  <a:gd name="connsiteX1" fmla="*/ 0 w 2492801"/>
                  <a:gd name="connsiteY1" fmla="*/ 0 h 318487"/>
                  <a:gd name="connsiteX2" fmla="*/ 318488 w 2492801"/>
                  <a:gd name="connsiteY2" fmla="*/ 318487 h 318487"/>
                  <a:gd name="connsiteX3" fmla="*/ 2174313 w 2492801"/>
                  <a:gd name="connsiteY3" fmla="*/ 318487 h 318487"/>
                  <a:gd name="connsiteX4" fmla="*/ 2492801 w 2492801"/>
                  <a:gd name="connsiteY4" fmla="*/ 0 h 318487"/>
                  <a:gd name="connsiteX5" fmla="*/ 1337841 w 2492801"/>
                  <a:gd name="connsiteY5" fmla="*/ 236472 h 318487"/>
                  <a:gd name="connsiteX0" fmla="*/ 1246401 w 2492801"/>
                  <a:gd name="connsiteY0" fmla="*/ 145032 h 318487"/>
                  <a:gd name="connsiteX1" fmla="*/ 0 w 2492801"/>
                  <a:gd name="connsiteY1" fmla="*/ 0 h 318487"/>
                  <a:gd name="connsiteX2" fmla="*/ 318488 w 2492801"/>
                  <a:gd name="connsiteY2" fmla="*/ 318487 h 318487"/>
                  <a:gd name="connsiteX3" fmla="*/ 2174313 w 2492801"/>
                  <a:gd name="connsiteY3" fmla="*/ 318487 h 318487"/>
                  <a:gd name="connsiteX4" fmla="*/ 2492801 w 2492801"/>
                  <a:gd name="connsiteY4" fmla="*/ 0 h 318487"/>
                  <a:gd name="connsiteX0" fmla="*/ 0 w 2492801"/>
                  <a:gd name="connsiteY0" fmla="*/ 0 h 318487"/>
                  <a:gd name="connsiteX1" fmla="*/ 318488 w 2492801"/>
                  <a:gd name="connsiteY1" fmla="*/ 318487 h 318487"/>
                  <a:gd name="connsiteX2" fmla="*/ 2174313 w 2492801"/>
                  <a:gd name="connsiteY2" fmla="*/ 318487 h 318487"/>
                  <a:gd name="connsiteX3" fmla="*/ 2492801 w 2492801"/>
                  <a:gd name="connsiteY3" fmla="*/ 0 h 318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92801" h="318487">
                    <a:moveTo>
                      <a:pt x="0" y="0"/>
                    </a:moveTo>
                    <a:cubicBezTo>
                      <a:pt x="0" y="175896"/>
                      <a:pt x="142592" y="318487"/>
                      <a:pt x="318488" y="318487"/>
                    </a:cubicBezTo>
                    <a:lnTo>
                      <a:pt x="2174313" y="318487"/>
                    </a:lnTo>
                    <a:cubicBezTo>
                      <a:pt x="2350209" y="318487"/>
                      <a:pt x="2492801" y="175896"/>
                      <a:pt x="2492801" y="0"/>
                    </a:cubicBezTo>
                  </a:path>
                </a:pathLst>
              </a:custGeom>
              <a:noFill/>
              <a:ln w="50800" cap="rnd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5073"/>
                  </a:solidFill>
                  <a:effectLst/>
                  <a:uLnTx/>
                  <a:uFillTx/>
                  <a:latin typeface="CiscoSansTT ExtraLight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BBB165F2-7243-45F2-ACDE-6A83BD8418B7}"/>
                </a:ext>
              </a:extLst>
            </p:cNvPr>
            <p:cNvGrpSpPr/>
            <p:nvPr/>
          </p:nvGrpSpPr>
          <p:grpSpPr>
            <a:xfrm>
              <a:off x="7418610" y="2732655"/>
              <a:ext cx="371055" cy="371336"/>
              <a:chOff x="5711707" y="1291155"/>
              <a:chExt cx="514647" cy="515039"/>
            </a:xfrm>
            <a:solidFill>
              <a:schemeClr val="bg2"/>
            </a:solidFill>
          </p:grpSpPr>
          <p:sp>
            <p:nvSpPr>
              <p:cNvPr id="152" name="Freeform 135">
                <a:extLst>
                  <a:ext uri="{FF2B5EF4-FFF2-40B4-BE49-F238E27FC236}">
                    <a16:creationId xmlns:a16="http://schemas.microsoft.com/office/drawing/2014/main" id="{5C813735-3D39-403E-ACA9-B188745C1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711707" y="1291155"/>
                <a:ext cx="514647" cy="515039"/>
              </a:xfrm>
              <a:custGeom>
                <a:avLst/>
                <a:gdLst>
                  <a:gd name="T0" fmla="*/ 10703 w 11588"/>
                  <a:gd name="T1" fmla="*/ 1311 h 11596"/>
                  <a:gd name="T2" fmla="*/ 9966 w 11588"/>
                  <a:gd name="T3" fmla="*/ 575 h 11596"/>
                  <a:gd name="T4" fmla="*/ 9244 w 11588"/>
                  <a:gd name="T5" fmla="*/ 1178 h 11596"/>
                  <a:gd name="T6" fmla="*/ 6625 w 11588"/>
                  <a:gd name="T7" fmla="*/ 704 h 11596"/>
                  <a:gd name="T8" fmla="*/ 5892 w 11588"/>
                  <a:gd name="T9" fmla="*/ 0 h 11596"/>
                  <a:gd name="T10" fmla="*/ 5161 w 11588"/>
                  <a:gd name="T11" fmla="*/ 683 h 11596"/>
                  <a:gd name="T12" fmla="*/ 2349 w 11588"/>
                  <a:gd name="T13" fmla="*/ 1184 h 11596"/>
                  <a:gd name="T14" fmla="*/ 1626 w 11588"/>
                  <a:gd name="T15" fmla="*/ 575 h 11596"/>
                  <a:gd name="T16" fmla="*/ 890 w 11588"/>
                  <a:gd name="T17" fmla="*/ 1311 h 11596"/>
                  <a:gd name="T18" fmla="*/ 5770 w 11588"/>
                  <a:gd name="T19" fmla="*/ 11595 h 11596"/>
                  <a:gd name="T20" fmla="*/ 5794 w 11588"/>
                  <a:gd name="T21" fmla="*/ 11590 h 11596"/>
                  <a:gd name="T22" fmla="*/ 5818 w 11588"/>
                  <a:gd name="T23" fmla="*/ 11595 h 11596"/>
                  <a:gd name="T24" fmla="*/ 10703 w 11588"/>
                  <a:gd name="T25" fmla="*/ 1311 h 11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588" h="11596">
                    <a:moveTo>
                      <a:pt x="10703" y="1311"/>
                    </a:moveTo>
                    <a:cubicBezTo>
                      <a:pt x="10703" y="903"/>
                      <a:pt x="10372" y="575"/>
                      <a:pt x="9966" y="575"/>
                    </a:cubicBezTo>
                    <a:cubicBezTo>
                      <a:pt x="9604" y="575"/>
                      <a:pt x="9304" y="837"/>
                      <a:pt x="9244" y="1178"/>
                    </a:cubicBezTo>
                    <a:cubicBezTo>
                      <a:pt x="8412" y="1027"/>
                      <a:pt x="7096" y="786"/>
                      <a:pt x="6625" y="704"/>
                    </a:cubicBezTo>
                    <a:cubicBezTo>
                      <a:pt x="6609" y="312"/>
                      <a:pt x="6288" y="0"/>
                      <a:pt x="5892" y="0"/>
                    </a:cubicBezTo>
                    <a:cubicBezTo>
                      <a:pt x="5503" y="0"/>
                      <a:pt x="5188" y="302"/>
                      <a:pt x="5161" y="683"/>
                    </a:cubicBezTo>
                    <a:lnTo>
                      <a:pt x="2349" y="1184"/>
                    </a:lnTo>
                    <a:cubicBezTo>
                      <a:pt x="2288" y="839"/>
                      <a:pt x="1989" y="575"/>
                      <a:pt x="1626" y="575"/>
                    </a:cubicBezTo>
                    <a:cubicBezTo>
                      <a:pt x="1219" y="575"/>
                      <a:pt x="890" y="906"/>
                      <a:pt x="890" y="1311"/>
                    </a:cubicBezTo>
                    <a:cubicBezTo>
                      <a:pt x="0" y="9582"/>
                      <a:pt x="5153" y="11595"/>
                      <a:pt x="5770" y="11595"/>
                    </a:cubicBezTo>
                    <a:cubicBezTo>
                      <a:pt x="5778" y="11595"/>
                      <a:pt x="5786" y="11592"/>
                      <a:pt x="5794" y="11590"/>
                    </a:cubicBezTo>
                    <a:cubicBezTo>
                      <a:pt x="5802" y="11590"/>
                      <a:pt x="5810" y="11595"/>
                      <a:pt x="5818" y="11595"/>
                    </a:cubicBezTo>
                    <a:cubicBezTo>
                      <a:pt x="6434" y="11595"/>
                      <a:pt x="11587" y="9582"/>
                      <a:pt x="10703" y="131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ExtraLight"/>
                  <a:ea typeface="ＭＳ Ｐゴシック" charset="0"/>
                </a:endParaRPr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42D51E1-E360-45EF-89D6-B5BBCBAAA7BA}"/>
                  </a:ext>
                </a:extLst>
              </p:cNvPr>
              <p:cNvGrpSpPr/>
              <p:nvPr/>
            </p:nvGrpSpPr>
            <p:grpSpPr>
              <a:xfrm>
                <a:off x="5892112" y="1417312"/>
                <a:ext cx="153838" cy="262728"/>
                <a:chOff x="4523900" y="897161"/>
                <a:chExt cx="1794604" cy="3064895"/>
              </a:xfrm>
              <a:grpFill/>
            </p:grpSpPr>
            <p:sp>
              <p:nvSpPr>
                <p:cNvPr id="154" name="Rounded Rectangle 161">
                  <a:extLst>
                    <a:ext uri="{FF2B5EF4-FFF2-40B4-BE49-F238E27FC236}">
                      <a16:creationId xmlns:a16="http://schemas.microsoft.com/office/drawing/2014/main" id="{B7128059-071D-48E0-83D7-3A9E7430D025}"/>
                    </a:ext>
                  </a:extLst>
                </p:cNvPr>
                <p:cNvSpPr/>
                <p:nvPr/>
              </p:nvSpPr>
              <p:spPr>
                <a:xfrm rot="19565564">
                  <a:off x="4523900" y="1807926"/>
                  <a:ext cx="822147" cy="2069508"/>
                </a:xfrm>
                <a:prstGeom prst="roundRect">
                  <a:avLst>
                    <a:gd name="adj" fmla="val 50000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5" name="Rounded Rectangle 162">
                  <a:extLst>
                    <a:ext uri="{FF2B5EF4-FFF2-40B4-BE49-F238E27FC236}">
                      <a16:creationId xmlns:a16="http://schemas.microsoft.com/office/drawing/2014/main" id="{C6A3C1D7-4B6B-4025-8CA2-6E177961C416}"/>
                    </a:ext>
                  </a:extLst>
                </p:cNvPr>
                <p:cNvSpPr/>
                <p:nvPr/>
              </p:nvSpPr>
              <p:spPr>
                <a:xfrm rot="2034436" flipH="1">
                  <a:off x="5496357" y="897161"/>
                  <a:ext cx="822147" cy="3064895"/>
                </a:xfrm>
                <a:prstGeom prst="roundRect">
                  <a:avLst>
                    <a:gd name="adj" fmla="val 50000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5073"/>
                    </a:solidFill>
                    <a:effectLst/>
                    <a:uLnTx/>
                    <a:uFillTx/>
                    <a:latin typeface="CiscoSansTT ExtraLight"/>
                    <a:ea typeface="ＭＳ Ｐゴシック" charset="0"/>
                    <a:cs typeface="+mn-cs"/>
                  </a:endParaRPr>
                </a:p>
              </p:txBody>
            </p:sp>
          </p:grp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85AC8E3-71FF-4E86-8FEC-5E6FABB7082B}"/>
              </a:ext>
            </a:extLst>
          </p:cNvPr>
          <p:cNvGrpSpPr/>
          <p:nvPr/>
        </p:nvGrpSpPr>
        <p:grpSpPr>
          <a:xfrm rot="5400000">
            <a:off x="3406765" y="3331126"/>
            <a:ext cx="1073672" cy="77835"/>
            <a:chOff x="5482787" y="2610643"/>
            <a:chExt cx="1318757" cy="109728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78137BEE-7599-4653-80B4-3B5E5B3FE74E}"/>
                </a:ext>
              </a:extLst>
            </p:cNvPr>
            <p:cNvCxnSpPr>
              <a:cxnSpLocks/>
            </p:cNvCxnSpPr>
            <p:nvPr/>
          </p:nvCxnSpPr>
          <p:spPr>
            <a:xfrm>
              <a:off x="6605334" y="2665506"/>
              <a:ext cx="196210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217FABE-1CAD-4BD9-867E-CC6FD4B4EEE3}"/>
                </a:ext>
              </a:extLst>
            </p:cNvPr>
            <p:cNvCxnSpPr>
              <a:cxnSpLocks/>
            </p:cNvCxnSpPr>
            <p:nvPr/>
          </p:nvCxnSpPr>
          <p:spPr>
            <a:xfrm>
              <a:off x="5482787" y="2665506"/>
              <a:ext cx="140308" cy="0"/>
            </a:xfrm>
            <a:prstGeom prst="straightConnector1">
              <a:avLst/>
            </a:prstGeom>
            <a:ln w="12700" cap="rnd">
              <a:solidFill>
                <a:schemeClr val="accent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Can 275">
              <a:extLst>
                <a:ext uri="{FF2B5EF4-FFF2-40B4-BE49-F238E27FC236}">
                  <a16:creationId xmlns:a16="http://schemas.microsoft.com/office/drawing/2014/main" id="{2B96EE52-49D2-452F-B7AE-021061DB5729}"/>
                </a:ext>
              </a:extLst>
            </p:cNvPr>
            <p:cNvSpPr/>
            <p:nvPr/>
          </p:nvSpPr>
          <p:spPr>
            <a:xfrm rot="5400000">
              <a:off x="6086548" y="2155656"/>
              <a:ext cx="109728" cy="1019701"/>
            </a:xfrm>
            <a:prstGeom prst="can">
              <a:avLst>
                <a:gd name="adj" fmla="val 40437"/>
              </a:avLst>
            </a:prstGeom>
            <a:noFill/>
            <a:ln w="127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iscoSansTT ExtraLight"/>
                <a:ea typeface="+mn-ea"/>
                <a:cs typeface="+mn-cs"/>
              </a:endParaRPr>
            </a:p>
          </p:txBody>
        </p:sp>
      </p:grpSp>
      <p:pic>
        <p:nvPicPr>
          <p:cNvPr id="165" name="Picture 23" descr="A picture containing gear, ware, wheel&#10;&#10;Description generated with very high confidence">
            <a:extLst>
              <a:ext uri="{FF2B5EF4-FFF2-40B4-BE49-F238E27FC236}">
                <a16:creationId xmlns:a16="http://schemas.microsoft.com/office/drawing/2014/main" id="{EEB99BAC-AE11-45B2-8EDB-2DF9FAB54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1125" y="1043273"/>
            <a:ext cx="688780" cy="687634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3294621-49E1-45E8-A558-10DD71C54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550" y="1109106"/>
            <a:ext cx="555967" cy="555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E0D44B-7802-4AA0-98FA-013DEF1A3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6565" y="3050106"/>
            <a:ext cx="463830" cy="4638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8CE679-AC35-4684-BC95-EE8E211BC59A}"/>
              </a:ext>
            </a:extLst>
          </p:cNvPr>
          <p:cNvSpPr/>
          <p:nvPr/>
        </p:nvSpPr>
        <p:spPr>
          <a:xfrm>
            <a:off x="6211912" y="2049468"/>
            <a:ext cx="98937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5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iscoSansTT Light" panose="020B0503020201020303" pitchFamily="34" charset="0"/>
                <a:ea typeface="ＭＳ Ｐゴシック" pitchFamily="34" charset="-128"/>
                <a:cs typeface="CiscoSansTT Light" panose="020B0503020201020303" pitchFamily="34" charset="0"/>
              </a:rPr>
              <a:t>Internet</a:t>
            </a:r>
          </a:p>
        </p:txBody>
      </p:sp>
      <p:sp>
        <p:nvSpPr>
          <p:cNvPr id="167" name="Google Shape;2464;p476">
            <a:extLst>
              <a:ext uri="{FF2B5EF4-FFF2-40B4-BE49-F238E27FC236}">
                <a16:creationId xmlns:a16="http://schemas.microsoft.com/office/drawing/2014/main" id="{4BFAD4B0-2F07-4A46-A849-591B6CB2BAE8}"/>
              </a:ext>
            </a:extLst>
          </p:cNvPr>
          <p:cNvSpPr/>
          <p:nvPr/>
        </p:nvSpPr>
        <p:spPr>
          <a:xfrm>
            <a:off x="1637286" y="3173411"/>
            <a:ext cx="456457" cy="27477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 defTabSz="457189">
              <a:spcBef>
                <a:spcPts val="0"/>
              </a:spcBef>
              <a:spcAft>
                <a:spcPts val="0"/>
              </a:spcAft>
              <a:defRPr/>
            </a:pPr>
            <a:endParaRPr sz="1200">
              <a:solidFill>
                <a:srgbClr val="0D2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464;p476">
            <a:extLst>
              <a:ext uri="{FF2B5EF4-FFF2-40B4-BE49-F238E27FC236}">
                <a16:creationId xmlns:a16="http://schemas.microsoft.com/office/drawing/2014/main" id="{D04DD855-D01D-4118-90E8-20EB1A24C1EA}"/>
              </a:ext>
            </a:extLst>
          </p:cNvPr>
          <p:cNvSpPr/>
          <p:nvPr/>
        </p:nvSpPr>
        <p:spPr>
          <a:xfrm>
            <a:off x="1637286" y="3959588"/>
            <a:ext cx="456457" cy="381586"/>
          </a:xfrm>
          <a:prstGeom prst="roundRect">
            <a:avLst>
              <a:gd name="adj" fmla="val 158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 defTabSz="457189">
              <a:spcBef>
                <a:spcPts val="0"/>
              </a:spcBef>
              <a:spcAft>
                <a:spcPts val="0"/>
              </a:spcAft>
              <a:defRPr/>
            </a:pPr>
            <a:endParaRPr sz="1200">
              <a:solidFill>
                <a:srgbClr val="0D27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2657;p476">
            <a:extLst>
              <a:ext uri="{FF2B5EF4-FFF2-40B4-BE49-F238E27FC236}">
                <a16:creationId xmlns:a16="http://schemas.microsoft.com/office/drawing/2014/main" id="{8F5D6509-C159-4551-8BF0-6A42C4FC45D7}"/>
              </a:ext>
            </a:extLst>
          </p:cNvPr>
          <p:cNvSpPr txBox="1"/>
          <p:nvPr/>
        </p:nvSpPr>
        <p:spPr>
          <a:xfrm>
            <a:off x="535507" y="2950211"/>
            <a:ext cx="787400" cy="20869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8575" tIns="34275" rIns="68575" bIns="68575" anchor="t" anchorCtr="0">
            <a:noAutofit/>
          </a:bodyPr>
          <a:lstStyle/>
          <a:p>
            <a:pPr algn="ctr" defTabSz="457189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" sz="1200" b="1" dirty="0">
                <a:solidFill>
                  <a:srgbClr val="333333"/>
                </a:solidFill>
                <a:latin typeface="CiscoSansTT ExtraLight"/>
                <a:cs typeface="Arial"/>
                <a:sym typeface="Arial"/>
              </a:rPr>
              <a:t>On-Prem</a:t>
            </a:r>
            <a:endParaRPr sz="1200" b="1" dirty="0">
              <a:solidFill>
                <a:srgbClr val="282828"/>
              </a:solidFill>
              <a:latin typeface="CiscoSansTT ExtraLight"/>
              <a:cs typeface="+mn-cs"/>
            </a:endParaRPr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10354FA9-2EC8-4BB3-A1A9-C12C60B6B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3804" y="3905705"/>
            <a:ext cx="489351" cy="489351"/>
          </a:xfrm>
          <a:prstGeom prst="rect">
            <a:avLst/>
          </a:prstGeom>
        </p:spPr>
      </p:pic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3BD5D7E-E982-4BB9-9D1A-934ADBC02275}"/>
              </a:ext>
            </a:extLst>
          </p:cNvPr>
          <p:cNvGrpSpPr/>
          <p:nvPr/>
        </p:nvGrpSpPr>
        <p:grpSpPr>
          <a:xfrm>
            <a:off x="3621249" y="3907757"/>
            <a:ext cx="617988" cy="492304"/>
            <a:chOff x="6914702" y="3584685"/>
            <a:chExt cx="676991" cy="539307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249145E5-3EF4-4014-8532-88D30DE14CBF}"/>
                </a:ext>
              </a:extLst>
            </p:cNvPr>
            <p:cNvGrpSpPr/>
            <p:nvPr/>
          </p:nvGrpSpPr>
          <p:grpSpPr>
            <a:xfrm>
              <a:off x="6914702" y="3944223"/>
              <a:ext cx="676991" cy="179769"/>
              <a:chOff x="4233856" y="3912341"/>
              <a:chExt cx="676991" cy="179769"/>
            </a:xfrm>
            <a:noFill/>
          </p:grpSpPr>
          <p:sp>
            <p:nvSpPr>
              <p:cNvPr id="215" name="Rounded Rectangle 131">
                <a:extLst>
                  <a:ext uri="{FF2B5EF4-FFF2-40B4-BE49-F238E27FC236}">
                    <a16:creationId xmlns:a16="http://schemas.microsoft.com/office/drawing/2014/main" id="{3E1E4569-9F92-47C2-8503-2945F564DB0F}"/>
                  </a:ext>
                </a:extLst>
              </p:cNvPr>
              <p:cNvSpPr/>
              <p:nvPr/>
            </p:nvSpPr>
            <p:spPr>
              <a:xfrm>
                <a:off x="4233856" y="3912341"/>
                <a:ext cx="676991" cy="179769"/>
              </a:xfrm>
              <a:prstGeom prst="roundRect">
                <a:avLst>
                  <a:gd name="adj" fmla="val 19917"/>
                </a:avLst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C4E891E-784B-4305-B095-1AC06989FF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3488" y="3975687"/>
                <a:ext cx="52545" cy="53077"/>
              </a:xfrm>
              <a:prstGeom prst="ellipse">
                <a:avLst/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24C17851-82B9-49E6-AC12-90A3F93D6498}"/>
                  </a:ext>
                </a:extLst>
              </p:cNvPr>
              <p:cNvCxnSpPr/>
              <p:nvPr/>
            </p:nvCxnSpPr>
            <p:spPr>
              <a:xfrm>
                <a:off x="4430613" y="3975687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F6984CF7-370F-4EB8-BA4B-B66D9531B359}"/>
                  </a:ext>
                </a:extLst>
              </p:cNvPr>
              <p:cNvCxnSpPr/>
              <p:nvPr/>
            </p:nvCxnSpPr>
            <p:spPr>
              <a:xfrm>
                <a:off x="4430613" y="4027802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AA4197D-A830-4E55-861C-12409DA33F57}"/>
                </a:ext>
              </a:extLst>
            </p:cNvPr>
            <p:cNvGrpSpPr/>
            <p:nvPr/>
          </p:nvGrpSpPr>
          <p:grpSpPr>
            <a:xfrm>
              <a:off x="6914702" y="3764454"/>
              <a:ext cx="676991" cy="179769"/>
              <a:chOff x="4233856" y="3912341"/>
              <a:chExt cx="676991" cy="179769"/>
            </a:xfrm>
            <a:noFill/>
          </p:grpSpPr>
          <p:sp>
            <p:nvSpPr>
              <p:cNvPr id="208" name="Rounded Rectangle 127">
                <a:extLst>
                  <a:ext uri="{FF2B5EF4-FFF2-40B4-BE49-F238E27FC236}">
                    <a16:creationId xmlns:a16="http://schemas.microsoft.com/office/drawing/2014/main" id="{DF52D0C2-9209-42E2-A134-49AD3B03CEAB}"/>
                  </a:ext>
                </a:extLst>
              </p:cNvPr>
              <p:cNvSpPr/>
              <p:nvPr/>
            </p:nvSpPr>
            <p:spPr>
              <a:xfrm>
                <a:off x="4233856" y="3912341"/>
                <a:ext cx="676991" cy="179769"/>
              </a:xfrm>
              <a:prstGeom prst="roundRect">
                <a:avLst>
                  <a:gd name="adj" fmla="val 19917"/>
                </a:avLst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EFE40BFF-F1F2-4750-A803-8450944767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3488" y="3975687"/>
                <a:ext cx="52545" cy="53077"/>
              </a:xfrm>
              <a:prstGeom prst="ellipse">
                <a:avLst/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A3F9489-A721-427B-A469-03B3796A800B}"/>
                  </a:ext>
                </a:extLst>
              </p:cNvPr>
              <p:cNvCxnSpPr/>
              <p:nvPr/>
            </p:nvCxnSpPr>
            <p:spPr>
              <a:xfrm>
                <a:off x="4430613" y="3975687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E627608F-B044-4FC6-A74D-95C22923B0DD}"/>
                  </a:ext>
                </a:extLst>
              </p:cNvPr>
              <p:cNvCxnSpPr/>
              <p:nvPr/>
            </p:nvCxnSpPr>
            <p:spPr>
              <a:xfrm>
                <a:off x="4430613" y="4027802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A436A54-C546-421C-967D-CD535F64B788}"/>
                </a:ext>
              </a:extLst>
            </p:cNvPr>
            <p:cNvGrpSpPr/>
            <p:nvPr/>
          </p:nvGrpSpPr>
          <p:grpSpPr>
            <a:xfrm>
              <a:off x="6914702" y="3584685"/>
              <a:ext cx="676991" cy="179769"/>
              <a:chOff x="4233856" y="3912341"/>
              <a:chExt cx="676991" cy="179769"/>
            </a:xfrm>
            <a:noFill/>
          </p:grpSpPr>
          <p:sp>
            <p:nvSpPr>
              <p:cNvPr id="204" name="Rounded Rectangle 123">
                <a:extLst>
                  <a:ext uri="{FF2B5EF4-FFF2-40B4-BE49-F238E27FC236}">
                    <a16:creationId xmlns:a16="http://schemas.microsoft.com/office/drawing/2014/main" id="{96AE27E4-9C04-4783-A5AD-E8F229318649}"/>
                  </a:ext>
                </a:extLst>
              </p:cNvPr>
              <p:cNvSpPr/>
              <p:nvPr/>
            </p:nvSpPr>
            <p:spPr>
              <a:xfrm>
                <a:off x="4233856" y="3912341"/>
                <a:ext cx="676991" cy="179769"/>
              </a:xfrm>
              <a:prstGeom prst="roundRect">
                <a:avLst>
                  <a:gd name="adj" fmla="val 19917"/>
                </a:avLst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4B54B33-D82F-47FD-A4D5-5A888DD6CD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3488" y="3975687"/>
                <a:ext cx="52545" cy="53077"/>
              </a:xfrm>
              <a:prstGeom prst="ellipse">
                <a:avLst/>
              </a:prstGeom>
              <a:grpFill/>
              <a:ln w="12700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iscoSansTT Light" panose="020B0503020201020303" pitchFamily="34" charset="0"/>
                  <a:ea typeface="+mn-ea"/>
                  <a:cs typeface="CiscoSansTT Light" panose="020B0503020201020303" pitchFamily="34" charset="0"/>
                </a:endParaRPr>
              </a:p>
            </p:txBody>
          </p: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0AD7B98-446E-44FC-962A-AC1F7BB9CD71}"/>
                  </a:ext>
                </a:extLst>
              </p:cNvPr>
              <p:cNvCxnSpPr/>
              <p:nvPr/>
            </p:nvCxnSpPr>
            <p:spPr>
              <a:xfrm>
                <a:off x="4430613" y="3975687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AD6BCE6-A3FB-4655-8A6F-4CF3E2916D9D}"/>
                  </a:ext>
                </a:extLst>
              </p:cNvPr>
              <p:cNvCxnSpPr/>
              <p:nvPr/>
            </p:nvCxnSpPr>
            <p:spPr>
              <a:xfrm>
                <a:off x="4430613" y="4027802"/>
                <a:ext cx="368429" cy="0"/>
              </a:xfrm>
              <a:prstGeom prst="line">
                <a:avLst/>
              </a:prstGeom>
              <a:grpFill/>
              <a:ln w="127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5FB34C9-5A78-4283-B9DE-AF745DB428DC}"/>
              </a:ext>
            </a:extLst>
          </p:cNvPr>
          <p:cNvCxnSpPr>
            <a:cxnSpLocks/>
            <a:stCxn id="165" idx="2"/>
            <a:endCxn id="167" idx="0"/>
          </p:cNvCxnSpPr>
          <p:nvPr/>
        </p:nvCxnSpPr>
        <p:spPr>
          <a:xfrm>
            <a:off x="1865515" y="1730907"/>
            <a:ext cx="0" cy="1442504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4672A35-9FD4-464A-B5E9-D1E8A0E28158}"/>
              </a:ext>
            </a:extLst>
          </p:cNvPr>
          <p:cNvCxnSpPr>
            <a:cxnSpLocks/>
            <a:stCxn id="167" idx="2"/>
            <a:endCxn id="168" idx="0"/>
          </p:cNvCxnSpPr>
          <p:nvPr/>
        </p:nvCxnSpPr>
        <p:spPr>
          <a:xfrm>
            <a:off x="1865515" y="3448182"/>
            <a:ext cx="0" cy="511406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4C79FA25-A896-4302-B643-1D1C689AC716}"/>
              </a:ext>
            </a:extLst>
          </p:cNvPr>
          <p:cNvCxnSpPr>
            <a:cxnSpLocks/>
            <a:stCxn id="168" idx="3"/>
            <a:endCxn id="208" idx="1"/>
          </p:cNvCxnSpPr>
          <p:nvPr/>
        </p:nvCxnSpPr>
        <p:spPr>
          <a:xfrm>
            <a:off x="2093743" y="4150381"/>
            <a:ext cx="1527506" cy="3528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A0951AD-66F5-4929-BBA1-865B98102CC4}"/>
              </a:ext>
            </a:extLst>
          </p:cNvPr>
          <p:cNvCxnSpPr>
            <a:cxnSpLocks/>
            <a:stCxn id="168" idx="3"/>
            <a:endCxn id="160" idx="2"/>
          </p:cNvCxnSpPr>
          <p:nvPr/>
        </p:nvCxnSpPr>
        <p:spPr>
          <a:xfrm flipV="1">
            <a:off x="2093743" y="2629682"/>
            <a:ext cx="1237349" cy="1520699"/>
          </a:xfrm>
          <a:prstGeom prst="line">
            <a:avLst/>
          </a:prstGeom>
          <a:ln w="12700" cap="rnd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oogle Shape;2660;p476">
            <a:extLst>
              <a:ext uri="{FF2B5EF4-FFF2-40B4-BE49-F238E27FC236}">
                <a16:creationId xmlns:a16="http://schemas.microsoft.com/office/drawing/2014/main" id="{BE3D8DDB-1BB8-483C-857F-48060363C9C1}"/>
              </a:ext>
            </a:extLst>
          </p:cNvPr>
          <p:cNvCxnSpPr>
            <a:cxnSpLocks/>
            <a:stCxn id="208" idx="3"/>
            <a:endCxn id="198" idx="1"/>
          </p:cNvCxnSpPr>
          <p:nvPr/>
        </p:nvCxnSpPr>
        <p:spPr>
          <a:xfrm flipV="1">
            <a:off x="4239237" y="4150381"/>
            <a:ext cx="2164567" cy="3528"/>
          </a:xfrm>
          <a:prstGeom prst="straightConnector1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6" name="Google Shape;2660;p476">
            <a:extLst>
              <a:ext uri="{FF2B5EF4-FFF2-40B4-BE49-F238E27FC236}">
                <a16:creationId xmlns:a16="http://schemas.microsoft.com/office/drawing/2014/main" id="{1B133E2F-018B-4F9C-8C7A-77313760C889}"/>
              </a:ext>
            </a:extLst>
          </p:cNvPr>
          <p:cNvCxnSpPr>
            <a:cxnSpLocks/>
            <a:stCxn id="9" idx="2"/>
            <a:endCxn id="198" idx="0"/>
          </p:cNvCxnSpPr>
          <p:nvPr/>
        </p:nvCxnSpPr>
        <p:spPr>
          <a:xfrm>
            <a:off x="6648480" y="3513936"/>
            <a:ext cx="0" cy="391769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49" name="Google Shape;2660;p476">
            <a:extLst>
              <a:ext uri="{FF2B5EF4-FFF2-40B4-BE49-F238E27FC236}">
                <a16:creationId xmlns:a16="http://schemas.microsoft.com/office/drawing/2014/main" id="{E3F3EBBB-9946-4752-9A45-CEED08C21CBF}"/>
              </a:ext>
            </a:extLst>
          </p:cNvPr>
          <p:cNvCxnSpPr>
            <a:cxnSpLocks/>
          </p:cNvCxnSpPr>
          <p:nvPr/>
        </p:nvCxnSpPr>
        <p:spPr>
          <a:xfrm flipV="1">
            <a:off x="6645334" y="2640111"/>
            <a:ext cx="3146" cy="427897"/>
          </a:xfrm>
          <a:prstGeom prst="straightConnector1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57" name="Google Shape;2659;p476">
            <a:extLst>
              <a:ext uri="{FF2B5EF4-FFF2-40B4-BE49-F238E27FC236}">
                <a16:creationId xmlns:a16="http://schemas.microsoft.com/office/drawing/2014/main" id="{ADFC8D6D-F6A7-409B-B9B6-45F61FC33C1C}"/>
              </a:ext>
            </a:extLst>
          </p:cNvPr>
          <p:cNvCxnSpPr>
            <a:cxnSpLocks/>
            <a:stCxn id="159" idx="1"/>
          </p:cNvCxnSpPr>
          <p:nvPr/>
        </p:nvCxnSpPr>
        <p:spPr>
          <a:xfrm>
            <a:off x="4785798" y="2416600"/>
            <a:ext cx="1037744" cy="1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86C5E0BC-9D63-4F7A-A1CD-CB63B6DAEDEA}"/>
              </a:ext>
            </a:extLst>
          </p:cNvPr>
          <p:cNvSpPr txBox="1"/>
          <p:nvPr/>
        </p:nvSpPr>
        <p:spPr>
          <a:xfrm>
            <a:off x="1273441" y="3404419"/>
            <a:ext cx="1346726" cy="234556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 algn="ctr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1000" dirty="0">
                <a:solidFill>
                  <a:srgbClr val="333333"/>
                </a:solidFill>
                <a:latin typeface="CiscoSansTT Light"/>
                <a:ea typeface="ＭＳ Ｐゴシック"/>
                <a:cs typeface="CiscoSansTT Light" panose="020B0503020201020303" pitchFamily="34" charset="0"/>
              </a:rPr>
              <a:t>Remote Connector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4B67EA0-CA40-48C3-926F-03E4A686E645}"/>
              </a:ext>
            </a:extLst>
          </p:cNvPr>
          <p:cNvSpPr txBox="1"/>
          <p:nvPr/>
        </p:nvSpPr>
        <p:spPr>
          <a:xfrm>
            <a:off x="1211393" y="4292473"/>
            <a:ext cx="1346726" cy="234556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 algn="ctr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1000" dirty="0">
                <a:solidFill>
                  <a:srgbClr val="333333"/>
                </a:solidFill>
                <a:latin typeface="CiscoSansTT Light"/>
                <a:ea typeface="ＭＳ Ｐゴシック"/>
                <a:cs typeface="CiscoSansTT Light" panose="020B0503020201020303" pitchFamily="34" charset="0"/>
              </a:rPr>
              <a:t>Provisioner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22F972F-2637-4EF2-8703-8CF28AAB4582}"/>
              </a:ext>
            </a:extLst>
          </p:cNvPr>
          <p:cNvSpPr txBox="1"/>
          <p:nvPr/>
        </p:nvSpPr>
        <p:spPr>
          <a:xfrm>
            <a:off x="557081" y="1639674"/>
            <a:ext cx="740040" cy="371411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 algn="ctr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1000" dirty="0">
                <a:solidFill>
                  <a:srgbClr val="333333"/>
                </a:solidFill>
                <a:latin typeface="CiscoSansTT Light"/>
                <a:ea typeface="ＭＳ Ｐゴシック"/>
                <a:cs typeface="CiscoSansTT Light" panose="020B0503020201020303" pitchFamily="34" charset="0"/>
              </a:rPr>
              <a:t>Device</a:t>
            </a:r>
          </a:p>
          <a:p>
            <a:pPr algn="ctr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1000" dirty="0">
                <a:solidFill>
                  <a:srgbClr val="333333"/>
                </a:solidFill>
                <a:latin typeface="CiscoSansTT Light"/>
                <a:ea typeface="ＭＳ Ｐゴシック"/>
                <a:cs typeface="CiscoSansTT Light" panose="020B0503020201020303" pitchFamily="34" charset="0"/>
              </a:rPr>
              <a:t>Inventory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537B5CE-1CC7-45D4-A1CB-318C62548E7D}"/>
              </a:ext>
            </a:extLst>
          </p:cNvPr>
          <p:cNvSpPr txBox="1"/>
          <p:nvPr/>
        </p:nvSpPr>
        <p:spPr>
          <a:xfrm>
            <a:off x="1827387" y="1591748"/>
            <a:ext cx="936464" cy="234556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 algn="ctr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1000" dirty="0">
                <a:solidFill>
                  <a:srgbClr val="333333"/>
                </a:solidFill>
                <a:latin typeface="CiscoSansTT Light"/>
                <a:ea typeface="ＭＳ Ｐゴシック"/>
                <a:cs typeface="CiscoSansTT Light" panose="020B0503020201020303" pitchFamily="34" charset="0"/>
              </a:rPr>
              <a:t>Orchestrator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7630779-2A44-44CF-B4DC-23CB16B24216}"/>
              </a:ext>
            </a:extLst>
          </p:cNvPr>
          <p:cNvSpPr txBox="1"/>
          <p:nvPr/>
        </p:nvSpPr>
        <p:spPr>
          <a:xfrm>
            <a:off x="3375480" y="4439455"/>
            <a:ext cx="1142177" cy="215962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 algn="ctr">
              <a:lnSpc>
                <a:spcPct val="95000"/>
              </a:lnSpc>
              <a:spcAft>
                <a:spcPts val="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CiscoSansTT Light"/>
                <a:ea typeface="ＭＳ Ｐゴシック"/>
                <a:cs typeface="CiscoSansTT Light" panose="020B0503020201020303" pitchFamily="34" charset="0"/>
              </a:rPr>
              <a:t>Branch Routers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pitchFamily="34" charset="-128"/>
              <a:cs typeface="CiscoSansTT Light" panose="020B0503020201020303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C12EE03-FAF9-4854-9A90-1D277132B53A}"/>
              </a:ext>
            </a:extLst>
          </p:cNvPr>
          <p:cNvSpPr txBox="1"/>
          <p:nvPr/>
        </p:nvSpPr>
        <p:spPr>
          <a:xfrm>
            <a:off x="4759704" y="3895158"/>
            <a:ext cx="1488134" cy="215962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 algn="ctr">
              <a:lnSpc>
                <a:spcPct val="95000"/>
              </a:lnSpc>
              <a:spcAft>
                <a:spcPts val="0"/>
              </a:spcAf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iscoSansTT Light"/>
                <a:ea typeface="ＭＳ Ｐゴシック"/>
                <a:cs typeface="CiscoSansTT Light" panose="020B0503020201020303" pitchFamily="34" charset="0"/>
              </a:rPr>
              <a:t>Datacenter Backhaul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iscoSansTT Light" panose="020B0503020201020303" pitchFamily="34" charset="0"/>
              <a:ea typeface="ＭＳ Ｐゴシック" pitchFamily="34" charset="-128"/>
              <a:cs typeface="CiscoSansTT Light" panose="020B0503020201020303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615FC11-481A-4970-BF8A-3DD8FD4A08AD}"/>
              </a:ext>
            </a:extLst>
          </p:cNvPr>
          <p:cNvGrpSpPr/>
          <p:nvPr/>
        </p:nvGrpSpPr>
        <p:grpSpPr>
          <a:xfrm>
            <a:off x="1169287" y="933097"/>
            <a:ext cx="274111" cy="369332"/>
            <a:chOff x="2300800" y="2027204"/>
            <a:chExt cx="274111" cy="36933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8685803-DAEA-4627-825E-7D78824067CD}"/>
                </a:ext>
              </a:extLst>
            </p:cNvPr>
            <p:cNvSpPr/>
            <p:nvPr/>
          </p:nvSpPr>
          <p:spPr>
            <a:xfrm>
              <a:off x="2320914" y="2104783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21C4FF-4B15-4DB3-B760-5DFEF96EB123}"/>
                </a:ext>
              </a:extLst>
            </p:cNvPr>
            <p:cNvSpPr txBox="1"/>
            <p:nvPr/>
          </p:nvSpPr>
          <p:spPr>
            <a:xfrm>
              <a:off x="2300800" y="2027204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1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D896D48-5A24-49E2-878B-ABB61FF14927}"/>
              </a:ext>
            </a:extLst>
          </p:cNvPr>
          <p:cNvGrpSpPr/>
          <p:nvPr/>
        </p:nvGrpSpPr>
        <p:grpSpPr>
          <a:xfrm>
            <a:off x="1919310" y="2176280"/>
            <a:ext cx="274111" cy="369332"/>
            <a:chOff x="2065510" y="2097998"/>
            <a:chExt cx="274111" cy="369332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E50FBC91-647B-4EA1-A36D-16AAE8DAEEEB}"/>
                </a:ext>
              </a:extLst>
            </p:cNvPr>
            <p:cNvSpPr/>
            <p:nvPr/>
          </p:nvSpPr>
          <p:spPr>
            <a:xfrm>
              <a:off x="2077645" y="2184298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AF88BAF8-1F4B-434D-AD03-EB00C26D5179}"/>
                </a:ext>
              </a:extLst>
            </p:cNvPr>
            <p:cNvSpPr txBox="1"/>
            <p:nvPr/>
          </p:nvSpPr>
          <p:spPr>
            <a:xfrm>
              <a:off x="2065510" y="2097998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2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0C51FC9-8E19-45FD-AC8A-E7438DBCBC58}"/>
              </a:ext>
            </a:extLst>
          </p:cNvPr>
          <p:cNvGrpSpPr/>
          <p:nvPr/>
        </p:nvGrpSpPr>
        <p:grpSpPr>
          <a:xfrm>
            <a:off x="2727787" y="3287010"/>
            <a:ext cx="274111" cy="369332"/>
            <a:chOff x="2065510" y="2097998"/>
            <a:chExt cx="274111" cy="369332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133350-23FF-4105-9940-1EB432490F2C}"/>
                </a:ext>
              </a:extLst>
            </p:cNvPr>
            <p:cNvSpPr/>
            <p:nvPr/>
          </p:nvSpPr>
          <p:spPr>
            <a:xfrm>
              <a:off x="2077645" y="2184298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C69F6CB-A782-467D-9E84-E4C0E91A5B92}"/>
                </a:ext>
              </a:extLst>
            </p:cNvPr>
            <p:cNvSpPr txBox="1"/>
            <p:nvPr/>
          </p:nvSpPr>
          <p:spPr>
            <a:xfrm>
              <a:off x="2065510" y="2097998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3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0E149D05-D15D-41AB-8C0E-32172B3CAC60}"/>
              </a:ext>
            </a:extLst>
          </p:cNvPr>
          <p:cNvGrpSpPr/>
          <p:nvPr/>
        </p:nvGrpSpPr>
        <p:grpSpPr>
          <a:xfrm>
            <a:off x="2720440" y="4111120"/>
            <a:ext cx="274111" cy="369332"/>
            <a:chOff x="2065510" y="2097998"/>
            <a:chExt cx="274111" cy="369332"/>
          </a:xfrm>
        </p:grpSpPr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2F068CCD-EF9E-47AA-9B73-D7343508C290}"/>
                </a:ext>
              </a:extLst>
            </p:cNvPr>
            <p:cNvSpPr/>
            <p:nvPr/>
          </p:nvSpPr>
          <p:spPr>
            <a:xfrm>
              <a:off x="2077645" y="2184298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AF20A93C-8EA0-470B-B0E4-8D3CB47A9DDE}"/>
                </a:ext>
              </a:extLst>
            </p:cNvPr>
            <p:cNvSpPr txBox="1"/>
            <p:nvPr/>
          </p:nvSpPr>
          <p:spPr>
            <a:xfrm>
              <a:off x="2065510" y="2097998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4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1EDF6C1D-9E5F-4E4F-A115-0C1110395DA0}"/>
              </a:ext>
            </a:extLst>
          </p:cNvPr>
          <p:cNvGrpSpPr/>
          <p:nvPr/>
        </p:nvGrpSpPr>
        <p:grpSpPr>
          <a:xfrm>
            <a:off x="4055878" y="3126843"/>
            <a:ext cx="274111" cy="369332"/>
            <a:chOff x="2065510" y="2097998"/>
            <a:chExt cx="274111" cy="369332"/>
          </a:xfrm>
        </p:grpSpPr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6B4054FF-7C8C-4E35-A92B-67F6235ABC2B}"/>
                </a:ext>
              </a:extLst>
            </p:cNvPr>
            <p:cNvSpPr/>
            <p:nvPr/>
          </p:nvSpPr>
          <p:spPr>
            <a:xfrm>
              <a:off x="2077645" y="2184298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893A156E-A9FC-4251-8946-70FF8603E95D}"/>
                </a:ext>
              </a:extLst>
            </p:cNvPr>
            <p:cNvSpPr txBox="1"/>
            <p:nvPr/>
          </p:nvSpPr>
          <p:spPr>
            <a:xfrm>
              <a:off x="2065510" y="2097998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5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8424311-4108-48E1-8CC2-509BC7B36919}"/>
              </a:ext>
            </a:extLst>
          </p:cNvPr>
          <p:cNvGrpSpPr/>
          <p:nvPr/>
        </p:nvGrpSpPr>
        <p:grpSpPr>
          <a:xfrm>
            <a:off x="4977360" y="810884"/>
            <a:ext cx="274111" cy="369332"/>
            <a:chOff x="2065510" y="2097998"/>
            <a:chExt cx="274111" cy="369332"/>
          </a:xfrm>
        </p:grpSpPr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6F4D473-597A-4ADC-B585-1412189A5F43}"/>
                </a:ext>
              </a:extLst>
            </p:cNvPr>
            <p:cNvSpPr/>
            <p:nvPr/>
          </p:nvSpPr>
          <p:spPr>
            <a:xfrm>
              <a:off x="2077645" y="2184298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56ED674-E224-4ADC-BC92-E6A66091B08C}"/>
                </a:ext>
              </a:extLst>
            </p:cNvPr>
            <p:cNvSpPr txBox="1"/>
            <p:nvPr/>
          </p:nvSpPr>
          <p:spPr>
            <a:xfrm>
              <a:off x="2065510" y="2097998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2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B7F3C6C-9F3F-40EE-A368-F256F09736EF}"/>
              </a:ext>
            </a:extLst>
          </p:cNvPr>
          <p:cNvGrpSpPr/>
          <p:nvPr/>
        </p:nvGrpSpPr>
        <p:grpSpPr>
          <a:xfrm>
            <a:off x="6893155" y="755044"/>
            <a:ext cx="274111" cy="369332"/>
            <a:chOff x="2065510" y="2097998"/>
            <a:chExt cx="274111" cy="369332"/>
          </a:xfrm>
        </p:grpSpPr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54889C8D-4149-415E-89C0-267D5EBC44A8}"/>
                </a:ext>
              </a:extLst>
            </p:cNvPr>
            <p:cNvSpPr/>
            <p:nvPr/>
          </p:nvSpPr>
          <p:spPr>
            <a:xfrm>
              <a:off x="2077645" y="2184298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EF2A9B1-5201-46F5-AA2F-266C514E89D5}"/>
                </a:ext>
              </a:extLst>
            </p:cNvPr>
            <p:cNvSpPr txBox="1"/>
            <p:nvPr/>
          </p:nvSpPr>
          <p:spPr>
            <a:xfrm>
              <a:off x="2065510" y="2097998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5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54E4582-C504-4616-B2A8-E1880BE3739C}"/>
              </a:ext>
            </a:extLst>
          </p:cNvPr>
          <p:cNvGrpSpPr/>
          <p:nvPr/>
        </p:nvGrpSpPr>
        <p:grpSpPr>
          <a:xfrm>
            <a:off x="4976269" y="470472"/>
            <a:ext cx="274111" cy="369332"/>
            <a:chOff x="2300800" y="2027204"/>
            <a:chExt cx="274111" cy="369332"/>
          </a:xfrm>
        </p:grpSpPr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F74D6D84-EF9E-480B-979A-DDAC9CDD8969}"/>
                </a:ext>
              </a:extLst>
            </p:cNvPr>
            <p:cNvSpPr/>
            <p:nvPr/>
          </p:nvSpPr>
          <p:spPr>
            <a:xfrm>
              <a:off x="2320914" y="2104783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EDD305E8-DCC9-4070-B53E-45D0CE426148}"/>
                </a:ext>
              </a:extLst>
            </p:cNvPr>
            <p:cNvSpPr txBox="1"/>
            <p:nvPr/>
          </p:nvSpPr>
          <p:spPr>
            <a:xfrm>
              <a:off x="2300800" y="2027204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1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C1A3DB7E-1301-4E9D-A69A-F09B9D651DEF}"/>
              </a:ext>
            </a:extLst>
          </p:cNvPr>
          <p:cNvGrpSpPr/>
          <p:nvPr/>
        </p:nvGrpSpPr>
        <p:grpSpPr>
          <a:xfrm>
            <a:off x="4983426" y="1165158"/>
            <a:ext cx="274111" cy="369332"/>
            <a:chOff x="2065510" y="2097998"/>
            <a:chExt cx="274111" cy="369332"/>
          </a:xfrm>
        </p:grpSpPr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68760AF2-B660-4CB9-8728-96F8003D698F}"/>
                </a:ext>
              </a:extLst>
            </p:cNvPr>
            <p:cNvSpPr/>
            <p:nvPr/>
          </p:nvSpPr>
          <p:spPr>
            <a:xfrm>
              <a:off x="2077645" y="2184298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EBACAF25-3AEA-4DE6-B80F-A65190A0A872}"/>
                </a:ext>
              </a:extLst>
            </p:cNvPr>
            <p:cNvSpPr txBox="1"/>
            <p:nvPr/>
          </p:nvSpPr>
          <p:spPr>
            <a:xfrm>
              <a:off x="2065510" y="2097998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3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8CA00478-FB1C-48EA-BDCF-F7CB56648F0B}"/>
              </a:ext>
            </a:extLst>
          </p:cNvPr>
          <p:cNvGrpSpPr/>
          <p:nvPr/>
        </p:nvGrpSpPr>
        <p:grpSpPr>
          <a:xfrm>
            <a:off x="6893154" y="456852"/>
            <a:ext cx="274111" cy="369332"/>
            <a:chOff x="2065510" y="2097998"/>
            <a:chExt cx="274111" cy="369332"/>
          </a:xfrm>
        </p:grpSpPr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B3D50256-EAA6-48D3-AB13-71BEF4B478DD}"/>
                </a:ext>
              </a:extLst>
            </p:cNvPr>
            <p:cNvSpPr/>
            <p:nvPr/>
          </p:nvSpPr>
          <p:spPr>
            <a:xfrm>
              <a:off x="2077645" y="2184298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F29C6EB9-5FA9-47FF-AC63-DC70AACC29AE}"/>
                </a:ext>
              </a:extLst>
            </p:cNvPr>
            <p:cNvSpPr txBox="1"/>
            <p:nvPr/>
          </p:nvSpPr>
          <p:spPr>
            <a:xfrm>
              <a:off x="2065510" y="2097998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4</a:t>
              </a:r>
            </a:p>
          </p:txBody>
        </p:sp>
      </p:grpSp>
      <p:sp>
        <p:nvSpPr>
          <p:cNvPr id="310" name="TextBox 309">
            <a:extLst>
              <a:ext uri="{FF2B5EF4-FFF2-40B4-BE49-F238E27FC236}">
                <a16:creationId xmlns:a16="http://schemas.microsoft.com/office/drawing/2014/main" id="{587FAD00-6DBA-4132-87DB-E16CD715B7AB}"/>
              </a:ext>
            </a:extLst>
          </p:cNvPr>
          <p:cNvSpPr txBox="1"/>
          <p:nvPr/>
        </p:nvSpPr>
        <p:spPr>
          <a:xfrm>
            <a:off x="5205206" y="546724"/>
            <a:ext cx="1553485" cy="234556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1000" dirty="0">
                <a:solidFill>
                  <a:srgbClr val="6EBE4A"/>
                </a:solidFill>
                <a:latin typeface="CiscoSansTT Light"/>
                <a:ea typeface="ＭＳ Ｐゴシック"/>
                <a:cs typeface="CiscoSansTT Light" panose="020B0503020201020303" pitchFamily="34" charset="0"/>
              </a:rPr>
              <a:t>Load routers from DB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530FB9E-6190-40DE-9BE8-D3E17DF2CBBE}"/>
              </a:ext>
            </a:extLst>
          </p:cNvPr>
          <p:cNvSpPr txBox="1"/>
          <p:nvPr/>
        </p:nvSpPr>
        <p:spPr>
          <a:xfrm>
            <a:off x="5196014" y="895372"/>
            <a:ext cx="1553485" cy="234556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1000" dirty="0">
                <a:solidFill>
                  <a:srgbClr val="6EBE4A"/>
                </a:solidFill>
                <a:latin typeface="CiscoSansTT Light"/>
                <a:ea typeface="ＭＳ Ｐゴシック"/>
                <a:cs typeface="CiscoSansTT Light" panose="020B0503020201020303" pitchFamily="34" charset="0"/>
              </a:rPr>
              <a:t>Provision request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5F9B352-E31A-47A6-9C5A-9B752AFB8139}"/>
              </a:ext>
            </a:extLst>
          </p:cNvPr>
          <p:cNvSpPr txBox="1"/>
          <p:nvPr/>
        </p:nvSpPr>
        <p:spPr>
          <a:xfrm>
            <a:off x="5205205" y="1236692"/>
            <a:ext cx="1553485" cy="234556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1000" dirty="0">
                <a:solidFill>
                  <a:srgbClr val="6EBE4A"/>
                </a:solidFill>
                <a:latin typeface="CiscoSansTT Light"/>
                <a:ea typeface="ＭＳ Ｐゴシック"/>
                <a:cs typeface="CiscoSansTT Light" panose="020B0503020201020303" pitchFamily="34" charset="0"/>
              </a:rPr>
              <a:t>SIG Create Tunnel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E200FAA-9347-4637-9C4D-D0AA8844DE3B}"/>
              </a:ext>
            </a:extLst>
          </p:cNvPr>
          <p:cNvSpPr txBox="1"/>
          <p:nvPr/>
        </p:nvSpPr>
        <p:spPr>
          <a:xfrm>
            <a:off x="7094783" y="540652"/>
            <a:ext cx="1553485" cy="234556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1000" dirty="0">
                <a:solidFill>
                  <a:srgbClr val="6EBE4A"/>
                </a:solidFill>
                <a:latin typeface="CiscoSansTT Light"/>
                <a:ea typeface="ＭＳ Ｐゴシック"/>
                <a:cs typeface="CiscoSansTT Light" panose="020B0503020201020303" pitchFamily="34" charset="0"/>
              </a:rPr>
              <a:t>Configure Router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EF684B38-D5DD-4C19-9618-C3FB93033EAA}"/>
              </a:ext>
            </a:extLst>
          </p:cNvPr>
          <p:cNvSpPr txBox="1"/>
          <p:nvPr/>
        </p:nvSpPr>
        <p:spPr>
          <a:xfrm>
            <a:off x="7095215" y="832069"/>
            <a:ext cx="1553485" cy="234556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1000" dirty="0">
                <a:solidFill>
                  <a:srgbClr val="6EBE4A"/>
                </a:solidFill>
                <a:latin typeface="CiscoSansTT Light"/>
                <a:ea typeface="ＭＳ Ｐゴシック"/>
                <a:cs typeface="CiscoSansTT Light" panose="020B0503020201020303" pitchFamily="34" charset="0"/>
              </a:rPr>
              <a:t>Probe for tunnel up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9692693-FEB5-41FC-BE1A-6EFCD4289589}"/>
              </a:ext>
            </a:extLst>
          </p:cNvPr>
          <p:cNvGrpSpPr/>
          <p:nvPr/>
        </p:nvGrpSpPr>
        <p:grpSpPr>
          <a:xfrm>
            <a:off x="6896972" y="1082473"/>
            <a:ext cx="274111" cy="369332"/>
            <a:chOff x="2065510" y="2097998"/>
            <a:chExt cx="274111" cy="36933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B1A429BB-CA3F-4FDD-BD6B-E4C16256F0F1}"/>
                </a:ext>
              </a:extLst>
            </p:cNvPr>
            <p:cNvSpPr/>
            <p:nvPr/>
          </p:nvSpPr>
          <p:spPr>
            <a:xfrm>
              <a:off x="2077645" y="2184298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8934DE0-0DE8-4862-8B41-27185CE5B3C0}"/>
                </a:ext>
              </a:extLst>
            </p:cNvPr>
            <p:cNvSpPr txBox="1"/>
            <p:nvPr/>
          </p:nvSpPr>
          <p:spPr>
            <a:xfrm>
              <a:off x="2065510" y="2097998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6</a:t>
              </a: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615B3BF6-46BC-4658-9A61-034E97B9DFD7}"/>
              </a:ext>
            </a:extLst>
          </p:cNvPr>
          <p:cNvSpPr txBox="1"/>
          <p:nvPr/>
        </p:nvSpPr>
        <p:spPr>
          <a:xfrm>
            <a:off x="7099032" y="1159498"/>
            <a:ext cx="1553485" cy="234556"/>
          </a:xfrm>
          <a:prstGeom prst="rect">
            <a:avLst/>
          </a:prstGeom>
          <a:noFill/>
          <a:effectLst/>
        </p:spPr>
        <p:txBody>
          <a:bodyPr wrap="square" lIns="91440" tIns="45720" rIns="91440" bIns="91440" rtlCol="0" anchor="t">
            <a:noAutofit/>
          </a:bodyPr>
          <a:lstStyle/>
          <a:p>
            <a:pPr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1000" dirty="0">
                <a:solidFill>
                  <a:srgbClr val="6EBE4A"/>
                </a:solidFill>
                <a:latin typeface="CiscoSansTT Light"/>
                <a:ea typeface="ＭＳ Ｐゴシック"/>
                <a:cs typeface="CiscoSansTT Light" panose="020B0503020201020303" pitchFamily="34" charset="0"/>
              </a:rPr>
              <a:t>Backup Path if SIG goes down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61E9292-B1CF-4ECA-9E1E-AD8028572B6D}"/>
              </a:ext>
            </a:extLst>
          </p:cNvPr>
          <p:cNvGrpSpPr/>
          <p:nvPr/>
        </p:nvGrpSpPr>
        <p:grpSpPr>
          <a:xfrm>
            <a:off x="5358603" y="4109331"/>
            <a:ext cx="274111" cy="369332"/>
            <a:chOff x="2065510" y="2097998"/>
            <a:chExt cx="274111" cy="369332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4662164-50EF-42D5-A357-618F6C8C1056}"/>
                </a:ext>
              </a:extLst>
            </p:cNvPr>
            <p:cNvSpPr/>
            <p:nvPr/>
          </p:nvSpPr>
          <p:spPr>
            <a:xfrm>
              <a:off x="2077645" y="2184298"/>
              <a:ext cx="249843" cy="2329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45E40F3-F564-4FBB-AE25-521C72CEB2FA}"/>
                </a:ext>
              </a:extLst>
            </p:cNvPr>
            <p:cNvSpPr txBox="1"/>
            <p:nvPr/>
          </p:nvSpPr>
          <p:spPr>
            <a:xfrm>
              <a:off x="2065510" y="2097998"/>
              <a:ext cx="274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2F2F2"/>
                  </a:solidFill>
                  <a:latin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70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Diagram 119">
            <a:extLst>
              <a:ext uri="{FF2B5EF4-FFF2-40B4-BE49-F238E27FC236}">
                <a16:creationId xmlns:a16="http://schemas.microsoft.com/office/drawing/2014/main" id="{F85009A6-DE61-5948-ADF1-427A2D80FA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832231"/>
              </p:ext>
            </p:extLst>
          </p:nvPr>
        </p:nvGraphicFramePr>
        <p:xfrm>
          <a:off x="565149" y="3025213"/>
          <a:ext cx="8013701" cy="1517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F417E9F-0B95-4176-9A88-B62DA50E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/>
          <a:lstStyle/>
          <a:p>
            <a:r>
              <a:rPr lang="en-US" dirty="0"/>
              <a:t>Solution </a:t>
            </a:r>
            <a:r>
              <a:rPr lang="en-US"/>
              <a:t>Architecture Detail</a:t>
            </a:r>
            <a:endParaRPr lang="en-US" dirty="0"/>
          </a:p>
        </p:txBody>
      </p:sp>
      <p:pic>
        <p:nvPicPr>
          <p:cNvPr id="7" name="Picture 6" descr="A picture containing plate, food&#10;&#10;Description automatically generated">
            <a:extLst>
              <a:ext uri="{FF2B5EF4-FFF2-40B4-BE49-F238E27FC236}">
                <a16:creationId xmlns:a16="http://schemas.microsoft.com/office/drawing/2014/main" id="{C33F56DD-20F4-3A40-A557-4BD7FAB777C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9054" y="2375155"/>
            <a:ext cx="1270511" cy="531044"/>
          </a:xfrm>
          <a:prstGeom prst="rect">
            <a:avLst/>
          </a:prstGeom>
        </p:spPr>
      </p:pic>
      <p:pic>
        <p:nvPicPr>
          <p:cNvPr id="17" name="Picture 23" descr="A picture containing gear, ware, wheel&#10;&#10;Description generated with very high confidence">
            <a:extLst>
              <a:ext uri="{FF2B5EF4-FFF2-40B4-BE49-F238E27FC236}">
                <a16:creationId xmlns:a16="http://schemas.microsoft.com/office/drawing/2014/main" id="{6E127FBE-A01C-A149-927D-4FB08B3B73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2714" y="1245661"/>
            <a:ext cx="1040286" cy="103855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37CBA0E-FD2A-0442-828B-023EBF442A0A}"/>
              </a:ext>
            </a:extLst>
          </p:cNvPr>
          <p:cNvGrpSpPr/>
          <p:nvPr/>
        </p:nvGrpSpPr>
        <p:grpSpPr>
          <a:xfrm>
            <a:off x="1993440" y="1222922"/>
            <a:ext cx="1095567" cy="1053831"/>
            <a:chOff x="5108094" y="399611"/>
            <a:chExt cx="4091785" cy="4344279"/>
          </a:xfrm>
        </p:grpSpPr>
        <p:sp>
          <p:nvSpPr>
            <p:cNvPr id="33" name="Oval 83">
              <a:extLst>
                <a:ext uri="{FF2B5EF4-FFF2-40B4-BE49-F238E27FC236}">
                  <a16:creationId xmlns:a16="http://schemas.microsoft.com/office/drawing/2014/main" id="{8537FE7C-C431-6445-8CC3-13E12F235FEF}"/>
                </a:ext>
              </a:extLst>
            </p:cNvPr>
            <p:cNvSpPr>
              <a:spLocks/>
            </p:cNvSpPr>
            <p:nvPr/>
          </p:nvSpPr>
          <p:spPr>
            <a:xfrm>
              <a:off x="7621382" y="661836"/>
              <a:ext cx="859470" cy="86249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D274D"/>
                </a:solidFill>
                <a:latin typeface="CiscoSansTT ExtraLight"/>
              </a:endParaRPr>
            </a:p>
          </p:txBody>
        </p:sp>
        <p:pic>
          <p:nvPicPr>
            <p:cNvPr id="34" name="Picture 596" descr="A picture containing sitting, black, dark, table&#10;&#10;Description automatically generated">
              <a:extLst>
                <a:ext uri="{FF2B5EF4-FFF2-40B4-BE49-F238E27FC236}">
                  <a16:creationId xmlns:a16="http://schemas.microsoft.com/office/drawing/2014/main" id="{0ED0673F-F833-F549-864D-429F92DAC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duotone>
                <a:srgbClr val="00BCEB">
                  <a:shade val="45000"/>
                  <a:satMod val="135000"/>
                </a:srgbClr>
                <a:prstClr val="white"/>
              </a:duotone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15675" y="661836"/>
              <a:ext cx="870883" cy="862494"/>
            </a:xfrm>
            <a:prstGeom prst="rect">
              <a:avLst/>
            </a:prstGeom>
          </p:spPr>
        </p:pic>
        <p:sp>
          <p:nvSpPr>
            <p:cNvPr id="35" name="Freeform: Shape 99">
              <a:extLst>
                <a:ext uri="{FF2B5EF4-FFF2-40B4-BE49-F238E27FC236}">
                  <a16:creationId xmlns:a16="http://schemas.microsoft.com/office/drawing/2014/main" id="{1E3BF25C-23B9-D64F-960C-414A995249B9}"/>
                </a:ext>
              </a:extLst>
            </p:cNvPr>
            <p:cNvSpPr/>
            <p:nvPr/>
          </p:nvSpPr>
          <p:spPr>
            <a:xfrm rot="7495001">
              <a:off x="6198443" y="1476790"/>
              <a:ext cx="1783777" cy="2275494"/>
            </a:xfrm>
            <a:custGeom>
              <a:avLst/>
              <a:gdLst>
                <a:gd name="connsiteX0" fmla="*/ 0 w 2210348"/>
                <a:gd name="connsiteY0" fmla="*/ 0 h 2565583"/>
                <a:gd name="connsiteX1" fmla="*/ 1723545 w 2210348"/>
                <a:gd name="connsiteY1" fmla="*/ 2486642 h 2565583"/>
                <a:gd name="connsiteX2" fmla="*/ 1980103 w 2210348"/>
                <a:gd name="connsiteY2" fmla="*/ 2565583 h 2565583"/>
                <a:gd name="connsiteX3" fmla="*/ 2210348 w 2210348"/>
                <a:gd name="connsiteY3" fmla="*/ 2466907 h 2565583"/>
                <a:gd name="connsiteX0" fmla="*/ 0 w 2210348"/>
                <a:gd name="connsiteY0" fmla="*/ 0 h 2565583"/>
                <a:gd name="connsiteX1" fmla="*/ 1723545 w 2210348"/>
                <a:gd name="connsiteY1" fmla="*/ 2486642 h 2565583"/>
                <a:gd name="connsiteX2" fmla="*/ 1980103 w 2210348"/>
                <a:gd name="connsiteY2" fmla="*/ 2565583 h 2565583"/>
                <a:gd name="connsiteX3" fmla="*/ 2210348 w 2210348"/>
                <a:gd name="connsiteY3" fmla="*/ 2466907 h 2565583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80103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80103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51528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51528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6712"/>
                <a:gd name="connsiteX1" fmla="*/ 1723545 w 2210348"/>
                <a:gd name="connsiteY1" fmla="*/ 2486642 h 2566712"/>
                <a:gd name="connsiteX2" fmla="*/ 1951528 w 2210348"/>
                <a:gd name="connsiteY2" fmla="*/ 2565583 h 2566712"/>
                <a:gd name="connsiteX3" fmla="*/ 2210348 w 2210348"/>
                <a:gd name="connsiteY3" fmla="*/ 2466907 h 2566712"/>
                <a:gd name="connsiteX0" fmla="*/ 0 w 2210348"/>
                <a:gd name="connsiteY0" fmla="*/ 0 h 2618050"/>
                <a:gd name="connsiteX1" fmla="*/ 1723545 w 2210348"/>
                <a:gd name="connsiteY1" fmla="*/ 2486642 h 2618050"/>
                <a:gd name="connsiteX2" fmla="*/ 1956290 w 2210348"/>
                <a:gd name="connsiteY2" fmla="*/ 2617970 h 2618050"/>
                <a:gd name="connsiteX3" fmla="*/ 2210348 w 2210348"/>
                <a:gd name="connsiteY3" fmla="*/ 2466907 h 2618050"/>
                <a:gd name="connsiteX0" fmla="*/ 0 w 2181773"/>
                <a:gd name="connsiteY0" fmla="*/ 0 h 2618050"/>
                <a:gd name="connsiteX1" fmla="*/ 1723545 w 2181773"/>
                <a:gd name="connsiteY1" fmla="*/ 2486642 h 2618050"/>
                <a:gd name="connsiteX2" fmla="*/ 1956290 w 2181773"/>
                <a:gd name="connsiteY2" fmla="*/ 2617970 h 2618050"/>
                <a:gd name="connsiteX3" fmla="*/ 2181773 w 2181773"/>
                <a:gd name="connsiteY3" fmla="*/ 2447857 h 2618050"/>
                <a:gd name="connsiteX0" fmla="*/ 0 w 2181773"/>
                <a:gd name="connsiteY0" fmla="*/ 0 h 2618050"/>
                <a:gd name="connsiteX1" fmla="*/ 1723545 w 2181773"/>
                <a:gd name="connsiteY1" fmla="*/ 2486642 h 2618050"/>
                <a:gd name="connsiteX2" fmla="*/ 1956290 w 2181773"/>
                <a:gd name="connsiteY2" fmla="*/ 2617970 h 2618050"/>
                <a:gd name="connsiteX3" fmla="*/ 2181773 w 2181773"/>
                <a:gd name="connsiteY3" fmla="*/ 2447857 h 2618050"/>
                <a:gd name="connsiteX0" fmla="*/ 0 w 2181773"/>
                <a:gd name="connsiteY0" fmla="*/ 0 h 2618037"/>
                <a:gd name="connsiteX1" fmla="*/ 1742595 w 2181773"/>
                <a:gd name="connsiteY1" fmla="*/ 2477117 h 2618037"/>
                <a:gd name="connsiteX2" fmla="*/ 1956290 w 2181773"/>
                <a:gd name="connsiteY2" fmla="*/ 2617970 h 2618037"/>
                <a:gd name="connsiteX3" fmla="*/ 2181773 w 2181773"/>
                <a:gd name="connsiteY3" fmla="*/ 2447857 h 2618037"/>
                <a:gd name="connsiteX0" fmla="*/ 0 w 2210348"/>
                <a:gd name="connsiteY0" fmla="*/ 0 h 2681537"/>
                <a:gd name="connsiteX1" fmla="*/ 1771170 w 2210348"/>
                <a:gd name="connsiteY1" fmla="*/ 2540617 h 2681537"/>
                <a:gd name="connsiteX2" fmla="*/ 1984865 w 2210348"/>
                <a:gd name="connsiteY2" fmla="*/ 2681470 h 2681537"/>
                <a:gd name="connsiteX3" fmla="*/ 2210348 w 2210348"/>
                <a:gd name="connsiteY3" fmla="*/ 2511357 h 2681537"/>
                <a:gd name="connsiteX0" fmla="*/ 0 w 2151073"/>
                <a:gd name="connsiteY0" fmla="*/ 0 h 2681537"/>
                <a:gd name="connsiteX1" fmla="*/ 1771170 w 2151073"/>
                <a:gd name="connsiteY1" fmla="*/ 2540617 h 2681537"/>
                <a:gd name="connsiteX2" fmla="*/ 1984865 w 2151073"/>
                <a:gd name="connsiteY2" fmla="*/ 2681470 h 2681537"/>
                <a:gd name="connsiteX3" fmla="*/ 2151073 w 2151073"/>
                <a:gd name="connsiteY3" fmla="*/ 2488845 h 2681537"/>
                <a:gd name="connsiteX0" fmla="*/ 0 w 2151073"/>
                <a:gd name="connsiteY0" fmla="*/ 0 h 2681537"/>
                <a:gd name="connsiteX1" fmla="*/ 1771170 w 2151073"/>
                <a:gd name="connsiteY1" fmla="*/ 2540617 h 2681537"/>
                <a:gd name="connsiteX2" fmla="*/ 1984865 w 2151073"/>
                <a:gd name="connsiteY2" fmla="*/ 2681470 h 2681537"/>
                <a:gd name="connsiteX3" fmla="*/ 2151073 w 2151073"/>
                <a:gd name="connsiteY3" fmla="*/ 2488845 h 2681537"/>
                <a:gd name="connsiteX0" fmla="*/ 0 w 2151073"/>
                <a:gd name="connsiteY0" fmla="*/ 0 h 2691658"/>
                <a:gd name="connsiteX1" fmla="*/ 1771170 w 2151073"/>
                <a:gd name="connsiteY1" fmla="*/ 2540617 h 2691658"/>
                <a:gd name="connsiteX2" fmla="*/ 1974513 w 2151073"/>
                <a:gd name="connsiteY2" fmla="*/ 2691601 h 2691658"/>
                <a:gd name="connsiteX3" fmla="*/ 2151073 w 2151073"/>
                <a:gd name="connsiteY3" fmla="*/ 2488845 h 2691658"/>
                <a:gd name="connsiteX0" fmla="*/ 0 w 2151073"/>
                <a:gd name="connsiteY0" fmla="*/ 0 h 2691603"/>
                <a:gd name="connsiteX1" fmla="*/ 1771170 w 2151073"/>
                <a:gd name="connsiteY1" fmla="*/ 2540617 h 2691603"/>
                <a:gd name="connsiteX2" fmla="*/ 1974513 w 2151073"/>
                <a:gd name="connsiteY2" fmla="*/ 2691601 h 2691603"/>
                <a:gd name="connsiteX3" fmla="*/ 2151073 w 2151073"/>
                <a:gd name="connsiteY3" fmla="*/ 2488845 h 2691603"/>
                <a:gd name="connsiteX0" fmla="*/ 0 w 2151073"/>
                <a:gd name="connsiteY0" fmla="*/ 0 h 2691768"/>
                <a:gd name="connsiteX1" fmla="*/ 1771170 w 2151073"/>
                <a:gd name="connsiteY1" fmla="*/ 2540617 h 2691768"/>
                <a:gd name="connsiteX2" fmla="*/ 1974513 w 2151073"/>
                <a:gd name="connsiteY2" fmla="*/ 2691601 h 2691768"/>
                <a:gd name="connsiteX3" fmla="*/ 2151073 w 2151073"/>
                <a:gd name="connsiteY3" fmla="*/ 2488845 h 2691768"/>
                <a:gd name="connsiteX0" fmla="*/ 0 w 2155162"/>
                <a:gd name="connsiteY0" fmla="*/ 0 h 2691783"/>
                <a:gd name="connsiteX1" fmla="*/ 1771170 w 2155162"/>
                <a:gd name="connsiteY1" fmla="*/ 2540617 h 2691783"/>
                <a:gd name="connsiteX2" fmla="*/ 1974513 w 2155162"/>
                <a:gd name="connsiteY2" fmla="*/ 2691601 h 2691783"/>
                <a:gd name="connsiteX3" fmla="*/ 2155162 w 2155162"/>
                <a:gd name="connsiteY3" fmla="*/ 2494703 h 2691783"/>
                <a:gd name="connsiteX0" fmla="*/ 0 w 2155162"/>
                <a:gd name="connsiteY0" fmla="*/ 0 h 2691789"/>
                <a:gd name="connsiteX1" fmla="*/ 1771170 w 2155162"/>
                <a:gd name="connsiteY1" fmla="*/ 2540617 h 2691789"/>
                <a:gd name="connsiteX2" fmla="*/ 1974513 w 2155162"/>
                <a:gd name="connsiteY2" fmla="*/ 2691601 h 2691789"/>
                <a:gd name="connsiteX3" fmla="*/ 2155162 w 2155162"/>
                <a:gd name="connsiteY3" fmla="*/ 2494703 h 2691789"/>
                <a:gd name="connsiteX0" fmla="*/ 0 w 2152436"/>
                <a:gd name="connsiteY0" fmla="*/ 0 h 2691778"/>
                <a:gd name="connsiteX1" fmla="*/ 1771170 w 2152436"/>
                <a:gd name="connsiteY1" fmla="*/ 2540617 h 2691778"/>
                <a:gd name="connsiteX2" fmla="*/ 1974513 w 2152436"/>
                <a:gd name="connsiteY2" fmla="*/ 2691601 h 2691778"/>
                <a:gd name="connsiteX3" fmla="*/ 2152436 w 2152436"/>
                <a:gd name="connsiteY3" fmla="*/ 2490797 h 2691778"/>
                <a:gd name="connsiteX0" fmla="*/ 0 w 2152436"/>
                <a:gd name="connsiteY0" fmla="*/ 0 h 2703650"/>
                <a:gd name="connsiteX1" fmla="*/ 1771170 w 2152436"/>
                <a:gd name="connsiteY1" fmla="*/ 2540617 h 2703650"/>
                <a:gd name="connsiteX2" fmla="*/ 1974108 w 2152436"/>
                <a:gd name="connsiteY2" fmla="*/ 2703500 h 2703650"/>
                <a:gd name="connsiteX3" fmla="*/ 2152436 w 2152436"/>
                <a:gd name="connsiteY3" fmla="*/ 2490797 h 2703650"/>
                <a:gd name="connsiteX0" fmla="*/ 0 w 2441573"/>
                <a:gd name="connsiteY0" fmla="*/ 0 h 3126182"/>
                <a:gd name="connsiteX1" fmla="*/ 2060307 w 2441573"/>
                <a:gd name="connsiteY1" fmla="*/ 2963149 h 3126182"/>
                <a:gd name="connsiteX2" fmla="*/ 2263245 w 2441573"/>
                <a:gd name="connsiteY2" fmla="*/ 3126032 h 3126182"/>
                <a:gd name="connsiteX3" fmla="*/ 2441573 w 2441573"/>
                <a:gd name="connsiteY3" fmla="*/ 2913329 h 3126182"/>
                <a:gd name="connsiteX0" fmla="*/ 0 w 2447432"/>
                <a:gd name="connsiteY0" fmla="*/ 0 h 3122093"/>
                <a:gd name="connsiteX1" fmla="*/ 2066166 w 2447432"/>
                <a:gd name="connsiteY1" fmla="*/ 2959060 h 3122093"/>
                <a:gd name="connsiteX2" fmla="*/ 2269104 w 2447432"/>
                <a:gd name="connsiteY2" fmla="*/ 3121943 h 3122093"/>
                <a:gd name="connsiteX3" fmla="*/ 2447432 w 2447432"/>
                <a:gd name="connsiteY3" fmla="*/ 2909240 h 3122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432" h="3122093">
                  <a:moveTo>
                    <a:pt x="0" y="0"/>
                  </a:moveTo>
                  <a:lnTo>
                    <a:pt x="2066166" y="2959060"/>
                  </a:lnTo>
                  <a:cubicBezTo>
                    <a:pt x="2127872" y="3047287"/>
                    <a:pt x="2174634" y="3107220"/>
                    <a:pt x="2269104" y="3121943"/>
                  </a:cubicBezTo>
                  <a:cubicBezTo>
                    <a:pt x="2360491" y="3125889"/>
                    <a:pt x="2399123" y="3052339"/>
                    <a:pt x="2447432" y="2909240"/>
                  </a:cubicBezTo>
                </a:path>
              </a:pathLst>
            </a:custGeom>
            <a:noFill/>
            <a:ln w="12700" cap="flat" cmpd="sng" algn="ctr">
              <a:solidFill>
                <a:srgbClr val="0D274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D274D"/>
                </a:solidFill>
                <a:latin typeface="CiscoSansTT ExtraLight"/>
              </a:endParaRPr>
            </a:p>
          </p:txBody>
        </p:sp>
        <p:sp>
          <p:nvSpPr>
            <p:cNvPr id="36" name="Isosceles Triangle 49">
              <a:extLst>
                <a:ext uri="{FF2B5EF4-FFF2-40B4-BE49-F238E27FC236}">
                  <a16:creationId xmlns:a16="http://schemas.microsoft.com/office/drawing/2014/main" id="{98CF90AF-58F0-874A-9343-155806416F46}"/>
                </a:ext>
              </a:extLst>
            </p:cNvPr>
            <p:cNvSpPr/>
            <p:nvPr/>
          </p:nvSpPr>
          <p:spPr>
            <a:xfrm rot="10800000">
              <a:off x="5884703" y="2634005"/>
              <a:ext cx="2677932" cy="1951740"/>
            </a:xfrm>
            <a:custGeom>
              <a:avLst/>
              <a:gdLst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1303984 w 1303984"/>
                <a:gd name="connsiteY2" fmla="*/ 1124127 h 1124127"/>
                <a:gd name="connsiteX3" fmla="*/ 0 w 1303984"/>
                <a:gd name="connsiteY3" fmla="*/ 1124127 h 1124127"/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721932 w 1303984"/>
                <a:gd name="connsiteY2" fmla="*/ 116865 h 1124127"/>
                <a:gd name="connsiteX3" fmla="*/ 1303984 w 1303984"/>
                <a:gd name="connsiteY3" fmla="*/ 1124127 h 1124127"/>
                <a:gd name="connsiteX4" fmla="*/ 0 w 1303984"/>
                <a:gd name="connsiteY4" fmla="*/ 1124127 h 1124127"/>
                <a:gd name="connsiteX0" fmla="*/ 0 w 1303984"/>
                <a:gd name="connsiteY0" fmla="*/ 1124127 h 1124127"/>
                <a:gd name="connsiteX1" fmla="*/ 583643 w 1303984"/>
                <a:gd name="connsiteY1" fmla="*/ 118276 h 1124127"/>
                <a:gd name="connsiteX2" fmla="*/ 651992 w 1303984"/>
                <a:gd name="connsiteY2" fmla="*/ 0 h 1124127"/>
                <a:gd name="connsiteX3" fmla="*/ 721932 w 1303984"/>
                <a:gd name="connsiteY3" fmla="*/ 116865 h 1124127"/>
                <a:gd name="connsiteX4" fmla="*/ 1303984 w 1303984"/>
                <a:gd name="connsiteY4" fmla="*/ 1124127 h 1124127"/>
                <a:gd name="connsiteX5" fmla="*/ 0 w 1303984"/>
                <a:gd name="connsiteY5" fmla="*/ 1124127 h 1124127"/>
                <a:gd name="connsiteX0" fmla="*/ 0 w 1303984"/>
                <a:gd name="connsiteY0" fmla="*/ 1007262 h 1007262"/>
                <a:gd name="connsiteX1" fmla="*/ 583643 w 1303984"/>
                <a:gd name="connsiteY1" fmla="*/ 1411 h 1007262"/>
                <a:gd name="connsiteX2" fmla="*/ 721932 w 1303984"/>
                <a:gd name="connsiteY2" fmla="*/ 0 h 1007262"/>
                <a:gd name="connsiteX3" fmla="*/ 1303984 w 1303984"/>
                <a:gd name="connsiteY3" fmla="*/ 1007262 h 1007262"/>
                <a:gd name="connsiteX4" fmla="*/ 0 w 1303984"/>
                <a:gd name="connsiteY4" fmla="*/ 1007262 h 1007262"/>
                <a:gd name="connsiteX0" fmla="*/ 0 w 1303984"/>
                <a:gd name="connsiteY0" fmla="*/ 1038935 h 1038935"/>
                <a:gd name="connsiteX1" fmla="*/ 583643 w 1303984"/>
                <a:gd name="connsiteY1" fmla="*/ 33084 h 1038935"/>
                <a:gd name="connsiteX2" fmla="*/ 721932 w 1303984"/>
                <a:gd name="connsiteY2" fmla="*/ 31673 h 1038935"/>
                <a:gd name="connsiteX3" fmla="*/ 1303984 w 1303984"/>
                <a:gd name="connsiteY3" fmla="*/ 1038935 h 1038935"/>
                <a:gd name="connsiteX4" fmla="*/ 0 w 1303984"/>
                <a:gd name="connsiteY4" fmla="*/ 1038935 h 1038935"/>
                <a:gd name="connsiteX0" fmla="*/ 0 w 1303984"/>
                <a:gd name="connsiteY0" fmla="*/ 1061592 h 1061592"/>
                <a:gd name="connsiteX1" fmla="*/ 583643 w 1303984"/>
                <a:gd name="connsiteY1" fmla="*/ 55741 h 1061592"/>
                <a:gd name="connsiteX2" fmla="*/ 721932 w 1303984"/>
                <a:gd name="connsiteY2" fmla="*/ 54330 h 1061592"/>
                <a:gd name="connsiteX3" fmla="*/ 1303984 w 1303984"/>
                <a:gd name="connsiteY3" fmla="*/ 1061592 h 1061592"/>
                <a:gd name="connsiteX4" fmla="*/ 0 w 1303984"/>
                <a:gd name="connsiteY4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0 w 1303984"/>
                <a:gd name="connsiteY5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119388 w 1303984"/>
                <a:gd name="connsiteY5" fmla="*/ 1060452 h 1061592"/>
                <a:gd name="connsiteX6" fmla="*/ 0 w 1303984"/>
                <a:gd name="connsiteY6" fmla="*/ 1061592 h 1061592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303984 w 1303984"/>
                <a:gd name="connsiteY4" fmla="*/ 1061592 h 1061863"/>
                <a:gd name="connsiteX5" fmla="*/ 1194654 w 1303984"/>
                <a:gd name="connsiteY5" fmla="*/ 1061863 h 1061863"/>
                <a:gd name="connsiteX6" fmla="*/ 119388 w 1303984"/>
                <a:gd name="connsiteY6" fmla="*/ 1060452 h 1061863"/>
                <a:gd name="connsiteX7" fmla="*/ 0 w 1303984"/>
                <a:gd name="connsiteY7" fmla="*/ 1061592 h 1061863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258154 w 1303984"/>
                <a:gd name="connsiteY4" fmla="*/ 972963 h 1061863"/>
                <a:gd name="connsiteX5" fmla="*/ 1303984 w 1303984"/>
                <a:gd name="connsiteY5" fmla="*/ 1061592 h 1061863"/>
                <a:gd name="connsiteX6" fmla="*/ 1194654 w 1303984"/>
                <a:gd name="connsiteY6" fmla="*/ 1061863 h 1061863"/>
                <a:gd name="connsiteX7" fmla="*/ 119388 w 1303984"/>
                <a:gd name="connsiteY7" fmla="*/ 1060452 h 1061863"/>
                <a:gd name="connsiteX8" fmla="*/ 0 w 1303984"/>
                <a:gd name="connsiteY8" fmla="*/ 106159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43863 w 1243863"/>
                <a:gd name="connsiteY5" fmla="*/ 1061592 h 1061863"/>
                <a:gd name="connsiteX6" fmla="*/ 1134533 w 1243863"/>
                <a:gd name="connsiteY6" fmla="*/ 1061863 h 1061863"/>
                <a:gd name="connsiteX7" fmla="*/ 59267 w 1243863"/>
                <a:gd name="connsiteY7" fmla="*/ 106045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34722 w 1243863"/>
                <a:gd name="connsiteY5" fmla="*/ 1042108 h 1061863"/>
                <a:gd name="connsiteX6" fmla="*/ 1243863 w 1243863"/>
                <a:gd name="connsiteY6" fmla="*/ 1061592 h 1061863"/>
                <a:gd name="connsiteX7" fmla="*/ 1134533 w 1243863"/>
                <a:gd name="connsiteY7" fmla="*/ 1061863 h 1061863"/>
                <a:gd name="connsiteX8" fmla="*/ 59267 w 1243863"/>
                <a:gd name="connsiteY8" fmla="*/ 1060452 h 1061863"/>
                <a:gd name="connsiteX0" fmla="*/ 71800 w 1256396"/>
                <a:gd name="connsiteY0" fmla="*/ 1060452 h 1061863"/>
                <a:gd name="connsiteX1" fmla="*/ 12533 w 1256396"/>
                <a:gd name="connsiteY1" fmla="*/ 960263 h 1061863"/>
                <a:gd name="connsiteX2" fmla="*/ 536055 w 1256396"/>
                <a:gd name="connsiteY2" fmla="*/ 55741 h 1061863"/>
                <a:gd name="connsiteX3" fmla="*/ 674344 w 1256396"/>
                <a:gd name="connsiteY3" fmla="*/ 54330 h 1061863"/>
                <a:gd name="connsiteX4" fmla="*/ 1210566 w 1256396"/>
                <a:gd name="connsiteY4" fmla="*/ 972963 h 1061863"/>
                <a:gd name="connsiteX5" fmla="*/ 1247255 w 1256396"/>
                <a:gd name="connsiteY5" fmla="*/ 1042108 h 1061863"/>
                <a:gd name="connsiteX6" fmla="*/ 1256396 w 1256396"/>
                <a:gd name="connsiteY6" fmla="*/ 1061592 h 1061863"/>
                <a:gd name="connsiteX7" fmla="*/ 1147066 w 1256396"/>
                <a:gd name="connsiteY7" fmla="*/ 1061863 h 1061863"/>
                <a:gd name="connsiteX8" fmla="*/ 71800 w 1256396"/>
                <a:gd name="connsiteY8" fmla="*/ 1060452 h 1061863"/>
                <a:gd name="connsiteX0" fmla="*/ 79691 w 1264287"/>
                <a:gd name="connsiteY0" fmla="*/ 1060452 h 1061863"/>
                <a:gd name="connsiteX1" fmla="*/ 20424 w 1264287"/>
                <a:gd name="connsiteY1" fmla="*/ 960263 h 1061863"/>
                <a:gd name="connsiteX2" fmla="*/ 543946 w 1264287"/>
                <a:gd name="connsiteY2" fmla="*/ 55741 h 1061863"/>
                <a:gd name="connsiteX3" fmla="*/ 682235 w 1264287"/>
                <a:gd name="connsiteY3" fmla="*/ 54330 h 1061863"/>
                <a:gd name="connsiteX4" fmla="*/ 1218457 w 1264287"/>
                <a:gd name="connsiteY4" fmla="*/ 972963 h 1061863"/>
                <a:gd name="connsiteX5" fmla="*/ 1255146 w 1264287"/>
                <a:gd name="connsiteY5" fmla="*/ 1042108 h 1061863"/>
                <a:gd name="connsiteX6" fmla="*/ 1264287 w 1264287"/>
                <a:gd name="connsiteY6" fmla="*/ 1061592 h 1061863"/>
                <a:gd name="connsiteX7" fmla="*/ 1154957 w 1264287"/>
                <a:gd name="connsiteY7" fmla="*/ 1061863 h 1061863"/>
                <a:gd name="connsiteX8" fmla="*/ 79691 w 1264287"/>
                <a:gd name="connsiteY8" fmla="*/ 1060452 h 1061863"/>
                <a:gd name="connsiteX0" fmla="*/ 79691 w 1255146"/>
                <a:gd name="connsiteY0" fmla="*/ 1060452 h 1061863"/>
                <a:gd name="connsiteX1" fmla="*/ 20424 w 1255146"/>
                <a:gd name="connsiteY1" fmla="*/ 960263 h 1061863"/>
                <a:gd name="connsiteX2" fmla="*/ 543946 w 1255146"/>
                <a:gd name="connsiteY2" fmla="*/ 55741 h 1061863"/>
                <a:gd name="connsiteX3" fmla="*/ 682235 w 1255146"/>
                <a:gd name="connsiteY3" fmla="*/ 54330 h 1061863"/>
                <a:gd name="connsiteX4" fmla="*/ 1218457 w 1255146"/>
                <a:gd name="connsiteY4" fmla="*/ 972963 h 1061863"/>
                <a:gd name="connsiteX5" fmla="*/ 1255146 w 1255146"/>
                <a:gd name="connsiteY5" fmla="*/ 1042108 h 1061863"/>
                <a:gd name="connsiteX6" fmla="*/ 1154957 w 1255146"/>
                <a:gd name="connsiteY6" fmla="*/ 1061863 h 1061863"/>
                <a:gd name="connsiteX7" fmla="*/ 79691 w 1255146"/>
                <a:gd name="connsiteY7" fmla="*/ 1060452 h 1061863"/>
                <a:gd name="connsiteX0" fmla="*/ 79691 w 1218457"/>
                <a:gd name="connsiteY0" fmla="*/ 1060452 h 1061863"/>
                <a:gd name="connsiteX1" fmla="*/ 20424 w 1218457"/>
                <a:gd name="connsiteY1" fmla="*/ 960263 h 1061863"/>
                <a:gd name="connsiteX2" fmla="*/ 543946 w 1218457"/>
                <a:gd name="connsiteY2" fmla="*/ 55741 h 1061863"/>
                <a:gd name="connsiteX3" fmla="*/ 682235 w 1218457"/>
                <a:gd name="connsiteY3" fmla="*/ 54330 h 1061863"/>
                <a:gd name="connsiteX4" fmla="*/ 1218457 w 1218457"/>
                <a:gd name="connsiteY4" fmla="*/ 972963 h 1061863"/>
                <a:gd name="connsiteX5" fmla="*/ 1154957 w 1218457"/>
                <a:gd name="connsiteY5" fmla="*/ 1061863 h 1061863"/>
                <a:gd name="connsiteX6" fmla="*/ 79691 w 1218457"/>
                <a:gd name="connsiteY6" fmla="*/ 1060452 h 1061863"/>
                <a:gd name="connsiteX0" fmla="*/ 79691 w 1231224"/>
                <a:gd name="connsiteY0" fmla="*/ 1060452 h 1061863"/>
                <a:gd name="connsiteX1" fmla="*/ 20424 w 1231224"/>
                <a:gd name="connsiteY1" fmla="*/ 960263 h 1061863"/>
                <a:gd name="connsiteX2" fmla="*/ 543946 w 1231224"/>
                <a:gd name="connsiteY2" fmla="*/ 55741 h 1061863"/>
                <a:gd name="connsiteX3" fmla="*/ 682235 w 1231224"/>
                <a:gd name="connsiteY3" fmla="*/ 54330 h 1061863"/>
                <a:gd name="connsiteX4" fmla="*/ 1218457 w 1231224"/>
                <a:gd name="connsiteY4" fmla="*/ 972963 h 1061863"/>
                <a:gd name="connsiteX5" fmla="*/ 1154957 w 1231224"/>
                <a:gd name="connsiteY5" fmla="*/ 1061863 h 1061863"/>
                <a:gd name="connsiteX6" fmla="*/ 79691 w 1231224"/>
                <a:gd name="connsiteY6" fmla="*/ 1060452 h 1061863"/>
                <a:gd name="connsiteX0" fmla="*/ 79691 w 1237470"/>
                <a:gd name="connsiteY0" fmla="*/ 1060452 h 1061863"/>
                <a:gd name="connsiteX1" fmla="*/ 20424 w 1237470"/>
                <a:gd name="connsiteY1" fmla="*/ 960263 h 1061863"/>
                <a:gd name="connsiteX2" fmla="*/ 543946 w 1237470"/>
                <a:gd name="connsiteY2" fmla="*/ 55741 h 1061863"/>
                <a:gd name="connsiteX3" fmla="*/ 682235 w 1237470"/>
                <a:gd name="connsiteY3" fmla="*/ 54330 h 1061863"/>
                <a:gd name="connsiteX4" fmla="*/ 1218457 w 1237470"/>
                <a:gd name="connsiteY4" fmla="*/ 972963 h 1061863"/>
                <a:gd name="connsiteX5" fmla="*/ 1154957 w 1237470"/>
                <a:gd name="connsiteY5" fmla="*/ 1061863 h 1061863"/>
                <a:gd name="connsiteX6" fmla="*/ 79691 w 1237470"/>
                <a:gd name="connsiteY6" fmla="*/ 1060452 h 1061863"/>
                <a:gd name="connsiteX0" fmla="*/ 79691 w 1237218"/>
                <a:gd name="connsiteY0" fmla="*/ 1060452 h 1061863"/>
                <a:gd name="connsiteX1" fmla="*/ 20424 w 1237218"/>
                <a:gd name="connsiteY1" fmla="*/ 960263 h 1061863"/>
                <a:gd name="connsiteX2" fmla="*/ 543946 w 1237218"/>
                <a:gd name="connsiteY2" fmla="*/ 55741 h 1061863"/>
                <a:gd name="connsiteX3" fmla="*/ 682235 w 1237218"/>
                <a:gd name="connsiteY3" fmla="*/ 54330 h 1061863"/>
                <a:gd name="connsiteX4" fmla="*/ 1218457 w 1237218"/>
                <a:gd name="connsiteY4" fmla="*/ 972963 h 1061863"/>
                <a:gd name="connsiteX5" fmla="*/ 1154957 w 1237218"/>
                <a:gd name="connsiteY5" fmla="*/ 1061863 h 1061863"/>
                <a:gd name="connsiteX6" fmla="*/ 79691 w 1237218"/>
                <a:gd name="connsiteY6" fmla="*/ 1060452 h 1061863"/>
                <a:gd name="connsiteX0" fmla="*/ 78292 w 1235819"/>
                <a:gd name="connsiteY0" fmla="*/ 1060452 h 1061863"/>
                <a:gd name="connsiteX1" fmla="*/ 19025 w 1235819"/>
                <a:gd name="connsiteY1" fmla="*/ 960263 h 1061863"/>
                <a:gd name="connsiteX2" fmla="*/ 542547 w 1235819"/>
                <a:gd name="connsiteY2" fmla="*/ 55741 h 1061863"/>
                <a:gd name="connsiteX3" fmla="*/ 680836 w 1235819"/>
                <a:gd name="connsiteY3" fmla="*/ 54330 h 1061863"/>
                <a:gd name="connsiteX4" fmla="*/ 1217058 w 1235819"/>
                <a:gd name="connsiteY4" fmla="*/ 972963 h 1061863"/>
                <a:gd name="connsiteX5" fmla="*/ 1153558 w 1235819"/>
                <a:gd name="connsiteY5" fmla="*/ 1061863 h 1061863"/>
                <a:gd name="connsiteX6" fmla="*/ 78292 w 1235819"/>
                <a:gd name="connsiteY6" fmla="*/ 1060452 h 1061863"/>
                <a:gd name="connsiteX0" fmla="*/ 73321 w 1230848"/>
                <a:gd name="connsiteY0" fmla="*/ 1060452 h 1061863"/>
                <a:gd name="connsiteX1" fmla="*/ 14054 w 1230848"/>
                <a:gd name="connsiteY1" fmla="*/ 960263 h 1061863"/>
                <a:gd name="connsiteX2" fmla="*/ 537576 w 1230848"/>
                <a:gd name="connsiteY2" fmla="*/ 55741 h 1061863"/>
                <a:gd name="connsiteX3" fmla="*/ 675865 w 1230848"/>
                <a:gd name="connsiteY3" fmla="*/ 54330 h 1061863"/>
                <a:gd name="connsiteX4" fmla="*/ 1212087 w 1230848"/>
                <a:gd name="connsiteY4" fmla="*/ 972963 h 1061863"/>
                <a:gd name="connsiteX5" fmla="*/ 1148587 w 1230848"/>
                <a:gd name="connsiteY5" fmla="*/ 1061863 h 1061863"/>
                <a:gd name="connsiteX6" fmla="*/ 73321 w 1230848"/>
                <a:gd name="connsiteY6" fmla="*/ 1060452 h 1061863"/>
                <a:gd name="connsiteX0" fmla="*/ 73321 w 1223150"/>
                <a:gd name="connsiteY0" fmla="*/ 1060452 h 1061863"/>
                <a:gd name="connsiteX1" fmla="*/ 14054 w 1223150"/>
                <a:gd name="connsiteY1" fmla="*/ 960263 h 1061863"/>
                <a:gd name="connsiteX2" fmla="*/ 537576 w 1223150"/>
                <a:gd name="connsiteY2" fmla="*/ 55741 h 1061863"/>
                <a:gd name="connsiteX3" fmla="*/ 675865 w 1223150"/>
                <a:gd name="connsiteY3" fmla="*/ 54330 h 1061863"/>
                <a:gd name="connsiteX4" fmla="*/ 1202210 w 1223150"/>
                <a:gd name="connsiteY4" fmla="*/ 957441 h 1061863"/>
                <a:gd name="connsiteX5" fmla="*/ 1148587 w 1223150"/>
                <a:gd name="connsiteY5" fmla="*/ 1061863 h 1061863"/>
                <a:gd name="connsiteX6" fmla="*/ 73321 w 1223150"/>
                <a:gd name="connsiteY6" fmla="*/ 1060452 h 1061863"/>
                <a:gd name="connsiteX0" fmla="*/ 73321 w 1223150"/>
                <a:gd name="connsiteY0" fmla="*/ 1071408 h 1072819"/>
                <a:gd name="connsiteX1" fmla="*/ 14054 w 1223150"/>
                <a:gd name="connsiteY1" fmla="*/ 971219 h 1072819"/>
                <a:gd name="connsiteX2" fmla="*/ 537576 w 1223150"/>
                <a:gd name="connsiteY2" fmla="*/ 66697 h 1072819"/>
                <a:gd name="connsiteX3" fmla="*/ 665987 w 1223150"/>
                <a:gd name="connsiteY3" fmla="*/ 45531 h 1072819"/>
                <a:gd name="connsiteX4" fmla="*/ 1202210 w 1223150"/>
                <a:gd name="connsiteY4" fmla="*/ 968397 h 1072819"/>
                <a:gd name="connsiteX5" fmla="*/ 1148587 w 1223150"/>
                <a:gd name="connsiteY5" fmla="*/ 1072819 h 1072819"/>
                <a:gd name="connsiteX6" fmla="*/ 73321 w 1223150"/>
                <a:gd name="connsiteY6" fmla="*/ 1071408 h 1072819"/>
                <a:gd name="connsiteX0" fmla="*/ 73321 w 1223150"/>
                <a:gd name="connsiteY0" fmla="*/ 1078156 h 1079567"/>
                <a:gd name="connsiteX1" fmla="*/ 14054 w 1223150"/>
                <a:gd name="connsiteY1" fmla="*/ 977967 h 1079567"/>
                <a:gd name="connsiteX2" fmla="*/ 548865 w 1223150"/>
                <a:gd name="connsiteY2" fmla="*/ 57923 h 1079567"/>
                <a:gd name="connsiteX3" fmla="*/ 665987 w 1223150"/>
                <a:gd name="connsiteY3" fmla="*/ 52279 h 1079567"/>
                <a:gd name="connsiteX4" fmla="*/ 1202210 w 1223150"/>
                <a:gd name="connsiteY4" fmla="*/ 975145 h 1079567"/>
                <a:gd name="connsiteX5" fmla="*/ 1148587 w 1223150"/>
                <a:gd name="connsiteY5" fmla="*/ 1079567 h 1079567"/>
                <a:gd name="connsiteX6" fmla="*/ 73321 w 1223150"/>
                <a:gd name="connsiteY6" fmla="*/ 1078156 h 1079567"/>
                <a:gd name="connsiteX0" fmla="*/ 73321 w 1223150"/>
                <a:gd name="connsiteY0" fmla="*/ 1070238 h 1071649"/>
                <a:gd name="connsiteX1" fmla="*/ 14054 w 1223150"/>
                <a:gd name="connsiteY1" fmla="*/ 970049 h 1071649"/>
                <a:gd name="connsiteX2" fmla="*/ 548865 w 1223150"/>
                <a:gd name="connsiteY2" fmla="*/ 50005 h 1071649"/>
                <a:gd name="connsiteX3" fmla="*/ 665987 w 1223150"/>
                <a:gd name="connsiteY3" fmla="*/ 44361 h 1071649"/>
                <a:gd name="connsiteX4" fmla="*/ 1202210 w 1223150"/>
                <a:gd name="connsiteY4" fmla="*/ 967227 h 1071649"/>
                <a:gd name="connsiteX5" fmla="*/ 1148587 w 1223150"/>
                <a:gd name="connsiteY5" fmla="*/ 1071649 h 1071649"/>
                <a:gd name="connsiteX6" fmla="*/ 73321 w 1223150"/>
                <a:gd name="connsiteY6" fmla="*/ 1070238 h 1071649"/>
                <a:gd name="connsiteX0" fmla="*/ 73321 w 1223150"/>
                <a:gd name="connsiteY0" fmla="*/ 1065392 h 1066803"/>
                <a:gd name="connsiteX1" fmla="*/ 14054 w 1223150"/>
                <a:gd name="connsiteY1" fmla="*/ 965203 h 1066803"/>
                <a:gd name="connsiteX2" fmla="*/ 548865 w 1223150"/>
                <a:gd name="connsiteY2" fmla="*/ 45159 h 1066803"/>
                <a:gd name="connsiteX3" fmla="*/ 665987 w 1223150"/>
                <a:gd name="connsiteY3" fmla="*/ 39515 h 1066803"/>
                <a:gd name="connsiteX4" fmla="*/ 1202210 w 1223150"/>
                <a:gd name="connsiteY4" fmla="*/ 962381 h 1066803"/>
                <a:gd name="connsiteX5" fmla="*/ 1148587 w 1223150"/>
                <a:gd name="connsiteY5" fmla="*/ 1066803 h 1066803"/>
                <a:gd name="connsiteX6" fmla="*/ 73321 w 1223150"/>
                <a:gd name="connsiteY6" fmla="*/ 1065392 h 1066803"/>
                <a:gd name="connsiteX0" fmla="*/ 73321 w 1217961"/>
                <a:gd name="connsiteY0" fmla="*/ 1065392 h 1066803"/>
                <a:gd name="connsiteX1" fmla="*/ 14054 w 1217961"/>
                <a:gd name="connsiteY1" fmla="*/ 965203 h 1066803"/>
                <a:gd name="connsiteX2" fmla="*/ 548865 w 1217961"/>
                <a:gd name="connsiteY2" fmla="*/ 45159 h 1066803"/>
                <a:gd name="connsiteX3" fmla="*/ 665987 w 1217961"/>
                <a:gd name="connsiteY3" fmla="*/ 39515 h 1066803"/>
                <a:gd name="connsiteX4" fmla="*/ 1202210 w 1217961"/>
                <a:gd name="connsiteY4" fmla="*/ 962381 h 1066803"/>
                <a:gd name="connsiteX5" fmla="*/ 1148587 w 1217961"/>
                <a:gd name="connsiteY5" fmla="*/ 1066803 h 1066803"/>
                <a:gd name="connsiteX6" fmla="*/ 73321 w 1217961"/>
                <a:gd name="connsiteY6" fmla="*/ 1065392 h 1066803"/>
                <a:gd name="connsiteX0" fmla="*/ 73321 w 1217961"/>
                <a:gd name="connsiteY0" fmla="*/ 1074785 h 1076196"/>
                <a:gd name="connsiteX1" fmla="*/ 14054 w 1217961"/>
                <a:gd name="connsiteY1" fmla="*/ 974596 h 1076196"/>
                <a:gd name="connsiteX2" fmla="*/ 548865 w 1217961"/>
                <a:gd name="connsiteY2" fmla="*/ 54552 h 1076196"/>
                <a:gd name="connsiteX3" fmla="*/ 665987 w 1217961"/>
                <a:gd name="connsiteY3" fmla="*/ 48908 h 1076196"/>
                <a:gd name="connsiteX4" fmla="*/ 1202210 w 1217961"/>
                <a:gd name="connsiteY4" fmla="*/ 971774 h 1076196"/>
                <a:gd name="connsiteX5" fmla="*/ 1148587 w 1217961"/>
                <a:gd name="connsiteY5" fmla="*/ 1076196 h 1076196"/>
                <a:gd name="connsiteX6" fmla="*/ 73321 w 1217961"/>
                <a:gd name="connsiteY6" fmla="*/ 1074785 h 1076196"/>
                <a:gd name="connsiteX0" fmla="*/ 73321 w 1217961"/>
                <a:gd name="connsiteY0" fmla="*/ 1083997 h 1085408"/>
                <a:gd name="connsiteX1" fmla="*/ 14054 w 1217961"/>
                <a:gd name="connsiteY1" fmla="*/ 983808 h 1085408"/>
                <a:gd name="connsiteX2" fmla="*/ 548865 w 1217961"/>
                <a:gd name="connsiteY2" fmla="*/ 63764 h 1085408"/>
                <a:gd name="connsiteX3" fmla="*/ 665987 w 1217961"/>
                <a:gd name="connsiteY3" fmla="*/ 58120 h 1085408"/>
                <a:gd name="connsiteX4" fmla="*/ 1202210 w 1217961"/>
                <a:gd name="connsiteY4" fmla="*/ 980986 h 1085408"/>
                <a:gd name="connsiteX5" fmla="*/ 1148587 w 1217961"/>
                <a:gd name="connsiteY5" fmla="*/ 1085408 h 1085408"/>
                <a:gd name="connsiteX6" fmla="*/ 73321 w 1217961"/>
                <a:gd name="connsiteY6" fmla="*/ 1083997 h 1085408"/>
                <a:gd name="connsiteX0" fmla="*/ 73321 w 1217961"/>
                <a:gd name="connsiteY0" fmla="*/ 1083997 h 1085408"/>
                <a:gd name="connsiteX1" fmla="*/ 14054 w 1217961"/>
                <a:gd name="connsiteY1" fmla="*/ 983808 h 1085408"/>
                <a:gd name="connsiteX2" fmla="*/ 548865 w 1217961"/>
                <a:gd name="connsiteY2" fmla="*/ 63764 h 1085408"/>
                <a:gd name="connsiteX3" fmla="*/ 665987 w 1217961"/>
                <a:gd name="connsiteY3" fmla="*/ 58120 h 1085408"/>
                <a:gd name="connsiteX4" fmla="*/ 1202210 w 1217961"/>
                <a:gd name="connsiteY4" fmla="*/ 980986 h 1085408"/>
                <a:gd name="connsiteX5" fmla="*/ 1148587 w 1217961"/>
                <a:gd name="connsiteY5" fmla="*/ 1085408 h 1085408"/>
                <a:gd name="connsiteX6" fmla="*/ 73321 w 1217961"/>
                <a:gd name="connsiteY6" fmla="*/ 1083997 h 1085408"/>
                <a:gd name="connsiteX0" fmla="*/ 73321 w 1217961"/>
                <a:gd name="connsiteY0" fmla="*/ 1081476 h 1082887"/>
                <a:gd name="connsiteX1" fmla="*/ 14054 w 1217961"/>
                <a:gd name="connsiteY1" fmla="*/ 981287 h 1082887"/>
                <a:gd name="connsiteX2" fmla="*/ 548865 w 1217961"/>
                <a:gd name="connsiteY2" fmla="*/ 61243 h 1082887"/>
                <a:gd name="connsiteX3" fmla="*/ 668113 w 1217961"/>
                <a:gd name="connsiteY3" fmla="*/ 60687 h 1082887"/>
                <a:gd name="connsiteX4" fmla="*/ 1202210 w 1217961"/>
                <a:gd name="connsiteY4" fmla="*/ 978465 h 1082887"/>
                <a:gd name="connsiteX5" fmla="*/ 1148587 w 1217961"/>
                <a:gd name="connsiteY5" fmla="*/ 1082887 h 1082887"/>
                <a:gd name="connsiteX6" fmla="*/ 73321 w 1217961"/>
                <a:gd name="connsiteY6" fmla="*/ 1081476 h 1082887"/>
                <a:gd name="connsiteX0" fmla="*/ 73321 w 1217961"/>
                <a:gd name="connsiteY0" fmla="*/ 1083832 h 1085243"/>
                <a:gd name="connsiteX1" fmla="*/ 14054 w 1217961"/>
                <a:gd name="connsiteY1" fmla="*/ 983643 h 1085243"/>
                <a:gd name="connsiteX2" fmla="*/ 548865 w 1217961"/>
                <a:gd name="connsiteY2" fmla="*/ 63599 h 1085243"/>
                <a:gd name="connsiteX3" fmla="*/ 668113 w 1217961"/>
                <a:gd name="connsiteY3" fmla="*/ 63043 h 1085243"/>
                <a:gd name="connsiteX4" fmla="*/ 1202210 w 1217961"/>
                <a:gd name="connsiteY4" fmla="*/ 980821 h 1085243"/>
                <a:gd name="connsiteX5" fmla="*/ 1148587 w 1217961"/>
                <a:gd name="connsiteY5" fmla="*/ 1085243 h 1085243"/>
                <a:gd name="connsiteX6" fmla="*/ 73321 w 1217961"/>
                <a:gd name="connsiteY6" fmla="*/ 1083832 h 1085243"/>
                <a:gd name="connsiteX0" fmla="*/ 73321 w 1225037"/>
                <a:gd name="connsiteY0" fmla="*/ 1083832 h 1085243"/>
                <a:gd name="connsiteX1" fmla="*/ 14054 w 1225037"/>
                <a:gd name="connsiteY1" fmla="*/ 983643 h 1085243"/>
                <a:gd name="connsiteX2" fmla="*/ 548865 w 1225037"/>
                <a:gd name="connsiteY2" fmla="*/ 63599 h 1085243"/>
                <a:gd name="connsiteX3" fmla="*/ 668113 w 1225037"/>
                <a:gd name="connsiteY3" fmla="*/ 63043 h 1085243"/>
                <a:gd name="connsiteX4" fmla="*/ 1202210 w 1225037"/>
                <a:gd name="connsiteY4" fmla="*/ 980821 h 1085243"/>
                <a:gd name="connsiteX5" fmla="*/ 1148587 w 1225037"/>
                <a:gd name="connsiteY5" fmla="*/ 1085243 h 1085243"/>
                <a:gd name="connsiteX6" fmla="*/ 73321 w 1225037"/>
                <a:gd name="connsiteY6" fmla="*/ 1083832 h 1085243"/>
                <a:gd name="connsiteX0" fmla="*/ 73321 w 1228692"/>
                <a:gd name="connsiteY0" fmla="*/ 1083832 h 1085243"/>
                <a:gd name="connsiteX1" fmla="*/ 14054 w 1228692"/>
                <a:gd name="connsiteY1" fmla="*/ 983643 h 1085243"/>
                <a:gd name="connsiteX2" fmla="*/ 548865 w 1228692"/>
                <a:gd name="connsiteY2" fmla="*/ 63599 h 1085243"/>
                <a:gd name="connsiteX3" fmla="*/ 668113 w 1228692"/>
                <a:gd name="connsiteY3" fmla="*/ 63043 h 1085243"/>
                <a:gd name="connsiteX4" fmla="*/ 1202210 w 1228692"/>
                <a:gd name="connsiteY4" fmla="*/ 980821 h 1085243"/>
                <a:gd name="connsiteX5" fmla="*/ 1148587 w 1228692"/>
                <a:gd name="connsiteY5" fmla="*/ 1085243 h 1085243"/>
                <a:gd name="connsiteX6" fmla="*/ 73321 w 1228692"/>
                <a:gd name="connsiteY6" fmla="*/ 1083832 h 1085243"/>
                <a:gd name="connsiteX0" fmla="*/ 84013 w 1239384"/>
                <a:gd name="connsiteY0" fmla="*/ 1083832 h 1085243"/>
                <a:gd name="connsiteX1" fmla="*/ 24746 w 1239384"/>
                <a:gd name="connsiteY1" fmla="*/ 983643 h 1085243"/>
                <a:gd name="connsiteX2" fmla="*/ 559557 w 1239384"/>
                <a:gd name="connsiteY2" fmla="*/ 63599 h 1085243"/>
                <a:gd name="connsiteX3" fmla="*/ 678805 w 1239384"/>
                <a:gd name="connsiteY3" fmla="*/ 63043 h 1085243"/>
                <a:gd name="connsiteX4" fmla="*/ 1212902 w 1239384"/>
                <a:gd name="connsiteY4" fmla="*/ 980821 h 1085243"/>
                <a:gd name="connsiteX5" fmla="*/ 1159279 w 1239384"/>
                <a:gd name="connsiteY5" fmla="*/ 1085243 h 1085243"/>
                <a:gd name="connsiteX6" fmla="*/ 84013 w 1239384"/>
                <a:gd name="connsiteY6" fmla="*/ 1083832 h 1085243"/>
                <a:gd name="connsiteX0" fmla="*/ 84013 w 1239384"/>
                <a:gd name="connsiteY0" fmla="*/ 1083832 h 1085243"/>
                <a:gd name="connsiteX1" fmla="*/ 24746 w 1239384"/>
                <a:gd name="connsiteY1" fmla="*/ 983643 h 1085243"/>
                <a:gd name="connsiteX2" fmla="*/ 559557 w 1239384"/>
                <a:gd name="connsiteY2" fmla="*/ 63599 h 1085243"/>
                <a:gd name="connsiteX3" fmla="*/ 678805 w 1239384"/>
                <a:gd name="connsiteY3" fmla="*/ 63043 h 1085243"/>
                <a:gd name="connsiteX4" fmla="*/ 1212902 w 1239384"/>
                <a:gd name="connsiteY4" fmla="*/ 980821 h 1085243"/>
                <a:gd name="connsiteX5" fmla="*/ 1159279 w 1239384"/>
                <a:gd name="connsiteY5" fmla="*/ 1085243 h 1085243"/>
                <a:gd name="connsiteX6" fmla="*/ 84013 w 1239384"/>
                <a:gd name="connsiteY6" fmla="*/ 1083832 h 1085243"/>
                <a:gd name="connsiteX0" fmla="*/ 77972 w 1233343"/>
                <a:gd name="connsiteY0" fmla="*/ 1083832 h 1085243"/>
                <a:gd name="connsiteX1" fmla="*/ 18705 w 1233343"/>
                <a:gd name="connsiteY1" fmla="*/ 983643 h 1085243"/>
                <a:gd name="connsiteX2" fmla="*/ 553516 w 1233343"/>
                <a:gd name="connsiteY2" fmla="*/ 63599 h 1085243"/>
                <a:gd name="connsiteX3" fmla="*/ 672764 w 1233343"/>
                <a:gd name="connsiteY3" fmla="*/ 63043 h 1085243"/>
                <a:gd name="connsiteX4" fmla="*/ 1206861 w 1233343"/>
                <a:gd name="connsiteY4" fmla="*/ 980821 h 1085243"/>
                <a:gd name="connsiteX5" fmla="*/ 1153238 w 1233343"/>
                <a:gd name="connsiteY5" fmla="*/ 1085243 h 1085243"/>
                <a:gd name="connsiteX6" fmla="*/ 77972 w 1233343"/>
                <a:gd name="connsiteY6" fmla="*/ 1083832 h 1085243"/>
                <a:gd name="connsiteX0" fmla="*/ 59604 w 1245272"/>
                <a:gd name="connsiteY0" fmla="*/ 1085740 h 1085740"/>
                <a:gd name="connsiteX1" fmla="*/ 30634 w 1245272"/>
                <a:gd name="connsiteY1" fmla="*/ 983643 h 1085740"/>
                <a:gd name="connsiteX2" fmla="*/ 565445 w 1245272"/>
                <a:gd name="connsiteY2" fmla="*/ 63599 h 1085740"/>
                <a:gd name="connsiteX3" fmla="*/ 684693 w 1245272"/>
                <a:gd name="connsiteY3" fmla="*/ 63043 h 1085740"/>
                <a:gd name="connsiteX4" fmla="*/ 1218790 w 1245272"/>
                <a:gd name="connsiteY4" fmla="*/ 980821 h 1085740"/>
                <a:gd name="connsiteX5" fmla="*/ 1165167 w 1245272"/>
                <a:gd name="connsiteY5" fmla="*/ 1085243 h 1085740"/>
                <a:gd name="connsiteX6" fmla="*/ 59604 w 1245272"/>
                <a:gd name="connsiteY6" fmla="*/ 1085740 h 1085740"/>
                <a:gd name="connsiteX0" fmla="*/ 59604 w 1248881"/>
                <a:gd name="connsiteY0" fmla="*/ 1085740 h 1085740"/>
                <a:gd name="connsiteX1" fmla="*/ 30634 w 1248881"/>
                <a:gd name="connsiteY1" fmla="*/ 983643 h 1085740"/>
                <a:gd name="connsiteX2" fmla="*/ 565445 w 1248881"/>
                <a:gd name="connsiteY2" fmla="*/ 63599 h 1085740"/>
                <a:gd name="connsiteX3" fmla="*/ 684693 w 1248881"/>
                <a:gd name="connsiteY3" fmla="*/ 63043 h 1085740"/>
                <a:gd name="connsiteX4" fmla="*/ 1218790 w 1248881"/>
                <a:gd name="connsiteY4" fmla="*/ 980821 h 1085740"/>
                <a:gd name="connsiteX5" fmla="*/ 1176329 w 1248881"/>
                <a:gd name="connsiteY5" fmla="*/ 1085243 h 1085740"/>
                <a:gd name="connsiteX6" fmla="*/ 59604 w 1248881"/>
                <a:gd name="connsiteY6" fmla="*/ 1085740 h 1085740"/>
                <a:gd name="connsiteX0" fmla="*/ 59604 w 1245001"/>
                <a:gd name="connsiteY0" fmla="*/ 1085740 h 1085740"/>
                <a:gd name="connsiteX1" fmla="*/ 30634 w 1245001"/>
                <a:gd name="connsiteY1" fmla="*/ 983643 h 1085740"/>
                <a:gd name="connsiteX2" fmla="*/ 565445 w 1245001"/>
                <a:gd name="connsiteY2" fmla="*/ 63599 h 1085740"/>
                <a:gd name="connsiteX3" fmla="*/ 684693 w 1245001"/>
                <a:gd name="connsiteY3" fmla="*/ 63043 h 1085740"/>
                <a:gd name="connsiteX4" fmla="*/ 1218790 w 1245001"/>
                <a:gd name="connsiteY4" fmla="*/ 980821 h 1085740"/>
                <a:gd name="connsiteX5" fmla="*/ 1176329 w 1245001"/>
                <a:gd name="connsiteY5" fmla="*/ 1085243 h 1085740"/>
                <a:gd name="connsiteX6" fmla="*/ 59604 w 1245001"/>
                <a:gd name="connsiteY6" fmla="*/ 1085740 h 108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5001" h="1085740">
                  <a:moveTo>
                    <a:pt x="59604" y="1085740"/>
                  </a:moveTo>
                  <a:cubicBezTo>
                    <a:pt x="-28245" y="1084303"/>
                    <a:pt x="-1821" y="1042439"/>
                    <a:pt x="30634" y="983643"/>
                  </a:cubicBezTo>
                  <a:lnTo>
                    <a:pt x="565445" y="63599"/>
                  </a:lnTo>
                  <a:cubicBezTo>
                    <a:pt x="616178" y="-21717"/>
                    <a:pt x="633593" y="-20498"/>
                    <a:pt x="684693" y="63043"/>
                  </a:cubicBezTo>
                  <a:lnTo>
                    <a:pt x="1218790" y="980821"/>
                  </a:lnTo>
                  <a:cubicBezTo>
                    <a:pt x="1268197" y="1067972"/>
                    <a:pt x="1244247" y="1086197"/>
                    <a:pt x="1176329" y="1085243"/>
                  </a:cubicBezTo>
                  <a:lnTo>
                    <a:pt x="59604" y="1085740"/>
                  </a:lnTo>
                  <a:close/>
                </a:path>
              </a:pathLst>
            </a:custGeom>
            <a:solidFill>
              <a:srgbClr val="0D274D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2400" kern="0">
                <a:solidFill>
                  <a:srgbClr val="FFFFFF"/>
                </a:solidFill>
                <a:latin typeface="CiscoSansTT ExtraLight"/>
                <a:ea typeface="ＭＳ Ｐゴシック" charset="0"/>
              </a:endParaRPr>
            </a:p>
          </p:txBody>
        </p:sp>
        <p:grpSp>
          <p:nvGrpSpPr>
            <p:cNvPr id="37" name="Group 63">
              <a:extLst>
                <a:ext uri="{FF2B5EF4-FFF2-40B4-BE49-F238E27FC236}">
                  <a16:creationId xmlns:a16="http://schemas.microsoft.com/office/drawing/2014/main" id="{700EE9C3-2D25-934B-8176-BA5B9EF37003}"/>
                </a:ext>
              </a:extLst>
            </p:cNvPr>
            <p:cNvGrpSpPr/>
            <p:nvPr/>
          </p:nvGrpSpPr>
          <p:grpSpPr>
            <a:xfrm>
              <a:off x="5404659" y="3248177"/>
              <a:ext cx="804863" cy="685591"/>
              <a:chOff x="2147888" y="2814638"/>
              <a:chExt cx="1447800" cy="1231900"/>
            </a:xfrm>
            <a:solidFill>
              <a:srgbClr val="00BCEB"/>
            </a:solidFill>
          </p:grpSpPr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A182B5A2-A2AE-4C42-89DB-EDA158C03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2814638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3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6 h 109"/>
                  <a:gd name="T24" fmla="*/ 900 w 912"/>
                  <a:gd name="T25" fmla="*/ 105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3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6"/>
                    </a:lnTo>
                    <a:lnTo>
                      <a:pt x="900" y="105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Freeform 47">
                <a:extLst>
                  <a:ext uri="{FF2B5EF4-FFF2-40B4-BE49-F238E27FC236}">
                    <a16:creationId xmlns:a16="http://schemas.microsoft.com/office/drawing/2014/main" id="{9154CC81-AF08-154B-B23F-121CD8B58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2965450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4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7 h 109"/>
                  <a:gd name="T24" fmla="*/ 900 w 912"/>
                  <a:gd name="T25" fmla="*/ 106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6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Freeform 48">
                <a:extLst>
                  <a:ext uri="{FF2B5EF4-FFF2-40B4-BE49-F238E27FC236}">
                    <a16:creationId xmlns:a16="http://schemas.microsoft.com/office/drawing/2014/main" id="{F07032F9-1886-3C49-B4BE-038759DF7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116263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4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7 h 109"/>
                  <a:gd name="T24" fmla="*/ 900 w 912"/>
                  <a:gd name="T25" fmla="*/ 105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5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Freeform 49">
                <a:extLst>
                  <a:ext uri="{FF2B5EF4-FFF2-40B4-BE49-F238E27FC236}">
                    <a16:creationId xmlns:a16="http://schemas.microsoft.com/office/drawing/2014/main" id="{4E5AE43B-B271-5A4F-82A2-FEAC7B701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267075"/>
                <a:ext cx="1447800" cy="174625"/>
              </a:xfrm>
              <a:custGeom>
                <a:avLst/>
                <a:gdLst>
                  <a:gd name="T0" fmla="*/ 392 w 912"/>
                  <a:gd name="T1" fmla="*/ 110 h 110"/>
                  <a:gd name="T2" fmla="*/ 263 w 912"/>
                  <a:gd name="T3" fmla="*/ 27 h 110"/>
                  <a:gd name="T4" fmla="*/ 134 w 912"/>
                  <a:gd name="T5" fmla="*/ 110 h 110"/>
                  <a:gd name="T6" fmla="*/ 0 w 912"/>
                  <a:gd name="T7" fmla="*/ 23 h 110"/>
                  <a:gd name="T8" fmla="*/ 12 w 912"/>
                  <a:gd name="T9" fmla="*/ 4 h 110"/>
                  <a:gd name="T10" fmla="*/ 134 w 912"/>
                  <a:gd name="T11" fmla="*/ 83 h 110"/>
                  <a:gd name="T12" fmla="*/ 263 w 912"/>
                  <a:gd name="T13" fmla="*/ 0 h 110"/>
                  <a:gd name="T14" fmla="*/ 392 w 912"/>
                  <a:gd name="T15" fmla="*/ 83 h 110"/>
                  <a:gd name="T16" fmla="*/ 520 w 912"/>
                  <a:gd name="T17" fmla="*/ 0 h 110"/>
                  <a:gd name="T18" fmla="*/ 649 w 912"/>
                  <a:gd name="T19" fmla="*/ 83 h 110"/>
                  <a:gd name="T20" fmla="*/ 777 w 912"/>
                  <a:gd name="T21" fmla="*/ 0 h 110"/>
                  <a:gd name="T22" fmla="*/ 912 w 912"/>
                  <a:gd name="T23" fmla="*/ 87 h 110"/>
                  <a:gd name="T24" fmla="*/ 900 w 912"/>
                  <a:gd name="T25" fmla="*/ 106 h 110"/>
                  <a:gd name="T26" fmla="*/ 777 w 912"/>
                  <a:gd name="T27" fmla="*/ 27 h 110"/>
                  <a:gd name="T28" fmla="*/ 649 w 912"/>
                  <a:gd name="T29" fmla="*/ 110 h 110"/>
                  <a:gd name="T30" fmla="*/ 520 w 912"/>
                  <a:gd name="T31" fmla="*/ 27 h 110"/>
                  <a:gd name="T32" fmla="*/ 392 w 912"/>
                  <a:gd name="T3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10">
                    <a:moveTo>
                      <a:pt x="392" y="110"/>
                    </a:moveTo>
                    <a:lnTo>
                      <a:pt x="263" y="27"/>
                    </a:lnTo>
                    <a:lnTo>
                      <a:pt x="134" y="110"/>
                    </a:lnTo>
                    <a:lnTo>
                      <a:pt x="0" y="23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6"/>
                    </a:lnTo>
                    <a:lnTo>
                      <a:pt x="777" y="27"/>
                    </a:lnTo>
                    <a:lnTo>
                      <a:pt x="649" y="110"/>
                    </a:lnTo>
                    <a:lnTo>
                      <a:pt x="520" y="27"/>
                    </a:lnTo>
                    <a:lnTo>
                      <a:pt x="392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7" name="Freeform 50">
                <a:extLst>
                  <a:ext uri="{FF2B5EF4-FFF2-40B4-BE49-F238E27FC236}">
                    <a16:creationId xmlns:a16="http://schemas.microsoft.com/office/drawing/2014/main" id="{FBBEBE80-85B9-6946-A05F-45A122496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419475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3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6 h 109"/>
                  <a:gd name="T24" fmla="*/ 900 w 912"/>
                  <a:gd name="T25" fmla="*/ 105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3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6"/>
                    </a:lnTo>
                    <a:lnTo>
                      <a:pt x="900" y="105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8" name="Freeform 51">
                <a:extLst>
                  <a:ext uri="{FF2B5EF4-FFF2-40B4-BE49-F238E27FC236}">
                    <a16:creationId xmlns:a16="http://schemas.microsoft.com/office/drawing/2014/main" id="{E720125C-4C27-8745-9B93-366D45A8A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570288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4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7 h 109"/>
                  <a:gd name="T24" fmla="*/ 900 w 912"/>
                  <a:gd name="T25" fmla="*/ 105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5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" name="Freeform 52">
                <a:extLst>
                  <a:ext uri="{FF2B5EF4-FFF2-40B4-BE49-F238E27FC236}">
                    <a16:creationId xmlns:a16="http://schemas.microsoft.com/office/drawing/2014/main" id="{6B1F78F6-D501-E64E-90B0-178D07612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721100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4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7 h 109"/>
                  <a:gd name="T24" fmla="*/ 900 w 912"/>
                  <a:gd name="T25" fmla="*/ 105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5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0" name="Freeform 53">
                <a:extLst>
                  <a:ext uri="{FF2B5EF4-FFF2-40B4-BE49-F238E27FC236}">
                    <a16:creationId xmlns:a16="http://schemas.microsoft.com/office/drawing/2014/main" id="{FD583480-A523-A74A-804C-F2524DFCE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871913"/>
                <a:ext cx="1447800" cy="174625"/>
              </a:xfrm>
              <a:custGeom>
                <a:avLst/>
                <a:gdLst>
                  <a:gd name="T0" fmla="*/ 392 w 912"/>
                  <a:gd name="T1" fmla="*/ 110 h 110"/>
                  <a:gd name="T2" fmla="*/ 263 w 912"/>
                  <a:gd name="T3" fmla="*/ 27 h 110"/>
                  <a:gd name="T4" fmla="*/ 134 w 912"/>
                  <a:gd name="T5" fmla="*/ 110 h 110"/>
                  <a:gd name="T6" fmla="*/ 0 w 912"/>
                  <a:gd name="T7" fmla="*/ 23 h 110"/>
                  <a:gd name="T8" fmla="*/ 12 w 912"/>
                  <a:gd name="T9" fmla="*/ 4 h 110"/>
                  <a:gd name="T10" fmla="*/ 134 w 912"/>
                  <a:gd name="T11" fmla="*/ 83 h 110"/>
                  <a:gd name="T12" fmla="*/ 263 w 912"/>
                  <a:gd name="T13" fmla="*/ 0 h 110"/>
                  <a:gd name="T14" fmla="*/ 392 w 912"/>
                  <a:gd name="T15" fmla="*/ 83 h 110"/>
                  <a:gd name="T16" fmla="*/ 520 w 912"/>
                  <a:gd name="T17" fmla="*/ 0 h 110"/>
                  <a:gd name="T18" fmla="*/ 649 w 912"/>
                  <a:gd name="T19" fmla="*/ 83 h 110"/>
                  <a:gd name="T20" fmla="*/ 777 w 912"/>
                  <a:gd name="T21" fmla="*/ 0 h 110"/>
                  <a:gd name="T22" fmla="*/ 912 w 912"/>
                  <a:gd name="T23" fmla="*/ 87 h 110"/>
                  <a:gd name="T24" fmla="*/ 900 w 912"/>
                  <a:gd name="T25" fmla="*/ 106 h 110"/>
                  <a:gd name="T26" fmla="*/ 777 w 912"/>
                  <a:gd name="T27" fmla="*/ 27 h 110"/>
                  <a:gd name="T28" fmla="*/ 649 w 912"/>
                  <a:gd name="T29" fmla="*/ 110 h 110"/>
                  <a:gd name="T30" fmla="*/ 520 w 912"/>
                  <a:gd name="T31" fmla="*/ 27 h 110"/>
                  <a:gd name="T32" fmla="*/ 392 w 912"/>
                  <a:gd name="T3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10">
                    <a:moveTo>
                      <a:pt x="392" y="110"/>
                    </a:moveTo>
                    <a:lnTo>
                      <a:pt x="263" y="27"/>
                    </a:lnTo>
                    <a:lnTo>
                      <a:pt x="134" y="110"/>
                    </a:lnTo>
                    <a:lnTo>
                      <a:pt x="0" y="23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6"/>
                    </a:lnTo>
                    <a:lnTo>
                      <a:pt x="777" y="27"/>
                    </a:lnTo>
                    <a:lnTo>
                      <a:pt x="649" y="110"/>
                    </a:lnTo>
                    <a:lnTo>
                      <a:pt x="520" y="27"/>
                    </a:lnTo>
                    <a:lnTo>
                      <a:pt x="392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8" name="Isosceles Triangle 49">
              <a:extLst>
                <a:ext uri="{FF2B5EF4-FFF2-40B4-BE49-F238E27FC236}">
                  <a16:creationId xmlns:a16="http://schemas.microsoft.com/office/drawing/2014/main" id="{03CE9DB7-5216-964F-9DAD-F1AC8D026765}"/>
                </a:ext>
              </a:extLst>
            </p:cNvPr>
            <p:cNvSpPr/>
            <p:nvPr/>
          </p:nvSpPr>
          <p:spPr>
            <a:xfrm>
              <a:off x="7587097" y="2775870"/>
              <a:ext cx="655722" cy="571909"/>
            </a:xfrm>
            <a:custGeom>
              <a:avLst/>
              <a:gdLst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1303984 w 1303984"/>
                <a:gd name="connsiteY2" fmla="*/ 1124127 h 1124127"/>
                <a:gd name="connsiteX3" fmla="*/ 0 w 1303984"/>
                <a:gd name="connsiteY3" fmla="*/ 1124127 h 1124127"/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721932 w 1303984"/>
                <a:gd name="connsiteY2" fmla="*/ 116865 h 1124127"/>
                <a:gd name="connsiteX3" fmla="*/ 1303984 w 1303984"/>
                <a:gd name="connsiteY3" fmla="*/ 1124127 h 1124127"/>
                <a:gd name="connsiteX4" fmla="*/ 0 w 1303984"/>
                <a:gd name="connsiteY4" fmla="*/ 1124127 h 1124127"/>
                <a:gd name="connsiteX0" fmla="*/ 0 w 1303984"/>
                <a:gd name="connsiteY0" fmla="*/ 1124127 h 1124127"/>
                <a:gd name="connsiteX1" fmla="*/ 583643 w 1303984"/>
                <a:gd name="connsiteY1" fmla="*/ 118276 h 1124127"/>
                <a:gd name="connsiteX2" fmla="*/ 651992 w 1303984"/>
                <a:gd name="connsiteY2" fmla="*/ 0 h 1124127"/>
                <a:gd name="connsiteX3" fmla="*/ 721932 w 1303984"/>
                <a:gd name="connsiteY3" fmla="*/ 116865 h 1124127"/>
                <a:gd name="connsiteX4" fmla="*/ 1303984 w 1303984"/>
                <a:gd name="connsiteY4" fmla="*/ 1124127 h 1124127"/>
                <a:gd name="connsiteX5" fmla="*/ 0 w 1303984"/>
                <a:gd name="connsiteY5" fmla="*/ 1124127 h 1124127"/>
                <a:gd name="connsiteX0" fmla="*/ 0 w 1303984"/>
                <a:gd name="connsiteY0" fmla="*/ 1007262 h 1007262"/>
                <a:gd name="connsiteX1" fmla="*/ 583643 w 1303984"/>
                <a:gd name="connsiteY1" fmla="*/ 1411 h 1007262"/>
                <a:gd name="connsiteX2" fmla="*/ 721932 w 1303984"/>
                <a:gd name="connsiteY2" fmla="*/ 0 h 1007262"/>
                <a:gd name="connsiteX3" fmla="*/ 1303984 w 1303984"/>
                <a:gd name="connsiteY3" fmla="*/ 1007262 h 1007262"/>
                <a:gd name="connsiteX4" fmla="*/ 0 w 1303984"/>
                <a:gd name="connsiteY4" fmla="*/ 1007262 h 1007262"/>
                <a:gd name="connsiteX0" fmla="*/ 0 w 1303984"/>
                <a:gd name="connsiteY0" fmla="*/ 1038935 h 1038935"/>
                <a:gd name="connsiteX1" fmla="*/ 583643 w 1303984"/>
                <a:gd name="connsiteY1" fmla="*/ 33084 h 1038935"/>
                <a:gd name="connsiteX2" fmla="*/ 721932 w 1303984"/>
                <a:gd name="connsiteY2" fmla="*/ 31673 h 1038935"/>
                <a:gd name="connsiteX3" fmla="*/ 1303984 w 1303984"/>
                <a:gd name="connsiteY3" fmla="*/ 1038935 h 1038935"/>
                <a:gd name="connsiteX4" fmla="*/ 0 w 1303984"/>
                <a:gd name="connsiteY4" fmla="*/ 1038935 h 1038935"/>
                <a:gd name="connsiteX0" fmla="*/ 0 w 1303984"/>
                <a:gd name="connsiteY0" fmla="*/ 1061592 h 1061592"/>
                <a:gd name="connsiteX1" fmla="*/ 583643 w 1303984"/>
                <a:gd name="connsiteY1" fmla="*/ 55741 h 1061592"/>
                <a:gd name="connsiteX2" fmla="*/ 721932 w 1303984"/>
                <a:gd name="connsiteY2" fmla="*/ 54330 h 1061592"/>
                <a:gd name="connsiteX3" fmla="*/ 1303984 w 1303984"/>
                <a:gd name="connsiteY3" fmla="*/ 1061592 h 1061592"/>
                <a:gd name="connsiteX4" fmla="*/ 0 w 1303984"/>
                <a:gd name="connsiteY4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0 w 1303984"/>
                <a:gd name="connsiteY5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119388 w 1303984"/>
                <a:gd name="connsiteY5" fmla="*/ 1060452 h 1061592"/>
                <a:gd name="connsiteX6" fmla="*/ 0 w 1303984"/>
                <a:gd name="connsiteY6" fmla="*/ 1061592 h 1061592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303984 w 1303984"/>
                <a:gd name="connsiteY4" fmla="*/ 1061592 h 1061863"/>
                <a:gd name="connsiteX5" fmla="*/ 1194654 w 1303984"/>
                <a:gd name="connsiteY5" fmla="*/ 1061863 h 1061863"/>
                <a:gd name="connsiteX6" fmla="*/ 119388 w 1303984"/>
                <a:gd name="connsiteY6" fmla="*/ 1060452 h 1061863"/>
                <a:gd name="connsiteX7" fmla="*/ 0 w 1303984"/>
                <a:gd name="connsiteY7" fmla="*/ 1061592 h 1061863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258154 w 1303984"/>
                <a:gd name="connsiteY4" fmla="*/ 972963 h 1061863"/>
                <a:gd name="connsiteX5" fmla="*/ 1303984 w 1303984"/>
                <a:gd name="connsiteY5" fmla="*/ 1061592 h 1061863"/>
                <a:gd name="connsiteX6" fmla="*/ 1194654 w 1303984"/>
                <a:gd name="connsiteY6" fmla="*/ 1061863 h 1061863"/>
                <a:gd name="connsiteX7" fmla="*/ 119388 w 1303984"/>
                <a:gd name="connsiteY7" fmla="*/ 1060452 h 1061863"/>
                <a:gd name="connsiteX8" fmla="*/ 0 w 1303984"/>
                <a:gd name="connsiteY8" fmla="*/ 106159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43863 w 1243863"/>
                <a:gd name="connsiteY5" fmla="*/ 1061592 h 1061863"/>
                <a:gd name="connsiteX6" fmla="*/ 1134533 w 1243863"/>
                <a:gd name="connsiteY6" fmla="*/ 1061863 h 1061863"/>
                <a:gd name="connsiteX7" fmla="*/ 59267 w 1243863"/>
                <a:gd name="connsiteY7" fmla="*/ 106045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34722 w 1243863"/>
                <a:gd name="connsiteY5" fmla="*/ 1042108 h 1061863"/>
                <a:gd name="connsiteX6" fmla="*/ 1243863 w 1243863"/>
                <a:gd name="connsiteY6" fmla="*/ 1061592 h 1061863"/>
                <a:gd name="connsiteX7" fmla="*/ 1134533 w 1243863"/>
                <a:gd name="connsiteY7" fmla="*/ 1061863 h 1061863"/>
                <a:gd name="connsiteX8" fmla="*/ 59267 w 1243863"/>
                <a:gd name="connsiteY8" fmla="*/ 1060452 h 1061863"/>
                <a:gd name="connsiteX0" fmla="*/ 71800 w 1256396"/>
                <a:gd name="connsiteY0" fmla="*/ 1060452 h 1061863"/>
                <a:gd name="connsiteX1" fmla="*/ 12533 w 1256396"/>
                <a:gd name="connsiteY1" fmla="*/ 960263 h 1061863"/>
                <a:gd name="connsiteX2" fmla="*/ 536055 w 1256396"/>
                <a:gd name="connsiteY2" fmla="*/ 55741 h 1061863"/>
                <a:gd name="connsiteX3" fmla="*/ 674344 w 1256396"/>
                <a:gd name="connsiteY3" fmla="*/ 54330 h 1061863"/>
                <a:gd name="connsiteX4" fmla="*/ 1210566 w 1256396"/>
                <a:gd name="connsiteY4" fmla="*/ 972963 h 1061863"/>
                <a:gd name="connsiteX5" fmla="*/ 1247255 w 1256396"/>
                <a:gd name="connsiteY5" fmla="*/ 1042108 h 1061863"/>
                <a:gd name="connsiteX6" fmla="*/ 1256396 w 1256396"/>
                <a:gd name="connsiteY6" fmla="*/ 1061592 h 1061863"/>
                <a:gd name="connsiteX7" fmla="*/ 1147066 w 1256396"/>
                <a:gd name="connsiteY7" fmla="*/ 1061863 h 1061863"/>
                <a:gd name="connsiteX8" fmla="*/ 71800 w 1256396"/>
                <a:gd name="connsiteY8" fmla="*/ 1060452 h 1061863"/>
                <a:gd name="connsiteX0" fmla="*/ 79691 w 1264287"/>
                <a:gd name="connsiteY0" fmla="*/ 1060452 h 1061863"/>
                <a:gd name="connsiteX1" fmla="*/ 20424 w 1264287"/>
                <a:gd name="connsiteY1" fmla="*/ 960263 h 1061863"/>
                <a:gd name="connsiteX2" fmla="*/ 543946 w 1264287"/>
                <a:gd name="connsiteY2" fmla="*/ 55741 h 1061863"/>
                <a:gd name="connsiteX3" fmla="*/ 682235 w 1264287"/>
                <a:gd name="connsiteY3" fmla="*/ 54330 h 1061863"/>
                <a:gd name="connsiteX4" fmla="*/ 1218457 w 1264287"/>
                <a:gd name="connsiteY4" fmla="*/ 972963 h 1061863"/>
                <a:gd name="connsiteX5" fmla="*/ 1255146 w 1264287"/>
                <a:gd name="connsiteY5" fmla="*/ 1042108 h 1061863"/>
                <a:gd name="connsiteX6" fmla="*/ 1264287 w 1264287"/>
                <a:gd name="connsiteY6" fmla="*/ 1061592 h 1061863"/>
                <a:gd name="connsiteX7" fmla="*/ 1154957 w 1264287"/>
                <a:gd name="connsiteY7" fmla="*/ 1061863 h 1061863"/>
                <a:gd name="connsiteX8" fmla="*/ 79691 w 1264287"/>
                <a:gd name="connsiteY8" fmla="*/ 1060452 h 1061863"/>
                <a:gd name="connsiteX0" fmla="*/ 79691 w 1255146"/>
                <a:gd name="connsiteY0" fmla="*/ 1060452 h 1061863"/>
                <a:gd name="connsiteX1" fmla="*/ 20424 w 1255146"/>
                <a:gd name="connsiteY1" fmla="*/ 960263 h 1061863"/>
                <a:gd name="connsiteX2" fmla="*/ 543946 w 1255146"/>
                <a:gd name="connsiteY2" fmla="*/ 55741 h 1061863"/>
                <a:gd name="connsiteX3" fmla="*/ 682235 w 1255146"/>
                <a:gd name="connsiteY3" fmla="*/ 54330 h 1061863"/>
                <a:gd name="connsiteX4" fmla="*/ 1218457 w 1255146"/>
                <a:gd name="connsiteY4" fmla="*/ 972963 h 1061863"/>
                <a:gd name="connsiteX5" fmla="*/ 1255146 w 1255146"/>
                <a:gd name="connsiteY5" fmla="*/ 1042108 h 1061863"/>
                <a:gd name="connsiteX6" fmla="*/ 1154957 w 1255146"/>
                <a:gd name="connsiteY6" fmla="*/ 1061863 h 1061863"/>
                <a:gd name="connsiteX7" fmla="*/ 79691 w 1255146"/>
                <a:gd name="connsiteY7" fmla="*/ 1060452 h 1061863"/>
                <a:gd name="connsiteX0" fmla="*/ 79691 w 1218457"/>
                <a:gd name="connsiteY0" fmla="*/ 1060452 h 1061863"/>
                <a:gd name="connsiteX1" fmla="*/ 20424 w 1218457"/>
                <a:gd name="connsiteY1" fmla="*/ 960263 h 1061863"/>
                <a:gd name="connsiteX2" fmla="*/ 543946 w 1218457"/>
                <a:gd name="connsiteY2" fmla="*/ 55741 h 1061863"/>
                <a:gd name="connsiteX3" fmla="*/ 682235 w 1218457"/>
                <a:gd name="connsiteY3" fmla="*/ 54330 h 1061863"/>
                <a:gd name="connsiteX4" fmla="*/ 1218457 w 1218457"/>
                <a:gd name="connsiteY4" fmla="*/ 972963 h 1061863"/>
                <a:gd name="connsiteX5" fmla="*/ 1154957 w 1218457"/>
                <a:gd name="connsiteY5" fmla="*/ 1061863 h 1061863"/>
                <a:gd name="connsiteX6" fmla="*/ 79691 w 1218457"/>
                <a:gd name="connsiteY6" fmla="*/ 1060452 h 1061863"/>
                <a:gd name="connsiteX0" fmla="*/ 79691 w 1231224"/>
                <a:gd name="connsiteY0" fmla="*/ 1060452 h 1061863"/>
                <a:gd name="connsiteX1" fmla="*/ 20424 w 1231224"/>
                <a:gd name="connsiteY1" fmla="*/ 960263 h 1061863"/>
                <a:gd name="connsiteX2" fmla="*/ 543946 w 1231224"/>
                <a:gd name="connsiteY2" fmla="*/ 55741 h 1061863"/>
                <a:gd name="connsiteX3" fmla="*/ 682235 w 1231224"/>
                <a:gd name="connsiteY3" fmla="*/ 54330 h 1061863"/>
                <a:gd name="connsiteX4" fmla="*/ 1218457 w 1231224"/>
                <a:gd name="connsiteY4" fmla="*/ 972963 h 1061863"/>
                <a:gd name="connsiteX5" fmla="*/ 1154957 w 1231224"/>
                <a:gd name="connsiteY5" fmla="*/ 1061863 h 1061863"/>
                <a:gd name="connsiteX6" fmla="*/ 79691 w 1231224"/>
                <a:gd name="connsiteY6" fmla="*/ 1060452 h 1061863"/>
                <a:gd name="connsiteX0" fmla="*/ 79691 w 1237470"/>
                <a:gd name="connsiteY0" fmla="*/ 1060452 h 1061863"/>
                <a:gd name="connsiteX1" fmla="*/ 20424 w 1237470"/>
                <a:gd name="connsiteY1" fmla="*/ 960263 h 1061863"/>
                <a:gd name="connsiteX2" fmla="*/ 543946 w 1237470"/>
                <a:gd name="connsiteY2" fmla="*/ 55741 h 1061863"/>
                <a:gd name="connsiteX3" fmla="*/ 682235 w 1237470"/>
                <a:gd name="connsiteY3" fmla="*/ 54330 h 1061863"/>
                <a:gd name="connsiteX4" fmla="*/ 1218457 w 1237470"/>
                <a:gd name="connsiteY4" fmla="*/ 972963 h 1061863"/>
                <a:gd name="connsiteX5" fmla="*/ 1154957 w 1237470"/>
                <a:gd name="connsiteY5" fmla="*/ 1061863 h 1061863"/>
                <a:gd name="connsiteX6" fmla="*/ 79691 w 1237470"/>
                <a:gd name="connsiteY6" fmla="*/ 1060452 h 1061863"/>
                <a:gd name="connsiteX0" fmla="*/ 79691 w 1237218"/>
                <a:gd name="connsiteY0" fmla="*/ 1060452 h 1061863"/>
                <a:gd name="connsiteX1" fmla="*/ 20424 w 1237218"/>
                <a:gd name="connsiteY1" fmla="*/ 960263 h 1061863"/>
                <a:gd name="connsiteX2" fmla="*/ 543946 w 1237218"/>
                <a:gd name="connsiteY2" fmla="*/ 55741 h 1061863"/>
                <a:gd name="connsiteX3" fmla="*/ 682235 w 1237218"/>
                <a:gd name="connsiteY3" fmla="*/ 54330 h 1061863"/>
                <a:gd name="connsiteX4" fmla="*/ 1218457 w 1237218"/>
                <a:gd name="connsiteY4" fmla="*/ 972963 h 1061863"/>
                <a:gd name="connsiteX5" fmla="*/ 1154957 w 1237218"/>
                <a:gd name="connsiteY5" fmla="*/ 1061863 h 1061863"/>
                <a:gd name="connsiteX6" fmla="*/ 79691 w 1237218"/>
                <a:gd name="connsiteY6" fmla="*/ 1060452 h 1061863"/>
                <a:gd name="connsiteX0" fmla="*/ 78292 w 1235819"/>
                <a:gd name="connsiteY0" fmla="*/ 1060452 h 1061863"/>
                <a:gd name="connsiteX1" fmla="*/ 19025 w 1235819"/>
                <a:gd name="connsiteY1" fmla="*/ 960263 h 1061863"/>
                <a:gd name="connsiteX2" fmla="*/ 542547 w 1235819"/>
                <a:gd name="connsiteY2" fmla="*/ 55741 h 1061863"/>
                <a:gd name="connsiteX3" fmla="*/ 680836 w 1235819"/>
                <a:gd name="connsiteY3" fmla="*/ 54330 h 1061863"/>
                <a:gd name="connsiteX4" fmla="*/ 1217058 w 1235819"/>
                <a:gd name="connsiteY4" fmla="*/ 972963 h 1061863"/>
                <a:gd name="connsiteX5" fmla="*/ 1153558 w 1235819"/>
                <a:gd name="connsiteY5" fmla="*/ 1061863 h 1061863"/>
                <a:gd name="connsiteX6" fmla="*/ 78292 w 1235819"/>
                <a:gd name="connsiteY6" fmla="*/ 1060452 h 1061863"/>
                <a:gd name="connsiteX0" fmla="*/ 73321 w 1230848"/>
                <a:gd name="connsiteY0" fmla="*/ 1060452 h 1061863"/>
                <a:gd name="connsiteX1" fmla="*/ 14054 w 1230848"/>
                <a:gd name="connsiteY1" fmla="*/ 960263 h 1061863"/>
                <a:gd name="connsiteX2" fmla="*/ 537576 w 1230848"/>
                <a:gd name="connsiteY2" fmla="*/ 55741 h 1061863"/>
                <a:gd name="connsiteX3" fmla="*/ 675865 w 1230848"/>
                <a:gd name="connsiteY3" fmla="*/ 54330 h 1061863"/>
                <a:gd name="connsiteX4" fmla="*/ 1212087 w 1230848"/>
                <a:gd name="connsiteY4" fmla="*/ 972963 h 1061863"/>
                <a:gd name="connsiteX5" fmla="*/ 1148587 w 1230848"/>
                <a:gd name="connsiteY5" fmla="*/ 1061863 h 1061863"/>
                <a:gd name="connsiteX6" fmla="*/ 73321 w 1230848"/>
                <a:gd name="connsiteY6" fmla="*/ 1060452 h 1061863"/>
                <a:gd name="connsiteX0" fmla="*/ 73321 w 1223150"/>
                <a:gd name="connsiteY0" fmla="*/ 1060452 h 1061863"/>
                <a:gd name="connsiteX1" fmla="*/ 14054 w 1223150"/>
                <a:gd name="connsiteY1" fmla="*/ 960263 h 1061863"/>
                <a:gd name="connsiteX2" fmla="*/ 537576 w 1223150"/>
                <a:gd name="connsiteY2" fmla="*/ 55741 h 1061863"/>
                <a:gd name="connsiteX3" fmla="*/ 675865 w 1223150"/>
                <a:gd name="connsiteY3" fmla="*/ 54330 h 1061863"/>
                <a:gd name="connsiteX4" fmla="*/ 1202210 w 1223150"/>
                <a:gd name="connsiteY4" fmla="*/ 957441 h 1061863"/>
                <a:gd name="connsiteX5" fmla="*/ 1148587 w 1223150"/>
                <a:gd name="connsiteY5" fmla="*/ 1061863 h 1061863"/>
                <a:gd name="connsiteX6" fmla="*/ 73321 w 1223150"/>
                <a:gd name="connsiteY6" fmla="*/ 1060452 h 1061863"/>
                <a:gd name="connsiteX0" fmla="*/ 73321 w 1223150"/>
                <a:gd name="connsiteY0" fmla="*/ 1071408 h 1072819"/>
                <a:gd name="connsiteX1" fmla="*/ 14054 w 1223150"/>
                <a:gd name="connsiteY1" fmla="*/ 971219 h 1072819"/>
                <a:gd name="connsiteX2" fmla="*/ 537576 w 1223150"/>
                <a:gd name="connsiteY2" fmla="*/ 66697 h 1072819"/>
                <a:gd name="connsiteX3" fmla="*/ 665987 w 1223150"/>
                <a:gd name="connsiteY3" fmla="*/ 45531 h 1072819"/>
                <a:gd name="connsiteX4" fmla="*/ 1202210 w 1223150"/>
                <a:gd name="connsiteY4" fmla="*/ 968397 h 1072819"/>
                <a:gd name="connsiteX5" fmla="*/ 1148587 w 1223150"/>
                <a:gd name="connsiteY5" fmla="*/ 1072819 h 1072819"/>
                <a:gd name="connsiteX6" fmla="*/ 73321 w 1223150"/>
                <a:gd name="connsiteY6" fmla="*/ 1071408 h 1072819"/>
                <a:gd name="connsiteX0" fmla="*/ 73321 w 1223150"/>
                <a:gd name="connsiteY0" fmla="*/ 1078156 h 1079567"/>
                <a:gd name="connsiteX1" fmla="*/ 14054 w 1223150"/>
                <a:gd name="connsiteY1" fmla="*/ 977967 h 1079567"/>
                <a:gd name="connsiteX2" fmla="*/ 548865 w 1223150"/>
                <a:gd name="connsiteY2" fmla="*/ 57923 h 1079567"/>
                <a:gd name="connsiteX3" fmla="*/ 665987 w 1223150"/>
                <a:gd name="connsiteY3" fmla="*/ 52279 h 1079567"/>
                <a:gd name="connsiteX4" fmla="*/ 1202210 w 1223150"/>
                <a:gd name="connsiteY4" fmla="*/ 975145 h 1079567"/>
                <a:gd name="connsiteX5" fmla="*/ 1148587 w 1223150"/>
                <a:gd name="connsiteY5" fmla="*/ 1079567 h 1079567"/>
                <a:gd name="connsiteX6" fmla="*/ 73321 w 1223150"/>
                <a:gd name="connsiteY6" fmla="*/ 1078156 h 1079567"/>
                <a:gd name="connsiteX0" fmla="*/ 73321 w 1223150"/>
                <a:gd name="connsiteY0" fmla="*/ 1070238 h 1071649"/>
                <a:gd name="connsiteX1" fmla="*/ 14054 w 1223150"/>
                <a:gd name="connsiteY1" fmla="*/ 970049 h 1071649"/>
                <a:gd name="connsiteX2" fmla="*/ 548865 w 1223150"/>
                <a:gd name="connsiteY2" fmla="*/ 50005 h 1071649"/>
                <a:gd name="connsiteX3" fmla="*/ 665987 w 1223150"/>
                <a:gd name="connsiteY3" fmla="*/ 44361 h 1071649"/>
                <a:gd name="connsiteX4" fmla="*/ 1202210 w 1223150"/>
                <a:gd name="connsiteY4" fmla="*/ 967227 h 1071649"/>
                <a:gd name="connsiteX5" fmla="*/ 1148587 w 1223150"/>
                <a:gd name="connsiteY5" fmla="*/ 1071649 h 1071649"/>
                <a:gd name="connsiteX6" fmla="*/ 73321 w 1223150"/>
                <a:gd name="connsiteY6" fmla="*/ 1070238 h 1071649"/>
                <a:gd name="connsiteX0" fmla="*/ 73321 w 1223150"/>
                <a:gd name="connsiteY0" fmla="*/ 1065392 h 1066803"/>
                <a:gd name="connsiteX1" fmla="*/ 14054 w 1223150"/>
                <a:gd name="connsiteY1" fmla="*/ 965203 h 1066803"/>
                <a:gd name="connsiteX2" fmla="*/ 548865 w 1223150"/>
                <a:gd name="connsiteY2" fmla="*/ 45159 h 1066803"/>
                <a:gd name="connsiteX3" fmla="*/ 665987 w 1223150"/>
                <a:gd name="connsiteY3" fmla="*/ 39515 h 1066803"/>
                <a:gd name="connsiteX4" fmla="*/ 1202210 w 1223150"/>
                <a:gd name="connsiteY4" fmla="*/ 962381 h 1066803"/>
                <a:gd name="connsiteX5" fmla="*/ 1148587 w 1223150"/>
                <a:gd name="connsiteY5" fmla="*/ 1066803 h 1066803"/>
                <a:gd name="connsiteX6" fmla="*/ 73321 w 1223150"/>
                <a:gd name="connsiteY6" fmla="*/ 1065392 h 106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150" h="1066803">
                  <a:moveTo>
                    <a:pt x="73321" y="1065392"/>
                  </a:moveTo>
                  <a:cubicBezTo>
                    <a:pt x="6998" y="1065863"/>
                    <a:pt x="-18401" y="1023999"/>
                    <a:pt x="14054" y="965203"/>
                  </a:cubicBezTo>
                  <a:lnTo>
                    <a:pt x="548865" y="45159"/>
                  </a:lnTo>
                  <a:cubicBezTo>
                    <a:pt x="587905" y="-15989"/>
                    <a:pt x="629769" y="-12226"/>
                    <a:pt x="665987" y="39515"/>
                  </a:cubicBezTo>
                  <a:lnTo>
                    <a:pt x="1202210" y="962381"/>
                  </a:lnTo>
                  <a:cubicBezTo>
                    <a:pt x="1247365" y="1017414"/>
                    <a:pt x="1214910" y="1066803"/>
                    <a:pt x="1148587" y="1066803"/>
                  </a:cubicBezTo>
                  <a:lnTo>
                    <a:pt x="73321" y="1065392"/>
                  </a:lnTo>
                  <a:close/>
                </a:path>
              </a:pathLst>
            </a:custGeom>
            <a:solidFill>
              <a:srgbClr val="0D274D">
                <a:alpha val="40000"/>
              </a:srgbClr>
            </a:solidFill>
            <a:ln w="12700" cap="flat" cmpd="sng" algn="ctr">
              <a:noFill/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2400" kern="0">
                <a:solidFill>
                  <a:srgbClr val="FFFFFF"/>
                </a:solidFill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39" name="Rectangle: Rounded Corners 622">
              <a:extLst>
                <a:ext uri="{FF2B5EF4-FFF2-40B4-BE49-F238E27FC236}">
                  <a16:creationId xmlns:a16="http://schemas.microsoft.com/office/drawing/2014/main" id="{8BC138FF-28A4-6F49-B5B5-CB2096E33F45}"/>
                </a:ext>
              </a:extLst>
            </p:cNvPr>
            <p:cNvSpPr/>
            <p:nvPr/>
          </p:nvSpPr>
          <p:spPr>
            <a:xfrm>
              <a:off x="5756247" y="3117310"/>
              <a:ext cx="1308345" cy="294686"/>
            </a:xfrm>
            <a:prstGeom prst="roundRect">
              <a:avLst/>
            </a:prstGeom>
            <a:solidFill>
              <a:srgbClr val="0D274D"/>
            </a:solidFill>
            <a:ln w="9525" cap="flat" cmpd="sng" algn="ctr">
              <a:noFill/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2400" kern="0">
                <a:solidFill>
                  <a:srgbClr val="FFFFFF"/>
                </a:solidFill>
                <a:latin typeface="CiscoSansTT ExtraLight"/>
                <a:ea typeface="ＭＳ Ｐゴシック" charset="0"/>
              </a:endParaRPr>
            </a:p>
          </p:txBody>
        </p:sp>
        <p:pic>
          <p:nvPicPr>
            <p:cNvPr id="40" name="Picture 661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B1C0C9C1-19FA-9744-BF91-DB152658A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duotone>
                <a:prstClr val="black"/>
                <a:srgbClr val="9E9EA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18739" y="3093381"/>
              <a:ext cx="2081140" cy="1036944"/>
            </a:xfrm>
            <a:prstGeom prst="rect">
              <a:avLst/>
            </a:prstGeom>
          </p:spPr>
        </p:pic>
        <p:pic>
          <p:nvPicPr>
            <p:cNvPr id="41" name="Picture 654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D86B99DA-EC54-E84E-9BDD-FE65011AD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duotone>
                <a:prstClr val="black"/>
                <a:srgbClr val="9E9EA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0593" y="2799168"/>
              <a:ext cx="2066449" cy="1029624"/>
            </a:xfrm>
            <a:prstGeom prst="rect">
              <a:avLst/>
            </a:prstGeom>
          </p:spPr>
        </p:pic>
        <p:pic>
          <p:nvPicPr>
            <p:cNvPr id="42" name="Picture 656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8AE95493-31AD-FD48-9C28-86ED5D15F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duotone>
                <a:prstClr val="black"/>
                <a:srgbClr val="9E9EA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03759" y="3051946"/>
              <a:ext cx="2081140" cy="1036944"/>
            </a:xfrm>
            <a:prstGeom prst="rect">
              <a:avLst/>
            </a:prstGeom>
          </p:spPr>
        </p:pic>
        <p:pic>
          <p:nvPicPr>
            <p:cNvPr id="43" name="Picture 108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28B0E811-04CE-2549-872B-6BD05BF4C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duotone>
                <a:prstClr val="black"/>
                <a:srgbClr val="9E9EA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963202" y="2797677"/>
              <a:ext cx="2081140" cy="1036944"/>
            </a:xfrm>
            <a:prstGeom prst="rect">
              <a:avLst/>
            </a:prstGeom>
          </p:spPr>
        </p:pic>
        <p:pic>
          <p:nvPicPr>
            <p:cNvPr id="44" name="Picture 7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1BE36C79-1063-9840-80FE-E23FF0B86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duotone>
                <a:prstClr val="black"/>
                <a:srgbClr val="00BCEB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24889" y="3187104"/>
              <a:ext cx="2331539" cy="1161707"/>
            </a:xfrm>
            <a:prstGeom prst="rect">
              <a:avLst/>
            </a:prstGeom>
          </p:spPr>
        </p:pic>
        <p:pic>
          <p:nvPicPr>
            <p:cNvPr id="45" name="Picture 668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33CFE732-9C31-D948-A4B1-4D6150D1A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duotone>
                <a:prstClr val="black"/>
                <a:srgbClr val="9E9EA2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447776" y="2789446"/>
              <a:ext cx="1723254" cy="858624"/>
            </a:xfrm>
            <a:prstGeom prst="rect">
              <a:avLst/>
            </a:prstGeom>
          </p:spPr>
        </p:pic>
        <p:pic>
          <p:nvPicPr>
            <p:cNvPr id="46" name="Picture 82" descr="A close up of electronics&#10;&#10;Description automatically generated">
              <a:extLst>
                <a:ext uri="{FF2B5EF4-FFF2-40B4-BE49-F238E27FC236}">
                  <a16:creationId xmlns:a16="http://schemas.microsoft.com/office/drawing/2014/main" id="{C1D42765-6089-FB41-8B5D-EDEDD6B55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duotone>
                <a:srgbClr val="00BCEB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454881" flipH="1">
              <a:off x="7562456" y="2531981"/>
              <a:ext cx="1046438" cy="854087"/>
            </a:xfrm>
            <a:prstGeom prst="rect">
              <a:avLst/>
            </a:prstGeom>
          </p:spPr>
        </p:pic>
        <p:pic>
          <p:nvPicPr>
            <p:cNvPr id="47" name="Picture 3" descr="A close up of electronics&#10;&#10;Description automatically generated">
              <a:extLst>
                <a:ext uri="{FF2B5EF4-FFF2-40B4-BE49-F238E27FC236}">
                  <a16:creationId xmlns:a16="http://schemas.microsoft.com/office/drawing/2014/main" id="{FB040EE3-DBBE-4D49-8D6E-B2244A2EC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363503" flipH="1">
              <a:off x="7495305" y="2505066"/>
              <a:ext cx="1046438" cy="854087"/>
            </a:xfrm>
            <a:prstGeom prst="rect">
              <a:avLst/>
            </a:prstGeom>
          </p:spPr>
        </p:pic>
        <p:sp>
          <p:nvSpPr>
            <p:cNvPr id="48" name="Freeform: Shape 85">
              <a:extLst>
                <a:ext uri="{FF2B5EF4-FFF2-40B4-BE49-F238E27FC236}">
                  <a16:creationId xmlns:a16="http://schemas.microsoft.com/office/drawing/2014/main" id="{986FCD64-D0FF-134F-AC77-F8C9E8CFA38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232271" y="2897576"/>
              <a:ext cx="1017776" cy="197557"/>
            </a:xfrm>
            <a:custGeom>
              <a:avLst/>
              <a:gdLst>
                <a:gd name="connsiteX0" fmla="*/ 1755943 w 1791496"/>
                <a:gd name="connsiteY0" fmla="*/ 276636 h 347742"/>
                <a:gd name="connsiteX1" fmla="*/ 1791496 w 1791496"/>
                <a:gd name="connsiteY1" fmla="*/ 312189 h 347742"/>
                <a:gd name="connsiteX2" fmla="*/ 1755943 w 1791496"/>
                <a:gd name="connsiteY2" fmla="*/ 347742 h 347742"/>
                <a:gd name="connsiteX3" fmla="*/ 1720390 w 1791496"/>
                <a:gd name="connsiteY3" fmla="*/ 312189 h 347742"/>
                <a:gd name="connsiteX4" fmla="*/ 1755943 w 1791496"/>
                <a:gd name="connsiteY4" fmla="*/ 276636 h 347742"/>
                <a:gd name="connsiteX5" fmla="*/ 1612854 w 1791496"/>
                <a:gd name="connsiteY5" fmla="*/ 276636 h 347742"/>
                <a:gd name="connsiteX6" fmla="*/ 1648407 w 1791496"/>
                <a:gd name="connsiteY6" fmla="*/ 312189 h 347742"/>
                <a:gd name="connsiteX7" fmla="*/ 1612854 w 1791496"/>
                <a:gd name="connsiteY7" fmla="*/ 347742 h 347742"/>
                <a:gd name="connsiteX8" fmla="*/ 1577301 w 1791496"/>
                <a:gd name="connsiteY8" fmla="*/ 312189 h 347742"/>
                <a:gd name="connsiteX9" fmla="*/ 1612854 w 1791496"/>
                <a:gd name="connsiteY9" fmla="*/ 276636 h 347742"/>
                <a:gd name="connsiteX10" fmla="*/ 1469760 w 1791496"/>
                <a:gd name="connsiteY10" fmla="*/ 276636 h 347742"/>
                <a:gd name="connsiteX11" fmla="*/ 1505313 w 1791496"/>
                <a:gd name="connsiteY11" fmla="*/ 312189 h 347742"/>
                <a:gd name="connsiteX12" fmla="*/ 1469760 w 1791496"/>
                <a:gd name="connsiteY12" fmla="*/ 347742 h 347742"/>
                <a:gd name="connsiteX13" fmla="*/ 1434207 w 1791496"/>
                <a:gd name="connsiteY13" fmla="*/ 312189 h 347742"/>
                <a:gd name="connsiteX14" fmla="*/ 1469760 w 1791496"/>
                <a:gd name="connsiteY14" fmla="*/ 276636 h 347742"/>
                <a:gd name="connsiteX15" fmla="*/ 1326667 w 1791496"/>
                <a:gd name="connsiteY15" fmla="*/ 276636 h 347742"/>
                <a:gd name="connsiteX16" fmla="*/ 1362220 w 1791496"/>
                <a:gd name="connsiteY16" fmla="*/ 312189 h 347742"/>
                <a:gd name="connsiteX17" fmla="*/ 1326667 w 1791496"/>
                <a:gd name="connsiteY17" fmla="*/ 347742 h 347742"/>
                <a:gd name="connsiteX18" fmla="*/ 1291114 w 1791496"/>
                <a:gd name="connsiteY18" fmla="*/ 312189 h 347742"/>
                <a:gd name="connsiteX19" fmla="*/ 1326667 w 1791496"/>
                <a:gd name="connsiteY19" fmla="*/ 276636 h 347742"/>
                <a:gd name="connsiteX20" fmla="*/ 1183573 w 1791496"/>
                <a:gd name="connsiteY20" fmla="*/ 276636 h 347742"/>
                <a:gd name="connsiteX21" fmla="*/ 1219126 w 1791496"/>
                <a:gd name="connsiteY21" fmla="*/ 312189 h 347742"/>
                <a:gd name="connsiteX22" fmla="*/ 1183573 w 1791496"/>
                <a:gd name="connsiteY22" fmla="*/ 347742 h 347742"/>
                <a:gd name="connsiteX23" fmla="*/ 1148020 w 1791496"/>
                <a:gd name="connsiteY23" fmla="*/ 312189 h 347742"/>
                <a:gd name="connsiteX24" fmla="*/ 1183573 w 1791496"/>
                <a:gd name="connsiteY24" fmla="*/ 276636 h 347742"/>
                <a:gd name="connsiteX25" fmla="*/ 1040480 w 1791496"/>
                <a:gd name="connsiteY25" fmla="*/ 276636 h 347742"/>
                <a:gd name="connsiteX26" fmla="*/ 1076033 w 1791496"/>
                <a:gd name="connsiteY26" fmla="*/ 312189 h 347742"/>
                <a:gd name="connsiteX27" fmla="*/ 1040480 w 1791496"/>
                <a:gd name="connsiteY27" fmla="*/ 347742 h 347742"/>
                <a:gd name="connsiteX28" fmla="*/ 1004927 w 1791496"/>
                <a:gd name="connsiteY28" fmla="*/ 312189 h 347742"/>
                <a:gd name="connsiteX29" fmla="*/ 1040480 w 1791496"/>
                <a:gd name="connsiteY29" fmla="*/ 276636 h 347742"/>
                <a:gd name="connsiteX30" fmla="*/ 897387 w 1791496"/>
                <a:gd name="connsiteY30" fmla="*/ 276636 h 347742"/>
                <a:gd name="connsiteX31" fmla="*/ 932940 w 1791496"/>
                <a:gd name="connsiteY31" fmla="*/ 312189 h 347742"/>
                <a:gd name="connsiteX32" fmla="*/ 897387 w 1791496"/>
                <a:gd name="connsiteY32" fmla="*/ 347742 h 347742"/>
                <a:gd name="connsiteX33" fmla="*/ 861834 w 1791496"/>
                <a:gd name="connsiteY33" fmla="*/ 312189 h 347742"/>
                <a:gd name="connsiteX34" fmla="*/ 897387 w 1791496"/>
                <a:gd name="connsiteY34" fmla="*/ 276636 h 347742"/>
                <a:gd name="connsiteX35" fmla="*/ 754293 w 1791496"/>
                <a:gd name="connsiteY35" fmla="*/ 276636 h 347742"/>
                <a:gd name="connsiteX36" fmla="*/ 789846 w 1791496"/>
                <a:gd name="connsiteY36" fmla="*/ 312189 h 347742"/>
                <a:gd name="connsiteX37" fmla="*/ 754293 w 1791496"/>
                <a:gd name="connsiteY37" fmla="*/ 347742 h 347742"/>
                <a:gd name="connsiteX38" fmla="*/ 718740 w 1791496"/>
                <a:gd name="connsiteY38" fmla="*/ 312189 h 347742"/>
                <a:gd name="connsiteX39" fmla="*/ 754293 w 1791496"/>
                <a:gd name="connsiteY39" fmla="*/ 276636 h 347742"/>
                <a:gd name="connsiteX40" fmla="*/ 611200 w 1791496"/>
                <a:gd name="connsiteY40" fmla="*/ 276636 h 347742"/>
                <a:gd name="connsiteX41" fmla="*/ 646753 w 1791496"/>
                <a:gd name="connsiteY41" fmla="*/ 312189 h 347742"/>
                <a:gd name="connsiteX42" fmla="*/ 611200 w 1791496"/>
                <a:gd name="connsiteY42" fmla="*/ 347742 h 347742"/>
                <a:gd name="connsiteX43" fmla="*/ 575647 w 1791496"/>
                <a:gd name="connsiteY43" fmla="*/ 312189 h 347742"/>
                <a:gd name="connsiteX44" fmla="*/ 611200 w 1791496"/>
                <a:gd name="connsiteY44" fmla="*/ 276636 h 347742"/>
                <a:gd name="connsiteX45" fmla="*/ 468107 w 1791496"/>
                <a:gd name="connsiteY45" fmla="*/ 276636 h 347742"/>
                <a:gd name="connsiteX46" fmla="*/ 503660 w 1791496"/>
                <a:gd name="connsiteY46" fmla="*/ 312189 h 347742"/>
                <a:gd name="connsiteX47" fmla="*/ 468107 w 1791496"/>
                <a:gd name="connsiteY47" fmla="*/ 347742 h 347742"/>
                <a:gd name="connsiteX48" fmla="*/ 432554 w 1791496"/>
                <a:gd name="connsiteY48" fmla="*/ 312189 h 347742"/>
                <a:gd name="connsiteX49" fmla="*/ 468107 w 1791496"/>
                <a:gd name="connsiteY49" fmla="*/ 276636 h 347742"/>
                <a:gd name="connsiteX50" fmla="*/ 325015 w 1791496"/>
                <a:gd name="connsiteY50" fmla="*/ 276636 h 347742"/>
                <a:gd name="connsiteX51" fmla="*/ 360568 w 1791496"/>
                <a:gd name="connsiteY51" fmla="*/ 312189 h 347742"/>
                <a:gd name="connsiteX52" fmla="*/ 325015 w 1791496"/>
                <a:gd name="connsiteY52" fmla="*/ 347742 h 347742"/>
                <a:gd name="connsiteX53" fmla="*/ 289462 w 1791496"/>
                <a:gd name="connsiteY53" fmla="*/ 312189 h 347742"/>
                <a:gd name="connsiteX54" fmla="*/ 325015 w 1791496"/>
                <a:gd name="connsiteY54" fmla="*/ 276636 h 347742"/>
                <a:gd name="connsiteX55" fmla="*/ 181926 w 1791496"/>
                <a:gd name="connsiteY55" fmla="*/ 276636 h 347742"/>
                <a:gd name="connsiteX56" fmla="*/ 217479 w 1791496"/>
                <a:gd name="connsiteY56" fmla="*/ 312189 h 347742"/>
                <a:gd name="connsiteX57" fmla="*/ 181926 w 1791496"/>
                <a:gd name="connsiteY57" fmla="*/ 347742 h 347742"/>
                <a:gd name="connsiteX58" fmla="*/ 146373 w 1791496"/>
                <a:gd name="connsiteY58" fmla="*/ 312189 h 347742"/>
                <a:gd name="connsiteX59" fmla="*/ 181926 w 1791496"/>
                <a:gd name="connsiteY59" fmla="*/ 276636 h 347742"/>
                <a:gd name="connsiteX60" fmla="*/ 35553 w 1791496"/>
                <a:gd name="connsiteY60" fmla="*/ 276636 h 347742"/>
                <a:gd name="connsiteX61" fmla="*/ 71106 w 1791496"/>
                <a:gd name="connsiteY61" fmla="*/ 312189 h 347742"/>
                <a:gd name="connsiteX62" fmla="*/ 35553 w 1791496"/>
                <a:gd name="connsiteY62" fmla="*/ 347742 h 347742"/>
                <a:gd name="connsiteX63" fmla="*/ 0 w 1791496"/>
                <a:gd name="connsiteY63" fmla="*/ 312189 h 347742"/>
                <a:gd name="connsiteX64" fmla="*/ 35553 w 1791496"/>
                <a:gd name="connsiteY64" fmla="*/ 276636 h 347742"/>
                <a:gd name="connsiteX65" fmla="*/ 1755943 w 1791496"/>
                <a:gd name="connsiteY65" fmla="*/ 138318 h 347742"/>
                <a:gd name="connsiteX66" fmla="*/ 1791496 w 1791496"/>
                <a:gd name="connsiteY66" fmla="*/ 173871 h 347742"/>
                <a:gd name="connsiteX67" fmla="*/ 1755943 w 1791496"/>
                <a:gd name="connsiteY67" fmla="*/ 209424 h 347742"/>
                <a:gd name="connsiteX68" fmla="*/ 1720390 w 1791496"/>
                <a:gd name="connsiteY68" fmla="*/ 173871 h 347742"/>
                <a:gd name="connsiteX69" fmla="*/ 1755943 w 1791496"/>
                <a:gd name="connsiteY69" fmla="*/ 138318 h 347742"/>
                <a:gd name="connsiteX70" fmla="*/ 1612854 w 1791496"/>
                <a:gd name="connsiteY70" fmla="*/ 138318 h 347742"/>
                <a:gd name="connsiteX71" fmla="*/ 1648407 w 1791496"/>
                <a:gd name="connsiteY71" fmla="*/ 173871 h 347742"/>
                <a:gd name="connsiteX72" fmla="*/ 1612854 w 1791496"/>
                <a:gd name="connsiteY72" fmla="*/ 209424 h 347742"/>
                <a:gd name="connsiteX73" fmla="*/ 1577301 w 1791496"/>
                <a:gd name="connsiteY73" fmla="*/ 173871 h 347742"/>
                <a:gd name="connsiteX74" fmla="*/ 1612854 w 1791496"/>
                <a:gd name="connsiteY74" fmla="*/ 138318 h 347742"/>
                <a:gd name="connsiteX75" fmla="*/ 1469760 w 1791496"/>
                <a:gd name="connsiteY75" fmla="*/ 138318 h 347742"/>
                <a:gd name="connsiteX76" fmla="*/ 1505313 w 1791496"/>
                <a:gd name="connsiteY76" fmla="*/ 173871 h 347742"/>
                <a:gd name="connsiteX77" fmla="*/ 1469760 w 1791496"/>
                <a:gd name="connsiteY77" fmla="*/ 209424 h 347742"/>
                <a:gd name="connsiteX78" fmla="*/ 1434207 w 1791496"/>
                <a:gd name="connsiteY78" fmla="*/ 173871 h 347742"/>
                <a:gd name="connsiteX79" fmla="*/ 1469760 w 1791496"/>
                <a:gd name="connsiteY79" fmla="*/ 138318 h 347742"/>
                <a:gd name="connsiteX80" fmla="*/ 1326667 w 1791496"/>
                <a:gd name="connsiteY80" fmla="*/ 138318 h 347742"/>
                <a:gd name="connsiteX81" fmla="*/ 1362220 w 1791496"/>
                <a:gd name="connsiteY81" fmla="*/ 173871 h 347742"/>
                <a:gd name="connsiteX82" fmla="*/ 1326667 w 1791496"/>
                <a:gd name="connsiteY82" fmla="*/ 209424 h 347742"/>
                <a:gd name="connsiteX83" fmla="*/ 1291114 w 1791496"/>
                <a:gd name="connsiteY83" fmla="*/ 173871 h 347742"/>
                <a:gd name="connsiteX84" fmla="*/ 1326667 w 1791496"/>
                <a:gd name="connsiteY84" fmla="*/ 138318 h 347742"/>
                <a:gd name="connsiteX85" fmla="*/ 1183573 w 1791496"/>
                <a:gd name="connsiteY85" fmla="*/ 138318 h 347742"/>
                <a:gd name="connsiteX86" fmla="*/ 1219126 w 1791496"/>
                <a:gd name="connsiteY86" fmla="*/ 173871 h 347742"/>
                <a:gd name="connsiteX87" fmla="*/ 1183573 w 1791496"/>
                <a:gd name="connsiteY87" fmla="*/ 209424 h 347742"/>
                <a:gd name="connsiteX88" fmla="*/ 1148020 w 1791496"/>
                <a:gd name="connsiteY88" fmla="*/ 173871 h 347742"/>
                <a:gd name="connsiteX89" fmla="*/ 1183573 w 1791496"/>
                <a:gd name="connsiteY89" fmla="*/ 138318 h 347742"/>
                <a:gd name="connsiteX90" fmla="*/ 1040480 w 1791496"/>
                <a:gd name="connsiteY90" fmla="*/ 138318 h 347742"/>
                <a:gd name="connsiteX91" fmla="*/ 1076033 w 1791496"/>
                <a:gd name="connsiteY91" fmla="*/ 173871 h 347742"/>
                <a:gd name="connsiteX92" fmla="*/ 1040480 w 1791496"/>
                <a:gd name="connsiteY92" fmla="*/ 209424 h 347742"/>
                <a:gd name="connsiteX93" fmla="*/ 1004927 w 1791496"/>
                <a:gd name="connsiteY93" fmla="*/ 173871 h 347742"/>
                <a:gd name="connsiteX94" fmla="*/ 1040480 w 1791496"/>
                <a:gd name="connsiteY94" fmla="*/ 138318 h 347742"/>
                <a:gd name="connsiteX95" fmla="*/ 897387 w 1791496"/>
                <a:gd name="connsiteY95" fmla="*/ 138318 h 347742"/>
                <a:gd name="connsiteX96" fmla="*/ 932940 w 1791496"/>
                <a:gd name="connsiteY96" fmla="*/ 173871 h 347742"/>
                <a:gd name="connsiteX97" fmla="*/ 897387 w 1791496"/>
                <a:gd name="connsiteY97" fmla="*/ 209424 h 347742"/>
                <a:gd name="connsiteX98" fmla="*/ 861834 w 1791496"/>
                <a:gd name="connsiteY98" fmla="*/ 173871 h 347742"/>
                <a:gd name="connsiteX99" fmla="*/ 897387 w 1791496"/>
                <a:gd name="connsiteY99" fmla="*/ 138318 h 347742"/>
                <a:gd name="connsiteX100" fmla="*/ 754293 w 1791496"/>
                <a:gd name="connsiteY100" fmla="*/ 138318 h 347742"/>
                <a:gd name="connsiteX101" fmla="*/ 789846 w 1791496"/>
                <a:gd name="connsiteY101" fmla="*/ 173871 h 347742"/>
                <a:gd name="connsiteX102" fmla="*/ 754293 w 1791496"/>
                <a:gd name="connsiteY102" fmla="*/ 209424 h 347742"/>
                <a:gd name="connsiteX103" fmla="*/ 718740 w 1791496"/>
                <a:gd name="connsiteY103" fmla="*/ 173871 h 347742"/>
                <a:gd name="connsiteX104" fmla="*/ 754293 w 1791496"/>
                <a:gd name="connsiteY104" fmla="*/ 138318 h 347742"/>
                <a:gd name="connsiteX105" fmla="*/ 611200 w 1791496"/>
                <a:gd name="connsiteY105" fmla="*/ 138318 h 347742"/>
                <a:gd name="connsiteX106" fmla="*/ 646753 w 1791496"/>
                <a:gd name="connsiteY106" fmla="*/ 173871 h 347742"/>
                <a:gd name="connsiteX107" fmla="*/ 611200 w 1791496"/>
                <a:gd name="connsiteY107" fmla="*/ 209424 h 347742"/>
                <a:gd name="connsiteX108" fmla="*/ 575647 w 1791496"/>
                <a:gd name="connsiteY108" fmla="*/ 173871 h 347742"/>
                <a:gd name="connsiteX109" fmla="*/ 611200 w 1791496"/>
                <a:gd name="connsiteY109" fmla="*/ 138318 h 347742"/>
                <a:gd name="connsiteX110" fmla="*/ 468107 w 1791496"/>
                <a:gd name="connsiteY110" fmla="*/ 138318 h 347742"/>
                <a:gd name="connsiteX111" fmla="*/ 503660 w 1791496"/>
                <a:gd name="connsiteY111" fmla="*/ 173871 h 347742"/>
                <a:gd name="connsiteX112" fmla="*/ 468107 w 1791496"/>
                <a:gd name="connsiteY112" fmla="*/ 209424 h 347742"/>
                <a:gd name="connsiteX113" fmla="*/ 432554 w 1791496"/>
                <a:gd name="connsiteY113" fmla="*/ 173871 h 347742"/>
                <a:gd name="connsiteX114" fmla="*/ 468107 w 1791496"/>
                <a:gd name="connsiteY114" fmla="*/ 138318 h 347742"/>
                <a:gd name="connsiteX115" fmla="*/ 325015 w 1791496"/>
                <a:gd name="connsiteY115" fmla="*/ 138318 h 347742"/>
                <a:gd name="connsiteX116" fmla="*/ 360568 w 1791496"/>
                <a:gd name="connsiteY116" fmla="*/ 173871 h 347742"/>
                <a:gd name="connsiteX117" fmla="*/ 325015 w 1791496"/>
                <a:gd name="connsiteY117" fmla="*/ 209424 h 347742"/>
                <a:gd name="connsiteX118" fmla="*/ 289462 w 1791496"/>
                <a:gd name="connsiteY118" fmla="*/ 173871 h 347742"/>
                <a:gd name="connsiteX119" fmla="*/ 325015 w 1791496"/>
                <a:gd name="connsiteY119" fmla="*/ 138318 h 347742"/>
                <a:gd name="connsiteX120" fmla="*/ 181926 w 1791496"/>
                <a:gd name="connsiteY120" fmla="*/ 138318 h 347742"/>
                <a:gd name="connsiteX121" fmla="*/ 217479 w 1791496"/>
                <a:gd name="connsiteY121" fmla="*/ 173871 h 347742"/>
                <a:gd name="connsiteX122" fmla="*/ 181926 w 1791496"/>
                <a:gd name="connsiteY122" fmla="*/ 209424 h 347742"/>
                <a:gd name="connsiteX123" fmla="*/ 146373 w 1791496"/>
                <a:gd name="connsiteY123" fmla="*/ 173871 h 347742"/>
                <a:gd name="connsiteX124" fmla="*/ 181926 w 1791496"/>
                <a:gd name="connsiteY124" fmla="*/ 138318 h 347742"/>
                <a:gd name="connsiteX125" fmla="*/ 35553 w 1791496"/>
                <a:gd name="connsiteY125" fmla="*/ 138318 h 347742"/>
                <a:gd name="connsiteX126" fmla="*/ 71106 w 1791496"/>
                <a:gd name="connsiteY126" fmla="*/ 173871 h 347742"/>
                <a:gd name="connsiteX127" fmla="*/ 35553 w 1791496"/>
                <a:gd name="connsiteY127" fmla="*/ 209424 h 347742"/>
                <a:gd name="connsiteX128" fmla="*/ 0 w 1791496"/>
                <a:gd name="connsiteY128" fmla="*/ 173871 h 347742"/>
                <a:gd name="connsiteX129" fmla="*/ 35553 w 1791496"/>
                <a:gd name="connsiteY129" fmla="*/ 138318 h 347742"/>
                <a:gd name="connsiteX130" fmla="*/ 1755943 w 1791496"/>
                <a:gd name="connsiteY130" fmla="*/ 0 h 347742"/>
                <a:gd name="connsiteX131" fmla="*/ 1791496 w 1791496"/>
                <a:gd name="connsiteY131" fmla="*/ 35553 h 347742"/>
                <a:gd name="connsiteX132" fmla="*/ 1755943 w 1791496"/>
                <a:gd name="connsiteY132" fmla="*/ 71106 h 347742"/>
                <a:gd name="connsiteX133" fmla="*/ 1720390 w 1791496"/>
                <a:gd name="connsiteY133" fmla="*/ 35553 h 347742"/>
                <a:gd name="connsiteX134" fmla="*/ 1755943 w 1791496"/>
                <a:gd name="connsiteY134" fmla="*/ 0 h 347742"/>
                <a:gd name="connsiteX135" fmla="*/ 1612854 w 1791496"/>
                <a:gd name="connsiteY135" fmla="*/ 0 h 347742"/>
                <a:gd name="connsiteX136" fmla="*/ 1648407 w 1791496"/>
                <a:gd name="connsiteY136" fmla="*/ 35553 h 347742"/>
                <a:gd name="connsiteX137" fmla="*/ 1612854 w 1791496"/>
                <a:gd name="connsiteY137" fmla="*/ 71106 h 347742"/>
                <a:gd name="connsiteX138" fmla="*/ 1577301 w 1791496"/>
                <a:gd name="connsiteY138" fmla="*/ 35553 h 347742"/>
                <a:gd name="connsiteX139" fmla="*/ 1612854 w 1791496"/>
                <a:gd name="connsiteY139" fmla="*/ 0 h 347742"/>
                <a:gd name="connsiteX140" fmla="*/ 1469760 w 1791496"/>
                <a:gd name="connsiteY140" fmla="*/ 0 h 347742"/>
                <a:gd name="connsiteX141" fmla="*/ 1505313 w 1791496"/>
                <a:gd name="connsiteY141" fmla="*/ 35553 h 347742"/>
                <a:gd name="connsiteX142" fmla="*/ 1469760 w 1791496"/>
                <a:gd name="connsiteY142" fmla="*/ 71106 h 347742"/>
                <a:gd name="connsiteX143" fmla="*/ 1434207 w 1791496"/>
                <a:gd name="connsiteY143" fmla="*/ 35553 h 347742"/>
                <a:gd name="connsiteX144" fmla="*/ 1469760 w 1791496"/>
                <a:gd name="connsiteY144" fmla="*/ 0 h 347742"/>
                <a:gd name="connsiteX145" fmla="*/ 1326667 w 1791496"/>
                <a:gd name="connsiteY145" fmla="*/ 0 h 347742"/>
                <a:gd name="connsiteX146" fmla="*/ 1362220 w 1791496"/>
                <a:gd name="connsiteY146" fmla="*/ 35553 h 347742"/>
                <a:gd name="connsiteX147" fmla="*/ 1326667 w 1791496"/>
                <a:gd name="connsiteY147" fmla="*/ 71106 h 347742"/>
                <a:gd name="connsiteX148" fmla="*/ 1291114 w 1791496"/>
                <a:gd name="connsiteY148" fmla="*/ 35553 h 347742"/>
                <a:gd name="connsiteX149" fmla="*/ 1326667 w 1791496"/>
                <a:gd name="connsiteY149" fmla="*/ 0 h 347742"/>
                <a:gd name="connsiteX150" fmla="*/ 1183573 w 1791496"/>
                <a:gd name="connsiteY150" fmla="*/ 0 h 347742"/>
                <a:gd name="connsiteX151" fmla="*/ 1219126 w 1791496"/>
                <a:gd name="connsiteY151" fmla="*/ 35553 h 347742"/>
                <a:gd name="connsiteX152" fmla="*/ 1183573 w 1791496"/>
                <a:gd name="connsiteY152" fmla="*/ 71106 h 347742"/>
                <a:gd name="connsiteX153" fmla="*/ 1148020 w 1791496"/>
                <a:gd name="connsiteY153" fmla="*/ 35553 h 347742"/>
                <a:gd name="connsiteX154" fmla="*/ 1183573 w 1791496"/>
                <a:gd name="connsiteY154" fmla="*/ 0 h 347742"/>
                <a:gd name="connsiteX155" fmla="*/ 1040480 w 1791496"/>
                <a:gd name="connsiteY155" fmla="*/ 0 h 347742"/>
                <a:gd name="connsiteX156" fmla="*/ 1076033 w 1791496"/>
                <a:gd name="connsiteY156" fmla="*/ 35553 h 347742"/>
                <a:gd name="connsiteX157" fmla="*/ 1040480 w 1791496"/>
                <a:gd name="connsiteY157" fmla="*/ 71106 h 347742"/>
                <a:gd name="connsiteX158" fmla="*/ 1004927 w 1791496"/>
                <a:gd name="connsiteY158" fmla="*/ 35553 h 347742"/>
                <a:gd name="connsiteX159" fmla="*/ 1040480 w 1791496"/>
                <a:gd name="connsiteY159" fmla="*/ 0 h 347742"/>
                <a:gd name="connsiteX160" fmla="*/ 897387 w 1791496"/>
                <a:gd name="connsiteY160" fmla="*/ 0 h 347742"/>
                <a:gd name="connsiteX161" fmla="*/ 932940 w 1791496"/>
                <a:gd name="connsiteY161" fmla="*/ 35553 h 347742"/>
                <a:gd name="connsiteX162" fmla="*/ 897387 w 1791496"/>
                <a:gd name="connsiteY162" fmla="*/ 71106 h 347742"/>
                <a:gd name="connsiteX163" fmla="*/ 861834 w 1791496"/>
                <a:gd name="connsiteY163" fmla="*/ 35553 h 347742"/>
                <a:gd name="connsiteX164" fmla="*/ 897387 w 1791496"/>
                <a:gd name="connsiteY164" fmla="*/ 0 h 347742"/>
                <a:gd name="connsiteX165" fmla="*/ 754293 w 1791496"/>
                <a:gd name="connsiteY165" fmla="*/ 0 h 347742"/>
                <a:gd name="connsiteX166" fmla="*/ 789846 w 1791496"/>
                <a:gd name="connsiteY166" fmla="*/ 35553 h 347742"/>
                <a:gd name="connsiteX167" fmla="*/ 754293 w 1791496"/>
                <a:gd name="connsiteY167" fmla="*/ 71106 h 347742"/>
                <a:gd name="connsiteX168" fmla="*/ 718740 w 1791496"/>
                <a:gd name="connsiteY168" fmla="*/ 35553 h 347742"/>
                <a:gd name="connsiteX169" fmla="*/ 754293 w 1791496"/>
                <a:gd name="connsiteY169" fmla="*/ 0 h 347742"/>
                <a:gd name="connsiteX170" fmla="*/ 611200 w 1791496"/>
                <a:gd name="connsiteY170" fmla="*/ 0 h 347742"/>
                <a:gd name="connsiteX171" fmla="*/ 646753 w 1791496"/>
                <a:gd name="connsiteY171" fmla="*/ 35553 h 347742"/>
                <a:gd name="connsiteX172" fmla="*/ 611200 w 1791496"/>
                <a:gd name="connsiteY172" fmla="*/ 71106 h 347742"/>
                <a:gd name="connsiteX173" fmla="*/ 575647 w 1791496"/>
                <a:gd name="connsiteY173" fmla="*/ 35553 h 347742"/>
                <a:gd name="connsiteX174" fmla="*/ 611200 w 1791496"/>
                <a:gd name="connsiteY174" fmla="*/ 0 h 347742"/>
                <a:gd name="connsiteX175" fmla="*/ 468107 w 1791496"/>
                <a:gd name="connsiteY175" fmla="*/ 0 h 347742"/>
                <a:gd name="connsiteX176" fmla="*/ 503660 w 1791496"/>
                <a:gd name="connsiteY176" fmla="*/ 35553 h 347742"/>
                <a:gd name="connsiteX177" fmla="*/ 468107 w 1791496"/>
                <a:gd name="connsiteY177" fmla="*/ 71106 h 347742"/>
                <a:gd name="connsiteX178" fmla="*/ 432554 w 1791496"/>
                <a:gd name="connsiteY178" fmla="*/ 35553 h 347742"/>
                <a:gd name="connsiteX179" fmla="*/ 468107 w 1791496"/>
                <a:gd name="connsiteY179" fmla="*/ 0 h 347742"/>
                <a:gd name="connsiteX180" fmla="*/ 325015 w 1791496"/>
                <a:gd name="connsiteY180" fmla="*/ 0 h 347742"/>
                <a:gd name="connsiteX181" fmla="*/ 360568 w 1791496"/>
                <a:gd name="connsiteY181" fmla="*/ 35553 h 347742"/>
                <a:gd name="connsiteX182" fmla="*/ 325015 w 1791496"/>
                <a:gd name="connsiteY182" fmla="*/ 71106 h 347742"/>
                <a:gd name="connsiteX183" fmla="*/ 289462 w 1791496"/>
                <a:gd name="connsiteY183" fmla="*/ 35553 h 347742"/>
                <a:gd name="connsiteX184" fmla="*/ 325015 w 1791496"/>
                <a:gd name="connsiteY184" fmla="*/ 0 h 347742"/>
                <a:gd name="connsiteX185" fmla="*/ 181926 w 1791496"/>
                <a:gd name="connsiteY185" fmla="*/ 0 h 347742"/>
                <a:gd name="connsiteX186" fmla="*/ 217479 w 1791496"/>
                <a:gd name="connsiteY186" fmla="*/ 35553 h 347742"/>
                <a:gd name="connsiteX187" fmla="*/ 181926 w 1791496"/>
                <a:gd name="connsiteY187" fmla="*/ 71106 h 347742"/>
                <a:gd name="connsiteX188" fmla="*/ 146373 w 1791496"/>
                <a:gd name="connsiteY188" fmla="*/ 35553 h 347742"/>
                <a:gd name="connsiteX189" fmla="*/ 181926 w 1791496"/>
                <a:gd name="connsiteY189" fmla="*/ 0 h 347742"/>
                <a:gd name="connsiteX190" fmla="*/ 35553 w 1791496"/>
                <a:gd name="connsiteY190" fmla="*/ 0 h 347742"/>
                <a:gd name="connsiteX191" fmla="*/ 71106 w 1791496"/>
                <a:gd name="connsiteY191" fmla="*/ 35553 h 347742"/>
                <a:gd name="connsiteX192" fmla="*/ 35553 w 1791496"/>
                <a:gd name="connsiteY192" fmla="*/ 71106 h 347742"/>
                <a:gd name="connsiteX193" fmla="*/ 0 w 1791496"/>
                <a:gd name="connsiteY193" fmla="*/ 35553 h 347742"/>
                <a:gd name="connsiteX194" fmla="*/ 35553 w 1791496"/>
                <a:gd name="connsiteY194" fmla="*/ 0 h 34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1791496" h="347742">
                  <a:moveTo>
                    <a:pt x="1755943" y="276636"/>
                  </a:moveTo>
                  <a:cubicBezTo>
                    <a:pt x="1775578" y="276636"/>
                    <a:pt x="1791496" y="292554"/>
                    <a:pt x="1791496" y="312189"/>
                  </a:cubicBezTo>
                  <a:cubicBezTo>
                    <a:pt x="1791496" y="331824"/>
                    <a:pt x="1775578" y="347742"/>
                    <a:pt x="1755943" y="347742"/>
                  </a:cubicBezTo>
                  <a:cubicBezTo>
                    <a:pt x="1736308" y="347742"/>
                    <a:pt x="1720390" y="331824"/>
                    <a:pt x="1720390" y="312189"/>
                  </a:cubicBezTo>
                  <a:cubicBezTo>
                    <a:pt x="1720390" y="292554"/>
                    <a:pt x="1736308" y="276636"/>
                    <a:pt x="1755943" y="276636"/>
                  </a:cubicBezTo>
                  <a:close/>
                  <a:moveTo>
                    <a:pt x="1612854" y="276636"/>
                  </a:moveTo>
                  <a:cubicBezTo>
                    <a:pt x="1632489" y="276636"/>
                    <a:pt x="1648407" y="292554"/>
                    <a:pt x="1648407" y="312189"/>
                  </a:cubicBezTo>
                  <a:cubicBezTo>
                    <a:pt x="1648407" y="331824"/>
                    <a:pt x="1632489" y="347742"/>
                    <a:pt x="1612854" y="347742"/>
                  </a:cubicBezTo>
                  <a:cubicBezTo>
                    <a:pt x="1593219" y="347742"/>
                    <a:pt x="1577301" y="331824"/>
                    <a:pt x="1577301" y="312189"/>
                  </a:cubicBezTo>
                  <a:cubicBezTo>
                    <a:pt x="1577301" y="292554"/>
                    <a:pt x="1593219" y="276636"/>
                    <a:pt x="1612854" y="276636"/>
                  </a:cubicBezTo>
                  <a:close/>
                  <a:moveTo>
                    <a:pt x="1469760" y="276636"/>
                  </a:moveTo>
                  <a:cubicBezTo>
                    <a:pt x="1489395" y="276636"/>
                    <a:pt x="1505313" y="292554"/>
                    <a:pt x="1505313" y="312189"/>
                  </a:cubicBezTo>
                  <a:cubicBezTo>
                    <a:pt x="1505313" y="331824"/>
                    <a:pt x="1489395" y="347742"/>
                    <a:pt x="1469760" y="347742"/>
                  </a:cubicBezTo>
                  <a:cubicBezTo>
                    <a:pt x="1450125" y="347742"/>
                    <a:pt x="1434207" y="331824"/>
                    <a:pt x="1434207" y="312189"/>
                  </a:cubicBezTo>
                  <a:cubicBezTo>
                    <a:pt x="1434207" y="292554"/>
                    <a:pt x="1450125" y="276636"/>
                    <a:pt x="1469760" y="276636"/>
                  </a:cubicBezTo>
                  <a:close/>
                  <a:moveTo>
                    <a:pt x="1326667" y="276636"/>
                  </a:moveTo>
                  <a:cubicBezTo>
                    <a:pt x="1346302" y="276636"/>
                    <a:pt x="1362220" y="292554"/>
                    <a:pt x="1362220" y="312189"/>
                  </a:cubicBezTo>
                  <a:cubicBezTo>
                    <a:pt x="1362220" y="331824"/>
                    <a:pt x="1346302" y="347742"/>
                    <a:pt x="1326667" y="347742"/>
                  </a:cubicBezTo>
                  <a:cubicBezTo>
                    <a:pt x="1307032" y="347742"/>
                    <a:pt x="1291114" y="331824"/>
                    <a:pt x="1291114" y="312189"/>
                  </a:cubicBezTo>
                  <a:cubicBezTo>
                    <a:pt x="1291114" y="292554"/>
                    <a:pt x="1307032" y="276636"/>
                    <a:pt x="1326667" y="276636"/>
                  </a:cubicBezTo>
                  <a:close/>
                  <a:moveTo>
                    <a:pt x="1183573" y="276636"/>
                  </a:moveTo>
                  <a:cubicBezTo>
                    <a:pt x="1203208" y="276636"/>
                    <a:pt x="1219126" y="292554"/>
                    <a:pt x="1219126" y="312189"/>
                  </a:cubicBezTo>
                  <a:cubicBezTo>
                    <a:pt x="1219126" y="331824"/>
                    <a:pt x="1203208" y="347742"/>
                    <a:pt x="1183573" y="347742"/>
                  </a:cubicBezTo>
                  <a:cubicBezTo>
                    <a:pt x="1163938" y="347742"/>
                    <a:pt x="1148020" y="331824"/>
                    <a:pt x="1148020" y="312189"/>
                  </a:cubicBezTo>
                  <a:cubicBezTo>
                    <a:pt x="1148020" y="292554"/>
                    <a:pt x="1163938" y="276636"/>
                    <a:pt x="1183573" y="276636"/>
                  </a:cubicBezTo>
                  <a:close/>
                  <a:moveTo>
                    <a:pt x="1040480" y="276636"/>
                  </a:moveTo>
                  <a:cubicBezTo>
                    <a:pt x="1060115" y="276636"/>
                    <a:pt x="1076033" y="292554"/>
                    <a:pt x="1076033" y="312189"/>
                  </a:cubicBezTo>
                  <a:cubicBezTo>
                    <a:pt x="1076033" y="331824"/>
                    <a:pt x="1060115" y="347742"/>
                    <a:pt x="1040480" y="347742"/>
                  </a:cubicBezTo>
                  <a:cubicBezTo>
                    <a:pt x="1020845" y="347742"/>
                    <a:pt x="1004927" y="331824"/>
                    <a:pt x="1004927" y="312189"/>
                  </a:cubicBezTo>
                  <a:cubicBezTo>
                    <a:pt x="1004927" y="292554"/>
                    <a:pt x="1020845" y="276636"/>
                    <a:pt x="1040480" y="276636"/>
                  </a:cubicBezTo>
                  <a:close/>
                  <a:moveTo>
                    <a:pt x="897387" y="276636"/>
                  </a:moveTo>
                  <a:cubicBezTo>
                    <a:pt x="917022" y="276636"/>
                    <a:pt x="932940" y="292554"/>
                    <a:pt x="932940" y="312189"/>
                  </a:cubicBezTo>
                  <a:cubicBezTo>
                    <a:pt x="932940" y="331824"/>
                    <a:pt x="917022" y="347742"/>
                    <a:pt x="897387" y="347742"/>
                  </a:cubicBezTo>
                  <a:cubicBezTo>
                    <a:pt x="877752" y="347742"/>
                    <a:pt x="861834" y="331824"/>
                    <a:pt x="861834" y="312189"/>
                  </a:cubicBezTo>
                  <a:cubicBezTo>
                    <a:pt x="861834" y="292554"/>
                    <a:pt x="877752" y="276636"/>
                    <a:pt x="897387" y="276636"/>
                  </a:cubicBezTo>
                  <a:close/>
                  <a:moveTo>
                    <a:pt x="754293" y="276636"/>
                  </a:moveTo>
                  <a:cubicBezTo>
                    <a:pt x="773928" y="276636"/>
                    <a:pt x="789846" y="292554"/>
                    <a:pt x="789846" y="312189"/>
                  </a:cubicBezTo>
                  <a:cubicBezTo>
                    <a:pt x="789846" y="331824"/>
                    <a:pt x="773928" y="347742"/>
                    <a:pt x="754293" y="347742"/>
                  </a:cubicBezTo>
                  <a:cubicBezTo>
                    <a:pt x="734658" y="347742"/>
                    <a:pt x="718740" y="331824"/>
                    <a:pt x="718740" y="312189"/>
                  </a:cubicBezTo>
                  <a:cubicBezTo>
                    <a:pt x="718740" y="292554"/>
                    <a:pt x="734658" y="276636"/>
                    <a:pt x="754293" y="276636"/>
                  </a:cubicBezTo>
                  <a:close/>
                  <a:moveTo>
                    <a:pt x="611200" y="276636"/>
                  </a:moveTo>
                  <a:cubicBezTo>
                    <a:pt x="630835" y="276636"/>
                    <a:pt x="646753" y="292554"/>
                    <a:pt x="646753" y="312189"/>
                  </a:cubicBezTo>
                  <a:cubicBezTo>
                    <a:pt x="646753" y="331824"/>
                    <a:pt x="630835" y="347742"/>
                    <a:pt x="611200" y="347742"/>
                  </a:cubicBezTo>
                  <a:cubicBezTo>
                    <a:pt x="591565" y="347742"/>
                    <a:pt x="575647" y="331824"/>
                    <a:pt x="575647" y="312189"/>
                  </a:cubicBezTo>
                  <a:cubicBezTo>
                    <a:pt x="575647" y="292554"/>
                    <a:pt x="591565" y="276636"/>
                    <a:pt x="611200" y="276636"/>
                  </a:cubicBezTo>
                  <a:close/>
                  <a:moveTo>
                    <a:pt x="468107" y="276636"/>
                  </a:moveTo>
                  <a:cubicBezTo>
                    <a:pt x="487742" y="276636"/>
                    <a:pt x="503660" y="292554"/>
                    <a:pt x="503660" y="312189"/>
                  </a:cubicBezTo>
                  <a:cubicBezTo>
                    <a:pt x="503660" y="331824"/>
                    <a:pt x="487742" y="347742"/>
                    <a:pt x="468107" y="347742"/>
                  </a:cubicBezTo>
                  <a:cubicBezTo>
                    <a:pt x="448472" y="347742"/>
                    <a:pt x="432554" y="331824"/>
                    <a:pt x="432554" y="312189"/>
                  </a:cubicBezTo>
                  <a:cubicBezTo>
                    <a:pt x="432554" y="292554"/>
                    <a:pt x="448472" y="276636"/>
                    <a:pt x="468107" y="276636"/>
                  </a:cubicBezTo>
                  <a:close/>
                  <a:moveTo>
                    <a:pt x="325015" y="276636"/>
                  </a:moveTo>
                  <a:cubicBezTo>
                    <a:pt x="344650" y="276636"/>
                    <a:pt x="360568" y="292554"/>
                    <a:pt x="360568" y="312189"/>
                  </a:cubicBezTo>
                  <a:cubicBezTo>
                    <a:pt x="360568" y="331824"/>
                    <a:pt x="344650" y="347742"/>
                    <a:pt x="325015" y="347742"/>
                  </a:cubicBezTo>
                  <a:cubicBezTo>
                    <a:pt x="305380" y="347742"/>
                    <a:pt x="289462" y="331824"/>
                    <a:pt x="289462" y="312189"/>
                  </a:cubicBezTo>
                  <a:cubicBezTo>
                    <a:pt x="289462" y="292554"/>
                    <a:pt x="305380" y="276636"/>
                    <a:pt x="325015" y="276636"/>
                  </a:cubicBezTo>
                  <a:close/>
                  <a:moveTo>
                    <a:pt x="181926" y="276636"/>
                  </a:moveTo>
                  <a:cubicBezTo>
                    <a:pt x="201561" y="276636"/>
                    <a:pt x="217479" y="292554"/>
                    <a:pt x="217479" y="312189"/>
                  </a:cubicBezTo>
                  <a:cubicBezTo>
                    <a:pt x="217479" y="331824"/>
                    <a:pt x="201561" y="347742"/>
                    <a:pt x="181926" y="347742"/>
                  </a:cubicBezTo>
                  <a:cubicBezTo>
                    <a:pt x="162291" y="347742"/>
                    <a:pt x="146373" y="331824"/>
                    <a:pt x="146373" y="312189"/>
                  </a:cubicBezTo>
                  <a:cubicBezTo>
                    <a:pt x="146373" y="292554"/>
                    <a:pt x="162291" y="276636"/>
                    <a:pt x="181926" y="276636"/>
                  </a:cubicBezTo>
                  <a:close/>
                  <a:moveTo>
                    <a:pt x="35553" y="276636"/>
                  </a:moveTo>
                  <a:cubicBezTo>
                    <a:pt x="55188" y="276636"/>
                    <a:pt x="71106" y="292554"/>
                    <a:pt x="71106" y="312189"/>
                  </a:cubicBezTo>
                  <a:cubicBezTo>
                    <a:pt x="71106" y="331824"/>
                    <a:pt x="55188" y="347742"/>
                    <a:pt x="35553" y="347742"/>
                  </a:cubicBezTo>
                  <a:cubicBezTo>
                    <a:pt x="15918" y="347742"/>
                    <a:pt x="0" y="331824"/>
                    <a:pt x="0" y="312189"/>
                  </a:cubicBezTo>
                  <a:cubicBezTo>
                    <a:pt x="0" y="292554"/>
                    <a:pt x="15918" y="276636"/>
                    <a:pt x="35553" y="276636"/>
                  </a:cubicBezTo>
                  <a:close/>
                  <a:moveTo>
                    <a:pt x="1755943" y="138318"/>
                  </a:moveTo>
                  <a:cubicBezTo>
                    <a:pt x="1775578" y="138318"/>
                    <a:pt x="1791496" y="154236"/>
                    <a:pt x="1791496" y="173871"/>
                  </a:cubicBezTo>
                  <a:cubicBezTo>
                    <a:pt x="1791496" y="193506"/>
                    <a:pt x="1775578" y="209424"/>
                    <a:pt x="1755943" y="209424"/>
                  </a:cubicBezTo>
                  <a:cubicBezTo>
                    <a:pt x="1736308" y="209424"/>
                    <a:pt x="1720390" y="193506"/>
                    <a:pt x="1720390" y="173871"/>
                  </a:cubicBezTo>
                  <a:cubicBezTo>
                    <a:pt x="1720390" y="154236"/>
                    <a:pt x="1736308" y="138318"/>
                    <a:pt x="1755943" y="138318"/>
                  </a:cubicBezTo>
                  <a:close/>
                  <a:moveTo>
                    <a:pt x="1612854" y="138318"/>
                  </a:moveTo>
                  <a:cubicBezTo>
                    <a:pt x="1632489" y="138318"/>
                    <a:pt x="1648407" y="154236"/>
                    <a:pt x="1648407" y="173871"/>
                  </a:cubicBezTo>
                  <a:cubicBezTo>
                    <a:pt x="1648407" y="193506"/>
                    <a:pt x="1632489" y="209424"/>
                    <a:pt x="1612854" y="209424"/>
                  </a:cubicBezTo>
                  <a:cubicBezTo>
                    <a:pt x="1593219" y="209424"/>
                    <a:pt x="1577301" y="193506"/>
                    <a:pt x="1577301" y="173871"/>
                  </a:cubicBezTo>
                  <a:cubicBezTo>
                    <a:pt x="1577301" y="154236"/>
                    <a:pt x="1593219" y="138318"/>
                    <a:pt x="1612854" y="138318"/>
                  </a:cubicBezTo>
                  <a:close/>
                  <a:moveTo>
                    <a:pt x="1469760" y="138318"/>
                  </a:moveTo>
                  <a:cubicBezTo>
                    <a:pt x="1489395" y="138318"/>
                    <a:pt x="1505313" y="154236"/>
                    <a:pt x="1505313" y="173871"/>
                  </a:cubicBezTo>
                  <a:cubicBezTo>
                    <a:pt x="1505313" y="193506"/>
                    <a:pt x="1489395" y="209424"/>
                    <a:pt x="1469760" y="209424"/>
                  </a:cubicBezTo>
                  <a:cubicBezTo>
                    <a:pt x="1450125" y="209424"/>
                    <a:pt x="1434207" y="193506"/>
                    <a:pt x="1434207" y="173871"/>
                  </a:cubicBezTo>
                  <a:cubicBezTo>
                    <a:pt x="1434207" y="154236"/>
                    <a:pt x="1450125" y="138318"/>
                    <a:pt x="1469760" y="138318"/>
                  </a:cubicBezTo>
                  <a:close/>
                  <a:moveTo>
                    <a:pt x="1326667" y="138318"/>
                  </a:moveTo>
                  <a:cubicBezTo>
                    <a:pt x="1346302" y="138318"/>
                    <a:pt x="1362220" y="154236"/>
                    <a:pt x="1362220" y="173871"/>
                  </a:cubicBezTo>
                  <a:cubicBezTo>
                    <a:pt x="1362220" y="193506"/>
                    <a:pt x="1346302" y="209424"/>
                    <a:pt x="1326667" y="209424"/>
                  </a:cubicBezTo>
                  <a:cubicBezTo>
                    <a:pt x="1307032" y="209424"/>
                    <a:pt x="1291114" y="193506"/>
                    <a:pt x="1291114" y="173871"/>
                  </a:cubicBezTo>
                  <a:cubicBezTo>
                    <a:pt x="1291114" y="154236"/>
                    <a:pt x="1307032" y="138318"/>
                    <a:pt x="1326667" y="138318"/>
                  </a:cubicBezTo>
                  <a:close/>
                  <a:moveTo>
                    <a:pt x="1183573" y="138318"/>
                  </a:moveTo>
                  <a:cubicBezTo>
                    <a:pt x="1203208" y="138318"/>
                    <a:pt x="1219126" y="154236"/>
                    <a:pt x="1219126" y="173871"/>
                  </a:cubicBezTo>
                  <a:cubicBezTo>
                    <a:pt x="1219126" y="193506"/>
                    <a:pt x="1203208" y="209424"/>
                    <a:pt x="1183573" y="209424"/>
                  </a:cubicBezTo>
                  <a:cubicBezTo>
                    <a:pt x="1163938" y="209424"/>
                    <a:pt x="1148020" y="193506"/>
                    <a:pt x="1148020" y="173871"/>
                  </a:cubicBezTo>
                  <a:cubicBezTo>
                    <a:pt x="1148020" y="154236"/>
                    <a:pt x="1163938" y="138318"/>
                    <a:pt x="1183573" y="138318"/>
                  </a:cubicBezTo>
                  <a:close/>
                  <a:moveTo>
                    <a:pt x="1040480" y="138318"/>
                  </a:moveTo>
                  <a:cubicBezTo>
                    <a:pt x="1060115" y="138318"/>
                    <a:pt x="1076033" y="154236"/>
                    <a:pt x="1076033" y="173871"/>
                  </a:cubicBezTo>
                  <a:cubicBezTo>
                    <a:pt x="1076033" y="193506"/>
                    <a:pt x="1060115" y="209424"/>
                    <a:pt x="1040480" y="209424"/>
                  </a:cubicBezTo>
                  <a:cubicBezTo>
                    <a:pt x="1020845" y="209424"/>
                    <a:pt x="1004927" y="193506"/>
                    <a:pt x="1004927" y="173871"/>
                  </a:cubicBezTo>
                  <a:cubicBezTo>
                    <a:pt x="1004927" y="154236"/>
                    <a:pt x="1020845" y="138318"/>
                    <a:pt x="1040480" y="138318"/>
                  </a:cubicBezTo>
                  <a:close/>
                  <a:moveTo>
                    <a:pt x="897387" y="138318"/>
                  </a:moveTo>
                  <a:cubicBezTo>
                    <a:pt x="917022" y="138318"/>
                    <a:pt x="932940" y="154236"/>
                    <a:pt x="932940" y="173871"/>
                  </a:cubicBezTo>
                  <a:cubicBezTo>
                    <a:pt x="932940" y="193506"/>
                    <a:pt x="917022" y="209424"/>
                    <a:pt x="897387" y="209424"/>
                  </a:cubicBezTo>
                  <a:cubicBezTo>
                    <a:pt x="877752" y="209424"/>
                    <a:pt x="861834" y="193506"/>
                    <a:pt x="861834" y="173871"/>
                  </a:cubicBezTo>
                  <a:cubicBezTo>
                    <a:pt x="861834" y="154236"/>
                    <a:pt x="877752" y="138318"/>
                    <a:pt x="897387" y="138318"/>
                  </a:cubicBezTo>
                  <a:close/>
                  <a:moveTo>
                    <a:pt x="754293" y="138318"/>
                  </a:moveTo>
                  <a:cubicBezTo>
                    <a:pt x="773928" y="138318"/>
                    <a:pt x="789846" y="154236"/>
                    <a:pt x="789846" y="173871"/>
                  </a:cubicBezTo>
                  <a:cubicBezTo>
                    <a:pt x="789846" y="193506"/>
                    <a:pt x="773928" y="209424"/>
                    <a:pt x="754293" y="209424"/>
                  </a:cubicBezTo>
                  <a:cubicBezTo>
                    <a:pt x="734658" y="209424"/>
                    <a:pt x="718740" y="193506"/>
                    <a:pt x="718740" y="173871"/>
                  </a:cubicBezTo>
                  <a:cubicBezTo>
                    <a:pt x="718740" y="154236"/>
                    <a:pt x="734658" y="138318"/>
                    <a:pt x="754293" y="138318"/>
                  </a:cubicBezTo>
                  <a:close/>
                  <a:moveTo>
                    <a:pt x="611200" y="138318"/>
                  </a:moveTo>
                  <a:cubicBezTo>
                    <a:pt x="630835" y="138318"/>
                    <a:pt x="646753" y="154236"/>
                    <a:pt x="646753" y="173871"/>
                  </a:cubicBezTo>
                  <a:cubicBezTo>
                    <a:pt x="646753" y="193506"/>
                    <a:pt x="630835" y="209424"/>
                    <a:pt x="611200" y="209424"/>
                  </a:cubicBezTo>
                  <a:cubicBezTo>
                    <a:pt x="591565" y="209424"/>
                    <a:pt x="575647" y="193506"/>
                    <a:pt x="575647" y="173871"/>
                  </a:cubicBezTo>
                  <a:cubicBezTo>
                    <a:pt x="575647" y="154236"/>
                    <a:pt x="591565" y="138318"/>
                    <a:pt x="611200" y="138318"/>
                  </a:cubicBezTo>
                  <a:close/>
                  <a:moveTo>
                    <a:pt x="468107" y="138318"/>
                  </a:moveTo>
                  <a:cubicBezTo>
                    <a:pt x="487742" y="138318"/>
                    <a:pt x="503660" y="154236"/>
                    <a:pt x="503660" y="173871"/>
                  </a:cubicBezTo>
                  <a:cubicBezTo>
                    <a:pt x="503660" y="193506"/>
                    <a:pt x="487742" y="209424"/>
                    <a:pt x="468107" y="209424"/>
                  </a:cubicBezTo>
                  <a:cubicBezTo>
                    <a:pt x="448472" y="209424"/>
                    <a:pt x="432554" y="193506"/>
                    <a:pt x="432554" y="173871"/>
                  </a:cubicBezTo>
                  <a:cubicBezTo>
                    <a:pt x="432554" y="154236"/>
                    <a:pt x="448472" y="138318"/>
                    <a:pt x="468107" y="138318"/>
                  </a:cubicBezTo>
                  <a:close/>
                  <a:moveTo>
                    <a:pt x="325015" y="138318"/>
                  </a:moveTo>
                  <a:cubicBezTo>
                    <a:pt x="344650" y="138318"/>
                    <a:pt x="360568" y="154236"/>
                    <a:pt x="360568" y="173871"/>
                  </a:cubicBezTo>
                  <a:cubicBezTo>
                    <a:pt x="360568" y="193506"/>
                    <a:pt x="344650" y="209424"/>
                    <a:pt x="325015" y="209424"/>
                  </a:cubicBezTo>
                  <a:cubicBezTo>
                    <a:pt x="305380" y="209424"/>
                    <a:pt x="289462" y="193506"/>
                    <a:pt x="289462" y="173871"/>
                  </a:cubicBezTo>
                  <a:cubicBezTo>
                    <a:pt x="289462" y="154236"/>
                    <a:pt x="305380" y="138318"/>
                    <a:pt x="325015" y="138318"/>
                  </a:cubicBezTo>
                  <a:close/>
                  <a:moveTo>
                    <a:pt x="181926" y="138318"/>
                  </a:moveTo>
                  <a:cubicBezTo>
                    <a:pt x="201561" y="138318"/>
                    <a:pt x="217479" y="154236"/>
                    <a:pt x="217479" y="173871"/>
                  </a:cubicBezTo>
                  <a:cubicBezTo>
                    <a:pt x="217479" y="193506"/>
                    <a:pt x="201561" y="209424"/>
                    <a:pt x="181926" y="209424"/>
                  </a:cubicBezTo>
                  <a:cubicBezTo>
                    <a:pt x="162291" y="209424"/>
                    <a:pt x="146373" y="193506"/>
                    <a:pt x="146373" y="173871"/>
                  </a:cubicBezTo>
                  <a:cubicBezTo>
                    <a:pt x="146373" y="154236"/>
                    <a:pt x="162291" y="138318"/>
                    <a:pt x="181926" y="138318"/>
                  </a:cubicBezTo>
                  <a:close/>
                  <a:moveTo>
                    <a:pt x="35553" y="138318"/>
                  </a:moveTo>
                  <a:cubicBezTo>
                    <a:pt x="55188" y="138318"/>
                    <a:pt x="71106" y="154236"/>
                    <a:pt x="71106" y="173871"/>
                  </a:cubicBezTo>
                  <a:cubicBezTo>
                    <a:pt x="71106" y="193506"/>
                    <a:pt x="55188" y="209424"/>
                    <a:pt x="35553" y="209424"/>
                  </a:cubicBezTo>
                  <a:cubicBezTo>
                    <a:pt x="15918" y="209424"/>
                    <a:pt x="0" y="193506"/>
                    <a:pt x="0" y="173871"/>
                  </a:cubicBezTo>
                  <a:cubicBezTo>
                    <a:pt x="0" y="154236"/>
                    <a:pt x="15918" y="138318"/>
                    <a:pt x="35553" y="138318"/>
                  </a:cubicBezTo>
                  <a:close/>
                  <a:moveTo>
                    <a:pt x="1755943" y="0"/>
                  </a:moveTo>
                  <a:cubicBezTo>
                    <a:pt x="1775578" y="0"/>
                    <a:pt x="1791496" y="15918"/>
                    <a:pt x="1791496" y="35553"/>
                  </a:cubicBezTo>
                  <a:cubicBezTo>
                    <a:pt x="1791496" y="55188"/>
                    <a:pt x="1775578" y="71106"/>
                    <a:pt x="1755943" y="71106"/>
                  </a:cubicBezTo>
                  <a:cubicBezTo>
                    <a:pt x="1736308" y="71106"/>
                    <a:pt x="1720390" y="55188"/>
                    <a:pt x="1720390" y="35553"/>
                  </a:cubicBezTo>
                  <a:cubicBezTo>
                    <a:pt x="1720390" y="15918"/>
                    <a:pt x="1736308" y="0"/>
                    <a:pt x="1755943" y="0"/>
                  </a:cubicBezTo>
                  <a:close/>
                  <a:moveTo>
                    <a:pt x="1612854" y="0"/>
                  </a:moveTo>
                  <a:cubicBezTo>
                    <a:pt x="1632489" y="0"/>
                    <a:pt x="1648407" y="15918"/>
                    <a:pt x="1648407" y="35553"/>
                  </a:cubicBezTo>
                  <a:cubicBezTo>
                    <a:pt x="1648407" y="55188"/>
                    <a:pt x="1632489" y="71106"/>
                    <a:pt x="1612854" y="71106"/>
                  </a:cubicBezTo>
                  <a:cubicBezTo>
                    <a:pt x="1593219" y="71106"/>
                    <a:pt x="1577301" y="55188"/>
                    <a:pt x="1577301" y="35553"/>
                  </a:cubicBezTo>
                  <a:cubicBezTo>
                    <a:pt x="1577301" y="15918"/>
                    <a:pt x="1593219" y="0"/>
                    <a:pt x="1612854" y="0"/>
                  </a:cubicBezTo>
                  <a:close/>
                  <a:moveTo>
                    <a:pt x="1469760" y="0"/>
                  </a:moveTo>
                  <a:cubicBezTo>
                    <a:pt x="1489395" y="0"/>
                    <a:pt x="1505313" y="15918"/>
                    <a:pt x="1505313" y="35553"/>
                  </a:cubicBezTo>
                  <a:cubicBezTo>
                    <a:pt x="1505313" y="55188"/>
                    <a:pt x="1489395" y="71106"/>
                    <a:pt x="1469760" y="71106"/>
                  </a:cubicBezTo>
                  <a:cubicBezTo>
                    <a:pt x="1450125" y="71106"/>
                    <a:pt x="1434207" y="55188"/>
                    <a:pt x="1434207" y="35553"/>
                  </a:cubicBezTo>
                  <a:cubicBezTo>
                    <a:pt x="1434207" y="15918"/>
                    <a:pt x="1450125" y="0"/>
                    <a:pt x="1469760" y="0"/>
                  </a:cubicBezTo>
                  <a:close/>
                  <a:moveTo>
                    <a:pt x="1326667" y="0"/>
                  </a:moveTo>
                  <a:cubicBezTo>
                    <a:pt x="1346302" y="0"/>
                    <a:pt x="1362220" y="15918"/>
                    <a:pt x="1362220" y="35553"/>
                  </a:cubicBezTo>
                  <a:cubicBezTo>
                    <a:pt x="1362220" y="55188"/>
                    <a:pt x="1346302" y="71106"/>
                    <a:pt x="1326667" y="71106"/>
                  </a:cubicBezTo>
                  <a:cubicBezTo>
                    <a:pt x="1307032" y="71106"/>
                    <a:pt x="1291114" y="55188"/>
                    <a:pt x="1291114" y="35553"/>
                  </a:cubicBezTo>
                  <a:cubicBezTo>
                    <a:pt x="1291114" y="15918"/>
                    <a:pt x="1307032" y="0"/>
                    <a:pt x="1326667" y="0"/>
                  </a:cubicBezTo>
                  <a:close/>
                  <a:moveTo>
                    <a:pt x="1183573" y="0"/>
                  </a:moveTo>
                  <a:cubicBezTo>
                    <a:pt x="1203208" y="0"/>
                    <a:pt x="1219126" y="15918"/>
                    <a:pt x="1219126" y="35553"/>
                  </a:cubicBezTo>
                  <a:cubicBezTo>
                    <a:pt x="1219126" y="55188"/>
                    <a:pt x="1203208" y="71106"/>
                    <a:pt x="1183573" y="71106"/>
                  </a:cubicBezTo>
                  <a:cubicBezTo>
                    <a:pt x="1163938" y="71106"/>
                    <a:pt x="1148020" y="55188"/>
                    <a:pt x="1148020" y="35553"/>
                  </a:cubicBezTo>
                  <a:cubicBezTo>
                    <a:pt x="1148020" y="15918"/>
                    <a:pt x="1163938" y="0"/>
                    <a:pt x="1183573" y="0"/>
                  </a:cubicBezTo>
                  <a:close/>
                  <a:moveTo>
                    <a:pt x="1040480" y="0"/>
                  </a:moveTo>
                  <a:cubicBezTo>
                    <a:pt x="1060115" y="0"/>
                    <a:pt x="1076033" y="15918"/>
                    <a:pt x="1076033" y="35553"/>
                  </a:cubicBezTo>
                  <a:cubicBezTo>
                    <a:pt x="1076033" y="55188"/>
                    <a:pt x="1060115" y="71106"/>
                    <a:pt x="1040480" y="71106"/>
                  </a:cubicBezTo>
                  <a:cubicBezTo>
                    <a:pt x="1020845" y="71106"/>
                    <a:pt x="1004927" y="55188"/>
                    <a:pt x="1004927" y="35553"/>
                  </a:cubicBezTo>
                  <a:cubicBezTo>
                    <a:pt x="1004927" y="15918"/>
                    <a:pt x="1020845" y="0"/>
                    <a:pt x="1040480" y="0"/>
                  </a:cubicBezTo>
                  <a:close/>
                  <a:moveTo>
                    <a:pt x="897387" y="0"/>
                  </a:moveTo>
                  <a:cubicBezTo>
                    <a:pt x="917022" y="0"/>
                    <a:pt x="932940" y="15918"/>
                    <a:pt x="932940" y="35553"/>
                  </a:cubicBezTo>
                  <a:cubicBezTo>
                    <a:pt x="932940" y="55188"/>
                    <a:pt x="917022" y="71106"/>
                    <a:pt x="897387" y="71106"/>
                  </a:cubicBezTo>
                  <a:cubicBezTo>
                    <a:pt x="877752" y="71106"/>
                    <a:pt x="861834" y="55188"/>
                    <a:pt x="861834" y="35553"/>
                  </a:cubicBezTo>
                  <a:cubicBezTo>
                    <a:pt x="861834" y="15918"/>
                    <a:pt x="877752" y="0"/>
                    <a:pt x="897387" y="0"/>
                  </a:cubicBezTo>
                  <a:close/>
                  <a:moveTo>
                    <a:pt x="754293" y="0"/>
                  </a:moveTo>
                  <a:cubicBezTo>
                    <a:pt x="773928" y="0"/>
                    <a:pt x="789846" y="15918"/>
                    <a:pt x="789846" y="35553"/>
                  </a:cubicBezTo>
                  <a:cubicBezTo>
                    <a:pt x="789846" y="55188"/>
                    <a:pt x="773928" y="71106"/>
                    <a:pt x="754293" y="71106"/>
                  </a:cubicBezTo>
                  <a:cubicBezTo>
                    <a:pt x="734658" y="71106"/>
                    <a:pt x="718740" y="55188"/>
                    <a:pt x="718740" y="35553"/>
                  </a:cubicBezTo>
                  <a:cubicBezTo>
                    <a:pt x="718740" y="15918"/>
                    <a:pt x="734658" y="0"/>
                    <a:pt x="754293" y="0"/>
                  </a:cubicBezTo>
                  <a:close/>
                  <a:moveTo>
                    <a:pt x="611200" y="0"/>
                  </a:moveTo>
                  <a:cubicBezTo>
                    <a:pt x="630835" y="0"/>
                    <a:pt x="646753" y="15918"/>
                    <a:pt x="646753" y="35553"/>
                  </a:cubicBezTo>
                  <a:cubicBezTo>
                    <a:pt x="646753" y="55188"/>
                    <a:pt x="630835" y="71106"/>
                    <a:pt x="611200" y="71106"/>
                  </a:cubicBezTo>
                  <a:cubicBezTo>
                    <a:pt x="591565" y="71106"/>
                    <a:pt x="575647" y="55188"/>
                    <a:pt x="575647" y="35553"/>
                  </a:cubicBezTo>
                  <a:cubicBezTo>
                    <a:pt x="575647" y="15918"/>
                    <a:pt x="591565" y="0"/>
                    <a:pt x="611200" y="0"/>
                  </a:cubicBezTo>
                  <a:close/>
                  <a:moveTo>
                    <a:pt x="468107" y="0"/>
                  </a:moveTo>
                  <a:cubicBezTo>
                    <a:pt x="487742" y="0"/>
                    <a:pt x="503660" y="15918"/>
                    <a:pt x="503660" y="35553"/>
                  </a:cubicBezTo>
                  <a:cubicBezTo>
                    <a:pt x="503660" y="55188"/>
                    <a:pt x="487742" y="71106"/>
                    <a:pt x="468107" y="71106"/>
                  </a:cubicBezTo>
                  <a:cubicBezTo>
                    <a:pt x="448472" y="71106"/>
                    <a:pt x="432554" y="55188"/>
                    <a:pt x="432554" y="35553"/>
                  </a:cubicBezTo>
                  <a:cubicBezTo>
                    <a:pt x="432554" y="15918"/>
                    <a:pt x="448472" y="0"/>
                    <a:pt x="468107" y="0"/>
                  </a:cubicBezTo>
                  <a:close/>
                  <a:moveTo>
                    <a:pt x="325015" y="0"/>
                  </a:moveTo>
                  <a:cubicBezTo>
                    <a:pt x="344650" y="0"/>
                    <a:pt x="360568" y="15918"/>
                    <a:pt x="360568" y="35553"/>
                  </a:cubicBezTo>
                  <a:cubicBezTo>
                    <a:pt x="360568" y="55188"/>
                    <a:pt x="344650" y="71106"/>
                    <a:pt x="325015" y="71106"/>
                  </a:cubicBezTo>
                  <a:cubicBezTo>
                    <a:pt x="305380" y="71106"/>
                    <a:pt x="289462" y="55188"/>
                    <a:pt x="289462" y="35553"/>
                  </a:cubicBezTo>
                  <a:cubicBezTo>
                    <a:pt x="289462" y="15918"/>
                    <a:pt x="305380" y="0"/>
                    <a:pt x="325015" y="0"/>
                  </a:cubicBezTo>
                  <a:close/>
                  <a:moveTo>
                    <a:pt x="181926" y="0"/>
                  </a:moveTo>
                  <a:cubicBezTo>
                    <a:pt x="201561" y="0"/>
                    <a:pt x="217479" y="15918"/>
                    <a:pt x="217479" y="35553"/>
                  </a:cubicBezTo>
                  <a:cubicBezTo>
                    <a:pt x="217479" y="55188"/>
                    <a:pt x="201561" y="71106"/>
                    <a:pt x="181926" y="71106"/>
                  </a:cubicBezTo>
                  <a:cubicBezTo>
                    <a:pt x="162291" y="71106"/>
                    <a:pt x="146373" y="55188"/>
                    <a:pt x="146373" y="35553"/>
                  </a:cubicBezTo>
                  <a:cubicBezTo>
                    <a:pt x="146373" y="15918"/>
                    <a:pt x="162291" y="0"/>
                    <a:pt x="181926" y="0"/>
                  </a:cubicBezTo>
                  <a:close/>
                  <a:moveTo>
                    <a:pt x="35553" y="0"/>
                  </a:moveTo>
                  <a:cubicBezTo>
                    <a:pt x="55188" y="0"/>
                    <a:pt x="71106" y="15918"/>
                    <a:pt x="71106" y="35553"/>
                  </a:cubicBezTo>
                  <a:cubicBezTo>
                    <a:pt x="71106" y="55188"/>
                    <a:pt x="55188" y="71106"/>
                    <a:pt x="35553" y="71106"/>
                  </a:cubicBezTo>
                  <a:cubicBezTo>
                    <a:pt x="15918" y="71106"/>
                    <a:pt x="0" y="55188"/>
                    <a:pt x="0" y="35553"/>
                  </a:cubicBezTo>
                  <a:cubicBezTo>
                    <a:pt x="0" y="15918"/>
                    <a:pt x="15918" y="0"/>
                    <a:pt x="3555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CEB">
                    <a:alpha val="0"/>
                  </a:srgbClr>
                </a:gs>
                <a:gs pos="100000">
                  <a:srgbClr val="00BCEB"/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1219170">
                <a:defRPr/>
              </a:pPr>
              <a:endParaRPr lang="en-US" sz="2400" kern="0">
                <a:solidFill>
                  <a:srgbClr val="0D274D"/>
                </a:solidFill>
                <a:latin typeface="CiscoSansTT ExtraLight"/>
                <a:ea typeface="ＭＳ Ｐゴシック" charset="0"/>
              </a:endParaRPr>
            </a:p>
          </p:txBody>
        </p:sp>
        <p:grpSp>
          <p:nvGrpSpPr>
            <p:cNvPr id="49" name="Group 592">
              <a:extLst>
                <a:ext uri="{FF2B5EF4-FFF2-40B4-BE49-F238E27FC236}">
                  <a16:creationId xmlns:a16="http://schemas.microsoft.com/office/drawing/2014/main" id="{75400C1B-B8BF-734C-B695-4EE37FAF7BC3}"/>
                </a:ext>
              </a:extLst>
            </p:cNvPr>
            <p:cNvGrpSpPr/>
            <p:nvPr/>
          </p:nvGrpSpPr>
          <p:grpSpPr>
            <a:xfrm>
              <a:off x="5108094" y="2110473"/>
              <a:ext cx="1880819" cy="1693100"/>
              <a:chOff x="-3083985" y="2387260"/>
              <a:chExt cx="2611628" cy="2350967"/>
            </a:xfrm>
          </p:grpSpPr>
          <p:pic>
            <p:nvPicPr>
              <p:cNvPr id="99" name="Picture 178" descr="A picture containing object&#10;&#10;Description automatically generated">
                <a:extLst>
                  <a:ext uri="{FF2B5EF4-FFF2-40B4-BE49-F238E27FC236}">
                    <a16:creationId xmlns:a16="http://schemas.microsoft.com/office/drawing/2014/main" id="{5B898BE0-8443-344D-B17A-08E208A12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screen">
                <a:duotone>
                  <a:srgbClr val="6EBE4A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6355791" flipH="1">
                <a:off x="-3014057" y="2866403"/>
                <a:ext cx="664007" cy="803863"/>
              </a:xfrm>
              <a:prstGeom prst="rect">
                <a:avLst/>
              </a:prstGeom>
            </p:spPr>
          </p:pic>
          <p:pic>
            <p:nvPicPr>
              <p:cNvPr id="100" name="Picture 179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E990A827-82CC-1D47-A3ED-A0D39566C6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screen">
                <a:duotone>
                  <a:srgbClr val="6EBE4A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8498307" flipH="1">
                <a:off x="-2779279" y="2900466"/>
                <a:ext cx="1143367" cy="459051"/>
              </a:xfrm>
              <a:prstGeom prst="rect">
                <a:avLst/>
              </a:prstGeom>
            </p:spPr>
          </p:pic>
          <p:pic>
            <p:nvPicPr>
              <p:cNvPr id="101" name="Picture 180" descr="A picture containing black, clock, white, knife&#10;&#10;Description automatically generated">
                <a:extLst>
                  <a:ext uri="{FF2B5EF4-FFF2-40B4-BE49-F238E27FC236}">
                    <a16:creationId xmlns:a16="http://schemas.microsoft.com/office/drawing/2014/main" id="{1F3DD894-171C-C64C-B686-B5FF810A0F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srgbClr val="6EBE4A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7951816" flipH="1">
                <a:off x="-2229857" y="2161656"/>
                <a:ext cx="1425602" cy="1876809"/>
              </a:xfrm>
              <a:prstGeom prst="rect">
                <a:avLst/>
              </a:prstGeom>
            </p:spPr>
          </p:pic>
          <p:pic>
            <p:nvPicPr>
              <p:cNvPr id="102" name="Picture 181" descr="A picture containing indoor, sitting, black, white&#10;&#10;Description automatically generated">
                <a:extLst>
                  <a:ext uri="{FF2B5EF4-FFF2-40B4-BE49-F238E27FC236}">
                    <a16:creationId xmlns:a16="http://schemas.microsoft.com/office/drawing/2014/main" id="{06589248-1958-E145-8AFD-80DB90458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duotone>
                  <a:srgbClr val="6EBE4A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-1495766" y="3640426"/>
                <a:ext cx="1023409" cy="1097801"/>
              </a:xfrm>
              <a:prstGeom prst="rect">
                <a:avLst/>
              </a:prstGeom>
            </p:spPr>
          </p:pic>
        </p:grpSp>
        <p:grpSp>
          <p:nvGrpSpPr>
            <p:cNvPr id="50" name="Group 591">
              <a:extLst>
                <a:ext uri="{FF2B5EF4-FFF2-40B4-BE49-F238E27FC236}">
                  <a16:creationId xmlns:a16="http://schemas.microsoft.com/office/drawing/2014/main" id="{6D81F631-17FC-4F4C-B06C-0A1A9D9A5A5D}"/>
                </a:ext>
              </a:extLst>
            </p:cNvPr>
            <p:cNvGrpSpPr/>
            <p:nvPr/>
          </p:nvGrpSpPr>
          <p:grpSpPr>
            <a:xfrm>
              <a:off x="5278319" y="1939687"/>
              <a:ext cx="1817599" cy="1926301"/>
              <a:chOff x="-70844" y="2579788"/>
              <a:chExt cx="2523843" cy="2674780"/>
            </a:xfrm>
          </p:grpSpPr>
          <p:pic>
            <p:nvPicPr>
              <p:cNvPr id="95" name="Picture 588" descr="A picture containing object&#10;&#10;Description automatically generated">
                <a:extLst>
                  <a:ext uri="{FF2B5EF4-FFF2-40B4-BE49-F238E27FC236}">
                    <a16:creationId xmlns:a16="http://schemas.microsoft.com/office/drawing/2014/main" id="{198E3CC2-1175-2C42-BC8E-D0C005DDE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084758" flipH="1">
                <a:off x="-916" y="2753853"/>
                <a:ext cx="664007" cy="803863"/>
              </a:xfrm>
              <a:prstGeom prst="rect">
                <a:avLst/>
              </a:prstGeom>
            </p:spPr>
          </p:pic>
          <p:pic>
            <p:nvPicPr>
              <p:cNvPr id="96" name="Picture 582" descr="A close up of a computer&#10;&#10;Description automatically generated">
                <a:extLst>
                  <a:ext uri="{FF2B5EF4-FFF2-40B4-BE49-F238E27FC236}">
                    <a16:creationId xmlns:a16="http://schemas.microsoft.com/office/drawing/2014/main" id="{DA651DA6-958D-694D-A2C9-65EEBC44E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20615390" flipH="1">
                <a:off x="444582" y="2920634"/>
                <a:ext cx="1143367" cy="459051"/>
              </a:xfrm>
              <a:prstGeom prst="rect">
                <a:avLst/>
              </a:prstGeom>
            </p:spPr>
          </p:pic>
          <p:pic>
            <p:nvPicPr>
              <p:cNvPr id="97" name="Picture 590" descr="A picture containing black, clock, white, knife&#10;&#10;Description automatically generated">
                <a:extLst>
                  <a:ext uri="{FF2B5EF4-FFF2-40B4-BE49-F238E27FC236}">
                    <a16:creationId xmlns:a16="http://schemas.microsoft.com/office/drawing/2014/main" id="{A9FB3BA3-10AA-CC45-92AB-429FE3071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19301551" flipH="1">
                <a:off x="1006233" y="2579788"/>
                <a:ext cx="1425602" cy="1876809"/>
              </a:xfrm>
              <a:prstGeom prst="rect">
                <a:avLst/>
              </a:prstGeom>
            </p:spPr>
          </p:pic>
          <p:pic>
            <p:nvPicPr>
              <p:cNvPr id="98" name="Picture 586" descr="A picture containing indoor, sitting, black, white&#10;&#10;Description automatically generated">
                <a:extLst>
                  <a:ext uri="{FF2B5EF4-FFF2-40B4-BE49-F238E27FC236}">
                    <a16:creationId xmlns:a16="http://schemas.microsoft.com/office/drawing/2014/main" id="{A38C4A66-0129-3F40-B020-35F1FCAB6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1429590" y="4156767"/>
                <a:ext cx="1023409" cy="1097801"/>
              </a:xfrm>
              <a:prstGeom prst="rect">
                <a:avLst/>
              </a:prstGeom>
            </p:spPr>
          </p:pic>
        </p:grpSp>
        <p:sp>
          <p:nvSpPr>
            <p:cNvPr id="51" name="Freeform: Shape 100">
              <a:extLst>
                <a:ext uri="{FF2B5EF4-FFF2-40B4-BE49-F238E27FC236}">
                  <a16:creationId xmlns:a16="http://schemas.microsoft.com/office/drawing/2014/main" id="{ABFBE7A3-4841-DC4F-AE1F-28D55830151A}"/>
                </a:ext>
              </a:extLst>
            </p:cNvPr>
            <p:cNvSpPr/>
            <p:nvPr/>
          </p:nvSpPr>
          <p:spPr>
            <a:xfrm rot="14974915">
              <a:off x="7253969" y="2565313"/>
              <a:ext cx="1546999" cy="1954387"/>
            </a:xfrm>
            <a:custGeom>
              <a:avLst/>
              <a:gdLst>
                <a:gd name="connsiteX0" fmla="*/ 0 w 2210348"/>
                <a:gd name="connsiteY0" fmla="*/ 0 h 2565583"/>
                <a:gd name="connsiteX1" fmla="*/ 1723545 w 2210348"/>
                <a:gd name="connsiteY1" fmla="*/ 2486642 h 2565583"/>
                <a:gd name="connsiteX2" fmla="*/ 1980103 w 2210348"/>
                <a:gd name="connsiteY2" fmla="*/ 2565583 h 2565583"/>
                <a:gd name="connsiteX3" fmla="*/ 2210348 w 2210348"/>
                <a:gd name="connsiteY3" fmla="*/ 2466907 h 2565583"/>
                <a:gd name="connsiteX0" fmla="*/ 0 w 2210348"/>
                <a:gd name="connsiteY0" fmla="*/ 0 h 2565583"/>
                <a:gd name="connsiteX1" fmla="*/ 1723545 w 2210348"/>
                <a:gd name="connsiteY1" fmla="*/ 2486642 h 2565583"/>
                <a:gd name="connsiteX2" fmla="*/ 1980103 w 2210348"/>
                <a:gd name="connsiteY2" fmla="*/ 2565583 h 2565583"/>
                <a:gd name="connsiteX3" fmla="*/ 2210348 w 2210348"/>
                <a:gd name="connsiteY3" fmla="*/ 2466907 h 2565583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80103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80103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51528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51528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6712"/>
                <a:gd name="connsiteX1" fmla="*/ 1723545 w 2210348"/>
                <a:gd name="connsiteY1" fmla="*/ 2486642 h 2566712"/>
                <a:gd name="connsiteX2" fmla="*/ 1951528 w 2210348"/>
                <a:gd name="connsiteY2" fmla="*/ 2565583 h 2566712"/>
                <a:gd name="connsiteX3" fmla="*/ 2210348 w 2210348"/>
                <a:gd name="connsiteY3" fmla="*/ 2466907 h 2566712"/>
                <a:gd name="connsiteX0" fmla="*/ 0 w 2210348"/>
                <a:gd name="connsiteY0" fmla="*/ 0 h 2618050"/>
                <a:gd name="connsiteX1" fmla="*/ 1723545 w 2210348"/>
                <a:gd name="connsiteY1" fmla="*/ 2486642 h 2618050"/>
                <a:gd name="connsiteX2" fmla="*/ 1956290 w 2210348"/>
                <a:gd name="connsiteY2" fmla="*/ 2617970 h 2618050"/>
                <a:gd name="connsiteX3" fmla="*/ 2210348 w 2210348"/>
                <a:gd name="connsiteY3" fmla="*/ 2466907 h 2618050"/>
                <a:gd name="connsiteX0" fmla="*/ 0 w 2181773"/>
                <a:gd name="connsiteY0" fmla="*/ 0 h 2618050"/>
                <a:gd name="connsiteX1" fmla="*/ 1723545 w 2181773"/>
                <a:gd name="connsiteY1" fmla="*/ 2486642 h 2618050"/>
                <a:gd name="connsiteX2" fmla="*/ 1956290 w 2181773"/>
                <a:gd name="connsiteY2" fmla="*/ 2617970 h 2618050"/>
                <a:gd name="connsiteX3" fmla="*/ 2181773 w 2181773"/>
                <a:gd name="connsiteY3" fmla="*/ 2447857 h 2618050"/>
                <a:gd name="connsiteX0" fmla="*/ 0 w 2181773"/>
                <a:gd name="connsiteY0" fmla="*/ 0 h 2618050"/>
                <a:gd name="connsiteX1" fmla="*/ 1723545 w 2181773"/>
                <a:gd name="connsiteY1" fmla="*/ 2486642 h 2618050"/>
                <a:gd name="connsiteX2" fmla="*/ 1956290 w 2181773"/>
                <a:gd name="connsiteY2" fmla="*/ 2617970 h 2618050"/>
                <a:gd name="connsiteX3" fmla="*/ 2181773 w 2181773"/>
                <a:gd name="connsiteY3" fmla="*/ 2447857 h 2618050"/>
                <a:gd name="connsiteX0" fmla="*/ 0 w 2181773"/>
                <a:gd name="connsiteY0" fmla="*/ 0 h 2618037"/>
                <a:gd name="connsiteX1" fmla="*/ 1742595 w 2181773"/>
                <a:gd name="connsiteY1" fmla="*/ 2477117 h 2618037"/>
                <a:gd name="connsiteX2" fmla="*/ 1956290 w 2181773"/>
                <a:gd name="connsiteY2" fmla="*/ 2617970 h 2618037"/>
                <a:gd name="connsiteX3" fmla="*/ 2181773 w 2181773"/>
                <a:gd name="connsiteY3" fmla="*/ 2447857 h 2618037"/>
                <a:gd name="connsiteX0" fmla="*/ 0 w 2210348"/>
                <a:gd name="connsiteY0" fmla="*/ 0 h 2681537"/>
                <a:gd name="connsiteX1" fmla="*/ 1771170 w 2210348"/>
                <a:gd name="connsiteY1" fmla="*/ 2540617 h 2681537"/>
                <a:gd name="connsiteX2" fmla="*/ 1984865 w 2210348"/>
                <a:gd name="connsiteY2" fmla="*/ 2681470 h 2681537"/>
                <a:gd name="connsiteX3" fmla="*/ 2210348 w 2210348"/>
                <a:gd name="connsiteY3" fmla="*/ 2511357 h 2681537"/>
                <a:gd name="connsiteX0" fmla="*/ 0 w 2151073"/>
                <a:gd name="connsiteY0" fmla="*/ 0 h 2681537"/>
                <a:gd name="connsiteX1" fmla="*/ 1771170 w 2151073"/>
                <a:gd name="connsiteY1" fmla="*/ 2540617 h 2681537"/>
                <a:gd name="connsiteX2" fmla="*/ 1984865 w 2151073"/>
                <a:gd name="connsiteY2" fmla="*/ 2681470 h 2681537"/>
                <a:gd name="connsiteX3" fmla="*/ 2151073 w 2151073"/>
                <a:gd name="connsiteY3" fmla="*/ 2488845 h 2681537"/>
                <a:gd name="connsiteX0" fmla="*/ 0 w 2151073"/>
                <a:gd name="connsiteY0" fmla="*/ 0 h 2681537"/>
                <a:gd name="connsiteX1" fmla="*/ 1771170 w 2151073"/>
                <a:gd name="connsiteY1" fmla="*/ 2540617 h 2681537"/>
                <a:gd name="connsiteX2" fmla="*/ 1984865 w 2151073"/>
                <a:gd name="connsiteY2" fmla="*/ 2681470 h 2681537"/>
                <a:gd name="connsiteX3" fmla="*/ 2151073 w 2151073"/>
                <a:gd name="connsiteY3" fmla="*/ 2488845 h 2681537"/>
                <a:gd name="connsiteX0" fmla="*/ 0 w 2151073"/>
                <a:gd name="connsiteY0" fmla="*/ 0 h 2691658"/>
                <a:gd name="connsiteX1" fmla="*/ 1771170 w 2151073"/>
                <a:gd name="connsiteY1" fmla="*/ 2540617 h 2691658"/>
                <a:gd name="connsiteX2" fmla="*/ 1974513 w 2151073"/>
                <a:gd name="connsiteY2" fmla="*/ 2691601 h 2691658"/>
                <a:gd name="connsiteX3" fmla="*/ 2151073 w 2151073"/>
                <a:gd name="connsiteY3" fmla="*/ 2488845 h 2691658"/>
                <a:gd name="connsiteX0" fmla="*/ 0 w 2151073"/>
                <a:gd name="connsiteY0" fmla="*/ 0 h 2691603"/>
                <a:gd name="connsiteX1" fmla="*/ 1771170 w 2151073"/>
                <a:gd name="connsiteY1" fmla="*/ 2540617 h 2691603"/>
                <a:gd name="connsiteX2" fmla="*/ 1974513 w 2151073"/>
                <a:gd name="connsiteY2" fmla="*/ 2691601 h 2691603"/>
                <a:gd name="connsiteX3" fmla="*/ 2151073 w 2151073"/>
                <a:gd name="connsiteY3" fmla="*/ 2488845 h 2691603"/>
                <a:gd name="connsiteX0" fmla="*/ 0 w 2151073"/>
                <a:gd name="connsiteY0" fmla="*/ 0 h 2691768"/>
                <a:gd name="connsiteX1" fmla="*/ 1771170 w 2151073"/>
                <a:gd name="connsiteY1" fmla="*/ 2540617 h 2691768"/>
                <a:gd name="connsiteX2" fmla="*/ 1974513 w 2151073"/>
                <a:gd name="connsiteY2" fmla="*/ 2691601 h 2691768"/>
                <a:gd name="connsiteX3" fmla="*/ 2151073 w 2151073"/>
                <a:gd name="connsiteY3" fmla="*/ 2488845 h 2691768"/>
                <a:gd name="connsiteX0" fmla="*/ 0 w 2155162"/>
                <a:gd name="connsiteY0" fmla="*/ 0 h 2691783"/>
                <a:gd name="connsiteX1" fmla="*/ 1771170 w 2155162"/>
                <a:gd name="connsiteY1" fmla="*/ 2540617 h 2691783"/>
                <a:gd name="connsiteX2" fmla="*/ 1974513 w 2155162"/>
                <a:gd name="connsiteY2" fmla="*/ 2691601 h 2691783"/>
                <a:gd name="connsiteX3" fmla="*/ 2155162 w 2155162"/>
                <a:gd name="connsiteY3" fmla="*/ 2494703 h 2691783"/>
                <a:gd name="connsiteX0" fmla="*/ 0 w 2155162"/>
                <a:gd name="connsiteY0" fmla="*/ 0 h 2691789"/>
                <a:gd name="connsiteX1" fmla="*/ 1771170 w 2155162"/>
                <a:gd name="connsiteY1" fmla="*/ 2540617 h 2691789"/>
                <a:gd name="connsiteX2" fmla="*/ 1974513 w 2155162"/>
                <a:gd name="connsiteY2" fmla="*/ 2691601 h 2691789"/>
                <a:gd name="connsiteX3" fmla="*/ 2155162 w 2155162"/>
                <a:gd name="connsiteY3" fmla="*/ 2494703 h 2691789"/>
                <a:gd name="connsiteX0" fmla="*/ 0 w 2152436"/>
                <a:gd name="connsiteY0" fmla="*/ 0 h 2691778"/>
                <a:gd name="connsiteX1" fmla="*/ 1771170 w 2152436"/>
                <a:gd name="connsiteY1" fmla="*/ 2540617 h 2691778"/>
                <a:gd name="connsiteX2" fmla="*/ 1974513 w 2152436"/>
                <a:gd name="connsiteY2" fmla="*/ 2691601 h 2691778"/>
                <a:gd name="connsiteX3" fmla="*/ 2152436 w 2152436"/>
                <a:gd name="connsiteY3" fmla="*/ 2490797 h 2691778"/>
                <a:gd name="connsiteX0" fmla="*/ 0 w 2152436"/>
                <a:gd name="connsiteY0" fmla="*/ 0 h 2703650"/>
                <a:gd name="connsiteX1" fmla="*/ 1771170 w 2152436"/>
                <a:gd name="connsiteY1" fmla="*/ 2540617 h 2703650"/>
                <a:gd name="connsiteX2" fmla="*/ 1974108 w 2152436"/>
                <a:gd name="connsiteY2" fmla="*/ 2703500 h 2703650"/>
                <a:gd name="connsiteX3" fmla="*/ 2152436 w 2152436"/>
                <a:gd name="connsiteY3" fmla="*/ 2490797 h 2703650"/>
                <a:gd name="connsiteX0" fmla="*/ 0 w 2103307"/>
                <a:gd name="connsiteY0" fmla="*/ 0 h 2671810"/>
                <a:gd name="connsiteX1" fmla="*/ 1722041 w 2103307"/>
                <a:gd name="connsiteY1" fmla="*/ 2508777 h 2671810"/>
                <a:gd name="connsiteX2" fmla="*/ 1924979 w 2103307"/>
                <a:gd name="connsiteY2" fmla="*/ 2671660 h 2671810"/>
                <a:gd name="connsiteX3" fmla="*/ 2103307 w 2103307"/>
                <a:gd name="connsiteY3" fmla="*/ 2458957 h 2671810"/>
                <a:gd name="connsiteX0" fmla="*/ 0 w 2110833"/>
                <a:gd name="connsiteY0" fmla="*/ 0 h 2672071"/>
                <a:gd name="connsiteX1" fmla="*/ 1729567 w 2110833"/>
                <a:gd name="connsiteY1" fmla="*/ 2509038 h 2672071"/>
                <a:gd name="connsiteX2" fmla="*/ 1932505 w 2110833"/>
                <a:gd name="connsiteY2" fmla="*/ 2671921 h 2672071"/>
                <a:gd name="connsiteX3" fmla="*/ 2110833 w 2110833"/>
                <a:gd name="connsiteY3" fmla="*/ 2459218 h 2672071"/>
                <a:gd name="connsiteX0" fmla="*/ 0 w 2122561"/>
                <a:gd name="connsiteY0" fmla="*/ 0 h 2681518"/>
                <a:gd name="connsiteX1" fmla="*/ 1741295 w 2122561"/>
                <a:gd name="connsiteY1" fmla="*/ 2518485 h 2681518"/>
                <a:gd name="connsiteX2" fmla="*/ 1944233 w 2122561"/>
                <a:gd name="connsiteY2" fmla="*/ 2681368 h 2681518"/>
                <a:gd name="connsiteX3" fmla="*/ 2122561 w 2122561"/>
                <a:gd name="connsiteY3" fmla="*/ 2468665 h 268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2561" h="2681518">
                  <a:moveTo>
                    <a:pt x="0" y="0"/>
                  </a:moveTo>
                  <a:lnTo>
                    <a:pt x="1741295" y="2518485"/>
                  </a:lnTo>
                  <a:cubicBezTo>
                    <a:pt x="1803001" y="2606712"/>
                    <a:pt x="1849763" y="2666645"/>
                    <a:pt x="1944233" y="2681368"/>
                  </a:cubicBezTo>
                  <a:cubicBezTo>
                    <a:pt x="2035620" y="2685314"/>
                    <a:pt x="2074252" y="2611764"/>
                    <a:pt x="2122561" y="2468665"/>
                  </a:cubicBezTo>
                </a:path>
              </a:pathLst>
            </a:custGeom>
            <a:noFill/>
            <a:ln w="12700" cap="flat" cmpd="sng" algn="ctr">
              <a:solidFill>
                <a:srgbClr val="0D274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D274D"/>
                </a:solidFill>
                <a:latin typeface="CiscoSansTT ExtraLight"/>
              </a:endParaRPr>
            </a:p>
          </p:txBody>
        </p:sp>
        <p:pic>
          <p:nvPicPr>
            <p:cNvPr id="52" name="Picture 6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6222109D-C4C6-B94D-A05E-783C27F65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duotone>
                <a:prstClr val="black"/>
                <a:srgbClr val="00BCEB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9753" y="3189192"/>
              <a:ext cx="2331539" cy="1161707"/>
            </a:xfrm>
            <a:prstGeom prst="rect">
              <a:avLst/>
            </a:prstGeom>
          </p:spPr>
        </p:pic>
        <p:sp>
          <p:nvSpPr>
            <p:cNvPr id="53" name="Freeform: Shape 86">
              <a:extLst>
                <a:ext uri="{FF2B5EF4-FFF2-40B4-BE49-F238E27FC236}">
                  <a16:creationId xmlns:a16="http://schemas.microsoft.com/office/drawing/2014/main" id="{A95048EC-5673-3144-9575-A2596204844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6329018" y="3399090"/>
              <a:ext cx="1017776" cy="197557"/>
            </a:xfrm>
            <a:custGeom>
              <a:avLst/>
              <a:gdLst>
                <a:gd name="connsiteX0" fmla="*/ 1755943 w 1791496"/>
                <a:gd name="connsiteY0" fmla="*/ 276636 h 347742"/>
                <a:gd name="connsiteX1" fmla="*/ 1791496 w 1791496"/>
                <a:gd name="connsiteY1" fmla="*/ 312189 h 347742"/>
                <a:gd name="connsiteX2" fmla="*/ 1755943 w 1791496"/>
                <a:gd name="connsiteY2" fmla="*/ 347742 h 347742"/>
                <a:gd name="connsiteX3" fmla="*/ 1720390 w 1791496"/>
                <a:gd name="connsiteY3" fmla="*/ 312189 h 347742"/>
                <a:gd name="connsiteX4" fmla="*/ 1755943 w 1791496"/>
                <a:gd name="connsiteY4" fmla="*/ 276636 h 347742"/>
                <a:gd name="connsiteX5" fmla="*/ 1612854 w 1791496"/>
                <a:gd name="connsiteY5" fmla="*/ 276636 h 347742"/>
                <a:gd name="connsiteX6" fmla="*/ 1648407 w 1791496"/>
                <a:gd name="connsiteY6" fmla="*/ 312189 h 347742"/>
                <a:gd name="connsiteX7" fmla="*/ 1612854 w 1791496"/>
                <a:gd name="connsiteY7" fmla="*/ 347742 h 347742"/>
                <a:gd name="connsiteX8" fmla="*/ 1577301 w 1791496"/>
                <a:gd name="connsiteY8" fmla="*/ 312189 h 347742"/>
                <a:gd name="connsiteX9" fmla="*/ 1612854 w 1791496"/>
                <a:gd name="connsiteY9" fmla="*/ 276636 h 347742"/>
                <a:gd name="connsiteX10" fmla="*/ 1469760 w 1791496"/>
                <a:gd name="connsiteY10" fmla="*/ 276636 h 347742"/>
                <a:gd name="connsiteX11" fmla="*/ 1505313 w 1791496"/>
                <a:gd name="connsiteY11" fmla="*/ 312189 h 347742"/>
                <a:gd name="connsiteX12" fmla="*/ 1469760 w 1791496"/>
                <a:gd name="connsiteY12" fmla="*/ 347742 h 347742"/>
                <a:gd name="connsiteX13" fmla="*/ 1434207 w 1791496"/>
                <a:gd name="connsiteY13" fmla="*/ 312189 h 347742"/>
                <a:gd name="connsiteX14" fmla="*/ 1469760 w 1791496"/>
                <a:gd name="connsiteY14" fmla="*/ 276636 h 347742"/>
                <a:gd name="connsiteX15" fmla="*/ 1326667 w 1791496"/>
                <a:gd name="connsiteY15" fmla="*/ 276636 h 347742"/>
                <a:gd name="connsiteX16" fmla="*/ 1362220 w 1791496"/>
                <a:gd name="connsiteY16" fmla="*/ 312189 h 347742"/>
                <a:gd name="connsiteX17" fmla="*/ 1326667 w 1791496"/>
                <a:gd name="connsiteY17" fmla="*/ 347742 h 347742"/>
                <a:gd name="connsiteX18" fmla="*/ 1291114 w 1791496"/>
                <a:gd name="connsiteY18" fmla="*/ 312189 h 347742"/>
                <a:gd name="connsiteX19" fmla="*/ 1326667 w 1791496"/>
                <a:gd name="connsiteY19" fmla="*/ 276636 h 347742"/>
                <a:gd name="connsiteX20" fmla="*/ 1183573 w 1791496"/>
                <a:gd name="connsiteY20" fmla="*/ 276636 h 347742"/>
                <a:gd name="connsiteX21" fmla="*/ 1219126 w 1791496"/>
                <a:gd name="connsiteY21" fmla="*/ 312189 h 347742"/>
                <a:gd name="connsiteX22" fmla="*/ 1183573 w 1791496"/>
                <a:gd name="connsiteY22" fmla="*/ 347742 h 347742"/>
                <a:gd name="connsiteX23" fmla="*/ 1148020 w 1791496"/>
                <a:gd name="connsiteY23" fmla="*/ 312189 h 347742"/>
                <a:gd name="connsiteX24" fmla="*/ 1183573 w 1791496"/>
                <a:gd name="connsiteY24" fmla="*/ 276636 h 347742"/>
                <a:gd name="connsiteX25" fmla="*/ 1040480 w 1791496"/>
                <a:gd name="connsiteY25" fmla="*/ 276636 h 347742"/>
                <a:gd name="connsiteX26" fmla="*/ 1076033 w 1791496"/>
                <a:gd name="connsiteY26" fmla="*/ 312189 h 347742"/>
                <a:gd name="connsiteX27" fmla="*/ 1040480 w 1791496"/>
                <a:gd name="connsiteY27" fmla="*/ 347742 h 347742"/>
                <a:gd name="connsiteX28" fmla="*/ 1004927 w 1791496"/>
                <a:gd name="connsiteY28" fmla="*/ 312189 h 347742"/>
                <a:gd name="connsiteX29" fmla="*/ 1040480 w 1791496"/>
                <a:gd name="connsiteY29" fmla="*/ 276636 h 347742"/>
                <a:gd name="connsiteX30" fmla="*/ 897387 w 1791496"/>
                <a:gd name="connsiteY30" fmla="*/ 276636 h 347742"/>
                <a:gd name="connsiteX31" fmla="*/ 932940 w 1791496"/>
                <a:gd name="connsiteY31" fmla="*/ 312189 h 347742"/>
                <a:gd name="connsiteX32" fmla="*/ 897387 w 1791496"/>
                <a:gd name="connsiteY32" fmla="*/ 347742 h 347742"/>
                <a:gd name="connsiteX33" fmla="*/ 861834 w 1791496"/>
                <a:gd name="connsiteY33" fmla="*/ 312189 h 347742"/>
                <a:gd name="connsiteX34" fmla="*/ 897387 w 1791496"/>
                <a:gd name="connsiteY34" fmla="*/ 276636 h 347742"/>
                <a:gd name="connsiteX35" fmla="*/ 754293 w 1791496"/>
                <a:gd name="connsiteY35" fmla="*/ 276636 h 347742"/>
                <a:gd name="connsiteX36" fmla="*/ 789846 w 1791496"/>
                <a:gd name="connsiteY36" fmla="*/ 312189 h 347742"/>
                <a:gd name="connsiteX37" fmla="*/ 754293 w 1791496"/>
                <a:gd name="connsiteY37" fmla="*/ 347742 h 347742"/>
                <a:gd name="connsiteX38" fmla="*/ 718740 w 1791496"/>
                <a:gd name="connsiteY38" fmla="*/ 312189 h 347742"/>
                <a:gd name="connsiteX39" fmla="*/ 754293 w 1791496"/>
                <a:gd name="connsiteY39" fmla="*/ 276636 h 347742"/>
                <a:gd name="connsiteX40" fmla="*/ 611200 w 1791496"/>
                <a:gd name="connsiteY40" fmla="*/ 276636 h 347742"/>
                <a:gd name="connsiteX41" fmla="*/ 646753 w 1791496"/>
                <a:gd name="connsiteY41" fmla="*/ 312189 h 347742"/>
                <a:gd name="connsiteX42" fmla="*/ 611200 w 1791496"/>
                <a:gd name="connsiteY42" fmla="*/ 347742 h 347742"/>
                <a:gd name="connsiteX43" fmla="*/ 575647 w 1791496"/>
                <a:gd name="connsiteY43" fmla="*/ 312189 h 347742"/>
                <a:gd name="connsiteX44" fmla="*/ 611200 w 1791496"/>
                <a:gd name="connsiteY44" fmla="*/ 276636 h 347742"/>
                <a:gd name="connsiteX45" fmla="*/ 468107 w 1791496"/>
                <a:gd name="connsiteY45" fmla="*/ 276636 h 347742"/>
                <a:gd name="connsiteX46" fmla="*/ 503660 w 1791496"/>
                <a:gd name="connsiteY46" fmla="*/ 312189 h 347742"/>
                <a:gd name="connsiteX47" fmla="*/ 468107 w 1791496"/>
                <a:gd name="connsiteY47" fmla="*/ 347742 h 347742"/>
                <a:gd name="connsiteX48" fmla="*/ 432554 w 1791496"/>
                <a:gd name="connsiteY48" fmla="*/ 312189 h 347742"/>
                <a:gd name="connsiteX49" fmla="*/ 468107 w 1791496"/>
                <a:gd name="connsiteY49" fmla="*/ 276636 h 347742"/>
                <a:gd name="connsiteX50" fmla="*/ 325015 w 1791496"/>
                <a:gd name="connsiteY50" fmla="*/ 276636 h 347742"/>
                <a:gd name="connsiteX51" fmla="*/ 360568 w 1791496"/>
                <a:gd name="connsiteY51" fmla="*/ 312189 h 347742"/>
                <a:gd name="connsiteX52" fmla="*/ 325015 w 1791496"/>
                <a:gd name="connsiteY52" fmla="*/ 347742 h 347742"/>
                <a:gd name="connsiteX53" fmla="*/ 289462 w 1791496"/>
                <a:gd name="connsiteY53" fmla="*/ 312189 h 347742"/>
                <a:gd name="connsiteX54" fmla="*/ 325015 w 1791496"/>
                <a:gd name="connsiteY54" fmla="*/ 276636 h 347742"/>
                <a:gd name="connsiteX55" fmla="*/ 181926 w 1791496"/>
                <a:gd name="connsiteY55" fmla="*/ 276636 h 347742"/>
                <a:gd name="connsiteX56" fmla="*/ 217479 w 1791496"/>
                <a:gd name="connsiteY56" fmla="*/ 312189 h 347742"/>
                <a:gd name="connsiteX57" fmla="*/ 181926 w 1791496"/>
                <a:gd name="connsiteY57" fmla="*/ 347742 h 347742"/>
                <a:gd name="connsiteX58" fmla="*/ 146373 w 1791496"/>
                <a:gd name="connsiteY58" fmla="*/ 312189 h 347742"/>
                <a:gd name="connsiteX59" fmla="*/ 181926 w 1791496"/>
                <a:gd name="connsiteY59" fmla="*/ 276636 h 347742"/>
                <a:gd name="connsiteX60" fmla="*/ 35553 w 1791496"/>
                <a:gd name="connsiteY60" fmla="*/ 276636 h 347742"/>
                <a:gd name="connsiteX61" fmla="*/ 71106 w 1791496"/>
                <a:gd name="connsiteY61" fmla="*/ 312189 h 347742"/>
                <a:gd name="connsiteX62" fmla="*/ 35553 w 1791496"/>
                <a:gd name="connsiteY62" fmla="*/ 347742 h 347742"/>
                <a:gd name="connsiteX63" fmla="*/ 0 w 1791496"/>
                <a:gd name="connsiteY63" fmla="*/ 312189 h 347742"/>
                <a:gd name="connsiteX64" fmla="*/ 35553 w 1791496"/>
                <a:gd name="connsiteY64" fmla="*/ 276636 h 347742"/>
                <a:gd name="connsiteX65" fmla="*/ 1755943 w 1791496"/>
                <a:gd name="connsiteY65" fmla="*/ 138318 h 347742"/>
                <a:gd name="connsiteX66" fmla="*/ 1791496 w 1791496"/>
                <a:gd name="connsiteY66" fmla="*/ 173871 h 347742"/>
                <a:gd name="connsiteX67" fmla="*/ 1755943 w 1791496"/>
                <a:gd name="connsiteY67" fmla="*/ 209424 h 347742"/>
                <a:gd name="connsiteX68" fmla="*/ 1720390 w 1791496"/>
                <a:gd name="connsiteY68" fmla="*/ 173871 h 347742"/>
                <a:gd name="connsiteX69" fmla="*/ 1755943 w 1791496"/>
                <a:gd name="connsiteY69" fmla="*/ 138318 h 347742"/>
                <a:gd name="connsiteX70" fmla="*/ 1612854 w 1791496"/>
                <a:gd name="connsiteY70" fmla="*/ 138318 h 347742"/>
                <a:gd name="connsiteX71" fmla="*/ 1648407 w 1791496"/>
                <a:gd name="connsiteY71" fmla="*/ 173871 h 347742"/>
                <a:gd name="connsiteX72" fmla="*/ 1612854 w 1791496"/>
                <a:gd name="connsiteY72" fmla="*/ 209424 h 347742"/>
                <a:gd name="connsiteX73" fmla="*/ 1577301 w 1791496"/>
                <a:gd name="connsiteY73" fmla="*/ 173871 h 347742"/>
                <a:gd name="connsiteX74" fmla="*/ 1612854 w 1791496"/>
                <a:gd name="connsiteY74" fmla="*/ 138318 h 347742"/>
                <a:gd name="connsiteX75" fmla="*/ 1469760 w 1791496"/>
                <a:gd name="connsiteY75" fmla="*/ 138318 h 347742"/>
                <a:gd name="connsiteX76" fmla="*/ 1505313 w 1791496"/>
                <a:gd name="connsiteY76" fmla="*/ 173871 h 347742"/>
                <a:gd name="connsiteX77" fmla="*/ 1469760 w 1791496"/>
                <a:gd name="connsiteY77" fmla="*/ 209424 h 347742"/>
                <a:gd name="connsiteX78" fmla="*/ 1434207 w 1791496"/>
                <a:gd name="connsiteY78" fmla="*/ 173871 h 347742"/>
                <a:gd name="connsiteX79" fmla="*/ 1469760 w 1791496"/>
                <a:gd name="connsiteY79" fmla="*/ 138318 h 347742"/>
                <a:gd name="connsiteX80" fmla="*/ 1326667 w 1791496"/>
                <a:gd name="connsiteY80" fmla="*/ 138318 h 347742"/>
                <a:gd name="connsiteX81" fmla="*/ 1362220 w 1791496"/>
                <a:gd name="connsiteY81" fmla="*/ 173871 h 347742"/>
                <a:gd name="connsiteX82" fmla="*/ 1326667 w 1791496"/>
                <a:gd name="connsiteY82" fmla="*/ 209424 h 347742"/>
                <a:gd name="connsiteX83" fmla="*/ 1291114 w 1791496"/>
                <a:gd name="connsiteY83" fmla="*/ 173871 h 347742"/>
                <a:gd name="connsiteX84" fmla="*/ 1326667 w 1791496"/>
                <a:gd name="connsiteY84" fmla="*/ 138318 h 347742"/>
                <a:gd name="connsiteX85" fmla="*/ 1183573 w 1791496"/>
                <a:gd name="connsiteY85" fmla="*/ 138318 h 347742"/>
                <a:gd name="connsiteX86" fmla="*/ 1219126 w 1791496"/>
                <a:gd name="connsiteY86" fmla="*/ 173871 h 347742"/>
                <a:gd name="connsiteX87" fmla="*/ 1183573 w 1791496"/>
                <a:gd name="connsiteY87" fmla="*/ 209424 h 347742"/>
                <a:gd name="connsiteX88" fmla="*/ 1148020 w 1791496"/>
                <a:gd name="connsiteY88" fmla="*/ 173871 h 347742"/>
                <a:gd name="connsiteX89" fmla="*/ 1183573 w 1791496"/>
                <a:gd name="connsiteY89" fmla="*/ 138318 h 347742"/>
                <a:gd name="connsiteX90" fmla="*/ 1040480 w 1791496"/>
                <a:gd name="connsiteY90" fmla="*/ 138318 h 347742"/>
                <a:gd name="connsiteX91" fmla="*/ 1076033 w 1791496"/>
                <a:gd name="connsiteY91" fmla="*/ 173871 h 347742"/>
                <a:gd name="connsiteX92" fmla="*/ 1040480 w 1791496"/>
                <a:gd name="connsiteY92" fmla="*/ 209424 h 347742"/>
                <a:gd name="connsiteX93" fmla="*/ 1004927 w 1791496"/>
                <a:gd name="connsiteY93" fmla="*/ 173871 h 347742"/>
                <a:gd name="connsiteX94" fmla="*/ 1040480 w 1791496"/>
                <a:gd name="connsiteY94" fmla="*/ 138318 h 347742"/>
                <a:gd name="connsiteX95" fmla="*/ 897387 w 1791496"/>
                <a:gd name="connsiteY95" fmla="*/ 138318 h 347742"/>
                <a:gd name="connsiteX96" fmla="*/ 932940 w 1791496"/>
                <a:gd name="connsiteY96" fmla="*/ 173871 h 347742"/>
                <a:gd name="connsiteX97" fmla="*/ 897387 w 1791496"/>
                <a:gd name="connsiteY97" fmla="*/ 209424 h 347742"/>
                <a:gd name="connsiteX98" fmla="*/ 861834 w 1791496"/>
                <a:gd name="connsiteY98" fmla="*/ 173871 h 347742"/>
                <a:gd name="connsiteX99" fmla="*/ 897387 w 1791496"/>
                <a:gd name="connsiteY99" fmla="*/ 138318 h 347742"/>
                <a:gd name="connsiteX100" fmla="*/ 754293 w 1791496"/>
                <a:gd name="connsiteY100" fmla="*/ 138318 h 347742"/>
                <a:gd name="connsiteX101" fmla="*/ 789846 w 1791496"/>
                <a:gd name="connsiteY101" fmla="*/ 173871 h 347742"/>
                <a:gd name="connsiteX102" fmla="*/ 754293 w 1791496"/>
                <a:gd name="connsiteY102" fmla="*/ 209424 h 347742"/>
                <a:gd name="connsiteX103" fmla="*/ 718740 w 1791496"/>
                <a:gd name="connsiteY103" fmla="*/ 173871 h 347742"/>
                <a:gd name="connsiteX104" fmla="*/ 754293 w 1791496"/>
                <a:gd name="connsiteY104" fmla="*/ 138318 h 347742"/>
                <a:gd name="connsiteX105" fmla="*/ 611200 w 1791496"/>
                <a:gd name="connsiteY105" fmla="*/ 138318 h 347742"/>
                <a:gd name="connsiteX106" fmla="*/ 646753 w 1791496"/>
                <a:gd name="connsiteY106" fmla="*/ 173871 h 347742"/>
                <a:gd name="connsiteX107" fmla="*/ 611200 w 1791496"/>
                <a:gd name="connsiteY107" fmla="*/ 209424 h 347742"/>
                <a:gd name="connsiteX108" fmla="*/ 575647 w 1791496"/>
                <a:gd name="connsiteY108" fmla="*/ 173871 h 347742"/>
                <a:gd name="connsiteX109" fmla="*/ 611200 w 1791496"/>
                <a:gd name="connsiteY109" fmla="*/ 138318 h 347742"/>
                <a:gd name="connsiteX110" fmla="*/ 468107 w 1791496"/>
                <a:gd name="connsiteY110" fmla="*/ 138318 h 347742"/>
                <a:gd name="connsiteX111" fmla="*/ 503660 w 1791496"/>
                <a:gd name="connsiteY111" fmla="*/ 173871 h 347742"/>
                <a:gd name="connsiteX112" fmla="*/ 468107 w 1791496"/>
                <a:gd name="connsiteY112" fmla="*/ 209424 h 347742"/>
                <a:gd name="connsiteX113" fmla="*/ 432554 w 1791496"/>
                <a:gd name="connsiteY113" fmla="*/ 173871 h 347742"/>
                <a:gd name="connsiteX114" fmla="*/ 468107 w 1791496"/>
                <a:gd name="connsiteY114" fmla="*/ 138318 h 347742"/>
                <a:gd name="connsiteX115" fmla="*/ 325015 w 1791496"/>
                <a:gd name="connsiteY115" fmla="*/ 138318 h 347742"/>
                <a:gd name="connsiteX116" fmla="*/ 360568 w 1791496"/>
                <a:gd name="connsiteY116" fmla="*/ 173871 h 347742"/>
                <a:gd name="connsiteX117" fmla="*/ 325015 w 1791496"/>
                <a:gd name="connsiteY117" fmla="*/ 209424 h 347742"/>
                <a:gd name="connsiteX118" fmla="*/ 289462 w 1791496"/>
                <a:gd name="connsiteY118" fmla="*/ 173871 h 347742"/>
                <a:gd name="connsiteX119" fmla="*/ 325015 w 1791496"/>
                <a:gd name="connsiteY119" fmla="*/ 138318 h 347742"/>
                <a:gd name="connsiteX120" fmla="*/ 181926 w 1791496"/>
                <a:gd name="connsiteY120" fmla="*/ 138318 h 347742"/>
                <a:gd name="connsiteX121" fmla="*/ 217479 w 1791496"/>
                <a:gd name="connsiteY121" fmla="*/ 173871 h 347742"/>
                <a:gd name="connsiteX122" fmla="*/ 181926 w 1791496"/>
                <a:gd name="connsiteY122" fmla="*/ 209424 h 347742"/>
                <a:gd name="connsiteX123" fmla="*/ 146373 w 1791496"/>
                <a:gd name="connsiteY123" fmla="*/ 173871 h 347742"/>
                <a:gd name="connsiteX124" fmla="*/ 181926 w 1791496"/>
                <a:gd name="connsiteY124" fmla="*/ 138318 h 347742"/>
                <a:gd name="connsiteX125" fmla="*/ 35553 w 1791496"/>
                <a:gd name="connsiteY125" fmla="*/ 138318 h 347742"/>
                <a:gd name="connsiteX126" fmla="*/ 71106 w 1791496"/>
                <a:gd name="connsiteY126" fmla="*/ 173871 h 347742"/>
                <a:gd name="connsiteX127" fmla="*/ 35553 w 1791496"/>
                <a:gd name="connsiteY127" fmla="*/ 209424 h 347742"/>
                <a:gd name="connsiteX128" fmla="*/ 0 w 1791496"/>
                <a:gd name="connsiteY128" fmla="*/ 173871 h 347742"/>
                <a:gd name="connsiteX129" fmla="*/ 35553 w 1791496"/>
                <a:gd name="connsiteY129" fmla="*/ 138318 h 347742"/>
                <a:gd name="connsiteX130" fmla="*/ 1755943 w 1791496"/>
                <a:gd name="connsiteY130" fmla="*/ 0 h 347742"/>
                <a:gd name="connsiteX131" fmla="*/ 1791496 w 1791496"/>
                <a:gd name="connsiteY131" fmla="*/ 35553 h 347742"/>
                <a:gd name="connsiteX132" fmla="*/ 1755943 w 1791496"/>
                <a:gd name="connsiteY132" fmla="*/ 71106 h 347742"/>
                <a:gd name="connsiteX133" fmla="*/ 1720390 w 1791496"/>
                <a:gd name="connsiteY133" fmla="*/ 35553 h 347742"/>
                <a:gd name="connsiteX134" fmla="*/ 1755943 w 1791496"/>
                <a:gd name="connsiteY134" fmla="*/ 0 h 347742"/>
                <a:gd name="connsiteX135" fmla="*/ 1612854 w 1791496"/>
                <a:gd name="connsiteY135" fmla="*/ 0 h 347742"/>
                <a:gd name="connsiteX136" fmla="*/ 1648407 w 1791496"/>
                <a:gd name="connsiteY136" fmla="*/ 35553 h 347742"/>
                <a:gd name="connsiteX137" fmla="*/ 1612854 w 1791496"/>
                <a:gd name="connsiteY137" fmla="*/ 71106 h 347742"/>
                <a:gd name="connsiteX138" fmla="*/ 1577301 w 1791496"/>
                <a:gd name="connsiteY138" fmla="*/ 35553 h 347742"/>
                <a:gd name="connsiteX139" fmla="*/ 1612854 w 1791496"/>
                <a:gd name="connsiteY139" fmla="*/ 0 h 347742"/>
                <a:gd name="connsiteX140" fmla="*/ 1469760 w 1791496"/>
                <a:gd name="connsiteY140" fmla="*/ 0 h 347742"/>
                <a:gd name="connsiteX141" fmla="*/ 1505313 w 1791496"/>
                <a:gd name="connsiteY141" fmla="*/ 35553 h 347742"/>
                <a:gd name="connsiteX142" fmla="*/ 1469760 w 1791496"/>
                <a:gd name="connsiteY142" fmla="*/ 71106 h 347742"/>
                <a:gd name="connsiteX143" fmla="*/ 1434207 w 1791496"/>
                <a:gd name="connsiteY143" fmla="*/ 35553 h 347742"/>
                <a:gd name="connsiteX144" fmla="*/ 1469760 w 1791496"/>
                <a:gd name="connsiteY144" fmla="*/ 0 h 347742"/>
                <a:gd name="connsiteX145" fmla="*/ 1326667 w 1791496"/>
                <a:gd name="connsiteY145" fmla="*/ 0 h 347742"/>
                <a:gd name="connsiteX146" fmla="*/ 1362220 w 1791496"/>
                <a:gd name="connsiteY146" fmla="*/ 35553 h 347742"/>
                <a:gd name="connsiteX147" fmla="*/ 1326667 w 1791496"/>
                <a:gd name="connsiteY147" fmla="*/ 71106 h 347742"/>
                <a:gd name="connsiteX148" fmla="*/ 1291114 w 1791496"/>
                <a:gd name="connsiteY148" fmla="*/ 35553 h 347742"/>
                <a:gd name="connsiteX149" fmla="*/ 1326667 w 1791496"/>
                <a:gd name="connsiteY149" fmla="*/ 0 h 347742"/>
                <a:gd name="connsiteX150" fmla="*/ 1183573 w 1791496"/>
                <a:gd name="connsiteY150" fmla="*/ 0 h 347742"/>
                <a:gd name="connsiteX151" fmla="*/ 1219126 w 1791496"/>
                <a:gd name="connsiteY151" fmla="*/ 35553 h 347742"/>
                <a:gd name="connsiteX152" fmla="*/ 1183573 w 1791496"/>
                <a:gd name="connsiteY152" fmla="*/ 71106 h 347742"/>
                <a:gd name="connsiteX153" fmla="*/ 1148020 w 1791496"/>
                <a:gd name="connsiteY153" fmla="*/ 35553 h 347742"/>
                <a:gd name="connsiteX154" fmla="*/ 1183573 w 1791496"/>
                <a:gd name="connsiteY154" fmla="*/ 0 h 347742"/>
                <a:gd name="connsiteX155" fmla="*/ 1040480 w 1791496"/>
                <a:gd name="connsiteY155" fmla="*/ 0 h 347742"/>
                <a:gd name="connsiteX156" fmla="*/ 1076033 w 1791496"/>
                <a:gd name="connsiteY156" fmla="*/ 35553 h 347742"/>
                <a:gd name="connsiteX157" fmla="*/ 1040480 w 1791496"/>
                <a:gd name="connsiteY157" fmla="*/ 71106 h 347742"/>
                <a:gd name="connsiteX158" fmla="*/ 1004927 w 1791496"/>
                <a:gd name="connsiteY158" fmla="*/ 35553 h 347742"/>
                <a:gd name="connsiteX159" fmla="*/ 1040480 w 1791496"/>
                <a:gd name="connsiteY159" fmla="*/ 0 h 347742"/>
                <a:gd name="connsiteX160" fmla="*/ 897387 w 1791496"/>
                <a:gd name="connsiteY160" fmla="*/ 0 h 347742"/>
                <a:gd name="connsiteX161" fmla="*/ 932940 w 1791496"/>
                <a:gd name="connsiteY161" fmla="*/ 35553 h 347742"/>
                <a:gd name="connsiteX162" fmla="*/ 897387 w 1791496"/>
                <a:gd name="connsiteY162" fmla="*/ 71106 h 347742"/>
                <a:gd name="connsiteX163" fmla="*/ 861834 w 1791496"/>
                <a:gd name="connsiteY163" fmla="*/ 35553 h 347742"/>
                <a:gd name="connsiteX164" fmla="*/ 897387 w 1791496"/>
                <a:gd name="connsiteY164" fmla="*/ 0 h 347742"/>
                <a:gd name="connsiteX165" fmla="*/ 754293 w 1791496"/>
                <a:gd name="connsiteY165" fmla="*/ 0 h 347742"/>
                <a:gd name="connsiteX166" fmla="*/ 789846 w 1791496"/>
                <a:gd name="connsiteY166" fmla="*/ 35553 h 347742"/>
                <a:gd name="connsiteX167" fmla="*/ 754293 w 1791496"/>
                <a:gd name="connsiteY167" fmla="*/ 71106 h 347742"/>
                <a:gd name="connsiteX168" fmla="*/ 718740 w 1791496"/>
                <a:gd name="connsiteY168" fmla="*/ 35553 h 347742"/>
                <a:gd name="connsiteX169" fmla="*/ 754293 w 1791496"/>
                <a:gd name="connsiteY169" fmla="*/ 0 h 347742"/>
                <a:gd name="connsiteX170" fmla="*/ 611200 w 1791496"/>
                <a:gd name="connsiteY170" fmla="*/ 0 h 347742"/>
                <a:gd name="connsiteX171" fmla="*/ 646753 w 1791496"/>
                <a:gd name="connsiteY171" fmla="*/ 35553 h 347742"/>
                <a:gd name="connsiteX172" fmla="*/ 611200 w 1791496"/>
                <a:gd name="connsiteY172" fmla="*/ 71106 h 347742"/>
                <a:gd name="connsiteX173" fmla="*/ 575647 w 1791496"/>
                <a:gd name="connsiteY173" fmla="*/ 35553 h 347742"/>
                <a:gd name="connsiteX174" fmla="*/ 611200 w 1791496"/>
                <a:gd name="connsiteY174" fmla="*/ 0 h 347742"/>
                <a:gd name="connsiteX175" fmla="*/ 468107 w 1791496"/>
                <a:gd name="connsiteY175" fmla="*/ 0 h 347742"/>
                <a:gd name="connsiteX176" fmla="*/ 503660 w 1791496"/>
                <a:gd name="connsiteY176" fmla="*/ 35553 h 347742"/>
                <a:gd name="connsiteX177" fmla="*/ 468107 w 1791496"/>
                <a:gd name="connsiteY177" fmla="*/ 71106 h 347742"/>
                <a:gd name="connsiteX178" fmla="*/ 432554 w 1791496"/>
                <a:gd name="connsiteY178" fmla="*/ 35553 h 347742"/>
                <a:gd name="connsiteX179" fmla="*/ 468107 w 1791496"/>
                <a:gd name="connsiteY179" fmla="*/ 0 h 347742"/>
                <a:gd name="connsiteX180" fmla="*/ 325015 w 1791496"/>
                <a:gd name="connsiteY180" fmla="*/ 0 h 347742"/>
                <a:gd name="connsiteX181" fmla="*/ 360568 w 1791496"/>
                <a:gd name="connsiteY181" fmla="*/ 35553 h 347742"/>
                <a:gd name="connsiteX182" fmla="*/ 325015 w 1791496"/>
                <a:gd name="connsiteY182" fmla="*/ 71106 h 347742"/>
                <a:gd name="connsiteX183" fmla="*/ 289462 w 1791496"/>
                <a:gd name="connsiteY183" fmla="*/ 35553 h 347742"/>
                <a:gd name="connsiteX184" fmla="*/ 325015 w 1791496"/>
                <a:gd name="connsiteY184" fmla="*/ 0 h 347742"/>
                <a:gd name="connsiteX185" fmla="*/ 181926 w 1791496"/>
                <a:gd name="connsiteY185" fmla="*/ 0 h 347742"/>
                <a:gd name="connsiteX186" fmla="*/ 217479 w 1791496"/>
                <a:gd name="connsiteY186" fmla="*/ 35553 h 347742"/>
                <a:gd name="connsiteX187" fmla="*/ 181926 w 1791496"/>
                <a:gd name="connsiteY187" fmla="*/ 71106 h 347742"/>
                <a:gd name="connsiteX188" fmla="*/ 146373 w 1791496"/>
                <a:gd name="connsiteY188" fmla="*/ 35553 h 347742"/>
                <a:gd name="connsiteX189" fmla="*/ 181926 w 1791496"/>
                <a:gd name="connsiteY189" fmla="*/ 0 h 347742"/>
                <a:gd name="connsiteX190" fmla="*/ 35553 w 1791496"/>
                <a:gd name="connsiteY190" fmla="*/ 0 h 347742"/>
                <a:gd name="connsiteX191" fmla="*/ 71106 w 1791496"/>
                <a:gd name="connsiteY191" fmla="*/ 35553 h 347742"/>
                <a:gd name="connsiteX192" fmla="*/ 35553 w 1791496"/>
                <a:gd name="connsiteY192" fmla="*/ 71106 h 347742"/>
                <a:gd name="connsiteX193" fmla="*/ 0 w 1791496"/>
                <a:gd name="connsiteY193" fmla="*/ 35553 h 347742"/>
                <a:gd name="connsiteX194" fmla="*/ 35553 w 1791496"/>
                <a:gd name="connsiteY194" fmla="*/ 0 h 34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1791496" h="347742">
                  <a:moveTo>
                    <a:pt x="1755943" y="276636"/>
                  </a:moveTo>
                  <a:cubicBezTo>
                    <a:pt x="1775578" y="276636"/>
                    <a:pt x="1791496" y="292554"/>
                    <a:pt x="1791496" y="312189"/>
                  </a:cubicBezTo>
                  <a:cubicBezTo>
                    <a:pt x="1791496" y="331824"/>
                    <a:pt x="1775578" y="347742"/>
                    <a:pt x="1755943" y="347742"/>
                  </a:cubicBezTo>
                  <a:cubicBezTo>
                    <a:pt x="1736308" y="347742"/>
                    <a:pt x="1720390" y="331824"/>
                    <a:pt x="1720390" y="312189"/>
                  </a:cubicBezTo>
                  <a:cubicBezTo>
                    <a:pt x="1720390" y="292554"/>
                    <a:pt x="1736308" y="276636"/>
                    <a:pt x="1755943" y="276636"/>
                  </a:cubicBezTo>
                  <a:close/>
                  <a:moveTo>
                    <a:pt x="1612854" y="276636"/>
                  </a:moveTo>
                  <a:cubicBezTo>
                    <a:pt x="1632489" y="276636"/>
                    <a:pt x="1648407" y="292554"/>
                    <a:pt x="1648407" y="312189"/>
                  </a:cubicBezTo>
                  <a:cubicBezTo>
                    <a:pt x="1648407" y="331824"/>
                    <a:pt x="1632489" y="347742"/>
                    <a:pt x="1612854" y="347742"/>
                  </a:cubicBezTo>
                  <a:cubicBezTo>
                    <a:pt x="1593219" y="347742"/>
                    <a:pt x="1577301" y="331824"/>
                    <a:pt x="1577301" y="312189"/>
                  </a:cubicBezTo>
                  <a:cubicBezTo>
                    <a:pt x="1577301" y="292554"/>
                    <a:pt x="1593219" y="276636"/>
                    <a:pt x="1612854" y="276636"/>
                  </a:cubicBezTo>
                  <a:close/>
                  <a:moveTo>
                    <a:pt x="1469760" y="276636"/>
                  </a:moveTo>
                  <a:cubicBezTo>
                    <a:pt x="1489395" y="276636"/>
                    <a:pt x="1505313" y="292554"/>
                    <a:pt x="1505313" y="312189"/>
                  </a:cubicBezTo>
                  <a:cubicBezTo>
                    <a:pt x="1505313" y="331824"/>
                    <a:pt x="1489395" y="347742"/>
                    <a:pt x="1469760" y="347742"/>
                  </a:cubicBezTo>
                  <a:cubicBezTo>
                    <a:pt x="1450125" y="347742"/>
                    <a:pt x="1434207" y="331824"/>
                    <a:pt x="1434207" y="312189"/>
                  </a:cubicBezTo>
                  <a:cubicBezTo>
                    <a:pt x="1434207" y="292554"/>
                    <a:pt x="1450125" y="276636"/>
                    <a:pt x="1469760" y="276636"/>
                  </a:cubicBezTo>
                  <a:close/>
                  <a:moveTo>
                    <a:pt x="1326667" y="276636"/>
                  </a:moveTo>
                  <a:cubicBezTo>
                    <a:pt x="1346302" y="276636"/>
                    <a:pt x="1362220" y="292554"/>
                    <a:pt x="1362220" y="312189"/>
                  </a:cubicBezTo>
                  <a:cubicBezTo>
                    <a:pt x="1362220" y="331824"/>
                    <a:pt x="1346302" y="347742"/>
                    <a:pt x="1326667" y="347742"/>
                  </a:cubicBezTo>
                  <a:cubicBezTo>
                    <a:pt x="1307032" y="347742"/>
                    <a:pt x="1291114" y="331824"/>
                    <a:pt x="1291114" y="312189"/>
                  </a:cubicBezTo>
                  <a:cubicBezTo>
                    <a:pt x="1291114" y="292554"/>
                    <a:pt x="1307032" y="276636"/>
                    <a:pt x="1326667" y="276636"/>
                  </a:cubicBezTo>
                  <a:close/>
                  <a:moveTo>
                    <a:pt x="1183573" y="276636"/>
                  </a:moveTo>
                  <a:cubicBezTo>
                    <a:pt x="1203208" y="276636"/>
                    <a:pt x="1219126" y="292554"/>
                    <a:pt x="1219126" y="312189"/>
                  </a:cubicBezTo>
                  <a:cubicBezTo>
                    <a:pt x="1219126" y="331824"/>
                    <a:pt x="1203208" y="347742"/>
                    <a:pt x="1183573" y="347742"/>
                  </a:cubicBezTo>
                  <a:cubicBezTo>
                    <a:pt x="1163938" y="347742"/>
                    <a:pt x="1148020" y="331824"/>
                    <a:pt x="1148020" y="312189"/>
                  </a:cubicBezTo>
                  <a:cubicBezTo>
                    <a:pt x="1148020" y="292554"/>
                    <a:pt x="1163938" y="276636"/>
                    <a:pt x="1183573" y="276636"/>
                  </a:cubicBezTo>
                  <a:close/>
                  <a:moveTo>
                    <a:pt x="1040480" y="276636"/>
                  </a:moveTo>
                  <a:cubicBezTo>
                    <a:pt x="1060115" y="276636"/>
                    <a:pt x="1076033" y="292554"/>
                    <a:pt x="1076033" y="312189"/>
                  </a:cubicBezTo>
                  <a:cubicBezTo>
                    <a:pt x="1076033" y="331824"/>
                    <a:pt x="1060115" y="347742"/>
                    <a:pt x="1040480" y="347742"/>
                  </a:cubicBezTo>
                  <a:cubicBezTo>
                    <a:pt x="1020845" y="347742"/>
                    <a:pt x="1004927" y="331824"/>
                    <a:pt x="1004927" y="312189"/>
                  </a:cubicBezTo>
                  <a:cubicBezTo>
                    <a:pt x="1004927" y="292554"/>
                    <a:pt x="1020845" y="276636"/>
                    <a:pt x="1040480" y="276636"/>
                  </a:cubicBezTo>
                  <a:close/>
                  <a:moveTo>
                    <a:pt x="897387" y="276636"/>
                  </a:moveTo>
                  <a:cubicBezTo>
                    <a:pt x="917022" y="276636"/>
                    <a:pt x="932940" y="292554"/>
                    <a:pt x="932940" y="312189"/>
                  </a:cubicBezTo>
                  <a:cubicBezTo>
                    <a:pt x="932940" y="331824"/>
                    <a:pt x="917022" y="347742"/>
                    <a:pt x="897387" y="347742"/>
                  </a:cubicBezTo>
                  <a:cubicBezTo>
                    <a:pt x="877752" y="347742"/>
                    <a:pt x="861834" y="331824"/>
                    <a:pt x="861834" y="312189"/>
                  </a:cubicBezTo>
                  <a:cubicBezTo>
                    <a:pt x="861834" y="292554"/>
                    <a:pt x="877752" y="276636"/>
                    <a:pt x="897387" y="276636"/>
                  </a:cubicBezTo>
                  <a:close/>
                  <a:moveTo>
                    <a:pt x="754293" y="276636"/>
                  </a:moveTo>
                  <a:cubicBezTo>
                    <a:pt x="773928" y="276636"/>
                    <a:pt x="789846" y="292554"/>
                    <a:pt x="789846" y="312189"/>
                  </a:cubicBezTo>
                  <a:cubicBezTo>
                    <a:pt x="789846" y="331824"/>
                    <a:pt x="773928" y="347742"/>
                    <a:pt x="754293" y="347742"/>
                  </a:cubicBezTo>
                  <a:cubicBezTo>
                    <a:pt x="734658" y="347742"/>
                    <a:pt x="718740" y="331824"/>
                    <a:pt x="718740" y="312189"/>
                  </a:cubicBezTo>
                  <a:cubicBezTo>
                    <a:pt x="718740" y="292554"/>
                    <a:pt x="734658" y="276636"/>
                    <a:pt x="754293" y="276636"/>
                  </a:cubicBezTo>
                  <a:close/>
                  <a:moveTo>
                    <a:pt x="611200" y="276636"/>
                  </a:moveTo>
                  <a:cubicBezTo>
                    <a:pt x="630835" y="276636"/>
                    <a:pt x="646753" y="292554"/>
                    <a:pt x="646753" y="312189"/>
                  </a:cubicBezTo>
                  <a:cubicBezTo>
                    <a:pt x="646753" y="331824"/>
                    <a:pt x="630835" y="347742"/>
                    <a:pt x="611200" y="347742"/>
                  </a:cubicBezTo>
                  <a:cubicBezTo>
                    <a:pt x="591565" y="347742"/>
                    <a:pt x="575647" y="331824"/>
                    <a:pt x="575647" y="312189"/>
                  </a:cubicBezTo>
                  <a:cubicBezTo>
                    <a:pt x="575647" y="292554"/>
                    <a:pt x="591565" y="276636"/>
                    <a:pt x="611200" y="276636"/>
                  </a:cubicBezTo>
                  <a:close/>
                  <a:moveTo>
                    <a:pt x="468107" y="276636"/>
                  </a:moveTo>
                  <a:cubicBezTo>
                    <a:pt x="487742" y="276636"/>
                    <a:pt x="503660" y="292554"/>
                    <a:pt x="503660" y="312189"/>
                  </a:cubicBezTo>
                  <a:cubicBezTo>
                    <a:pt x="503660" y="331824"/>
                    <a:pt x="487742" y="347742"/>
                    <a:pt x="468107" y="347742"/>
                  </a:cubicBezTo>
                  <a:cubicBezTo>
                    <a:pt x="448472" y="347742"/>
                    <a:pt x="432554" y="331824"/>
                    <a:pt x="432554" y="312189"/>
                  </a:cubicBezTo>
                  <a:cubicBezTo>
                    <a:pt x="432554" y="292554"/>
                    <a:pt x="448472" y="276636"/>
                    <a:pt x="468107" y="276636"/>
                  </a:cubicBezTo>
                  <a:close/>
                  <a:moveTo>
                    <a:pt x="325015" y="276636"/>
                  </a:moveTo>
                  <a:cubicBezTo>
                    <a:pt x="344650" y="276636"/>
                    <a:pt x="360568" y="292554"/>
                    <a:pt x="360568" y="312189"/>
                  </a:cubicBezTo>
                  <a:cubicBezTo>
                    <a:pt x="360568" y="331824"/>
                    <a:pt x="344650" y="347742"/>
                    <a:pt x="325015" y="347742"/>
                  </a:cubicBezTo>
                  <a:cubicBezTo>
                    <a:pt x="305380" y="347742"/>
                    <a:pt x="289462" y="331824"/>
                    <a:pt x="289462" y="312189"/>
                  </a:cubicBezTo>
                  <a:cubicBezTo>
                    <a:pt x="289462" y="292554"/>
                    <a:pt x="305380" y="276636"/>
                    <a:pt x="325015" y="276636"/>
                  </a:cubicBezTo>
                  <a:close/>
                  <a:moveTo>
                    <a:pt x="181926" y="276636"/>
                  </a:moveTo>
                  <a:cubicBezTo>
                    <a:pt x="201561" y="276636"/>
                    <a:pt x="217479" y="292554"/>
                    <a:pt x="217479" y="312189"/>
                  </a:cubicBezTo>
                  <a:cubicBezTo>
                    <a:pt x="217479" y="331824"/>
                    <a:pt x="201561" y="347742"/>
                    <a:pt x="181926" y="347742"/>
                  </a:cubicBezTo>
                  <a:cubicBezTo>
                    <a:pt x="162291" y="347742"/>
                    <a:pt x="146373" y="331824"/>
                    <a:pt x="146373" y="312189"/>
                  </a:cubicBezTo>
                  <a:cubicBezTo>
                    <a:pt x="146373" y="292554"/>
                    <a:pt x="162291" y="276636"/>
                    <a:pt x="181926" y="276636"/>
                  </a:cubicBezTo>
                  <a:close/>
                  <a:moveTo>
                    <a:pt x="35553" y="276636"/>
                  </a:moveTo>
                  <a:cubicBezTo>
                    <a:pt x="55188" y="276636"/>
                    <a:pt x="71106" y="292554"/>
                    <a:pt x="71106" y="312189"/>
                  </a:cubicBezTo>
                  <a:cubicBezTo>
                    <a:pt x="71106" y="331824"/>
                    <a:pt x="55188" y="347742"/>
                    <a:pt x="35553" y="347742"/>
                  </a:cubicBezTo>
                  <a:cubicBezTo>
                    <a:pt x="15918" y="347742"/>
                    <a:pt x="0" y="331824"/>
                    <a:pt x="0" y="312189"/>
                  </a:cubicBezTo>
                  <a:cubicBezTo>
                    <a:pt x="0" y="292554"/>
                    <a:pt x="15918" y="276636"/>
                    <a:pt x="35553" y="276636"/>
                  </a:cubicBezTo>
                  <a:close/>
                  <a:moveTo>
                    <a:pt x="1755943" y="138318"/>
                  </a:moveTo>
                  <a:cubicBezTo>
                    <a:pt x="1775578" y="138318"/>
                    <a:pt x="1791496" y="154236"/>
                    <a:pt x="1791496" y="173871"/>
                  </a:cubicBezTo>
                  <a:cubicBezTo>
                    <a:pt x="1791496" y="193506"/>
                    <a:pt x="1775578" y="209424"/>
                    <a:pt x="1755943" y="209424"/>
                  </a:cubicBezTo>
                  <a:cubicBezTo>
                    <a:pt x="1736308" y="209424"/>
                    <a:pt x="1720390" y="193506"/>
                    <a:pt x="1720390" y="173871"/>
                  </a:cubicBezTo>
                  <a:cubicBezTo>
                    <a:pt x="1720390" y="154236"/>
                    <a:pt x="1736308" y="138318"/>
                    <a:pt x="1755943" y="138318"/>
                  </a:cubicBezTo>
                  <a:close/>
                  <a:moveTo>
                    <a:pt x="1612854" y="138318"/>
                  </a:moveTo>
                  <a:cubicBezTo>
                    <a:pt x="1632489" y="138318"/>
                    <a:pt x="1648407" y="154236"/>
                    <a:pt x="1648407" y="173871"/>
                  </a:cubicBezTo>
                  <a:cubicBezTo>
                    <a:pt x="1648407" y="193506"/>
                    <a:pt x="1632489" y="209424"/>
                    <a:pt x="1612854" y="209424"/>
                  </a:cubicBezTo>
                  <a:cubicBezTo>
                    <a:pt x="1593219" y="209424"/>
                    <a:pt x="1577301" y="193506"/>
                    <a:pt x="1577301" y="173871"/>
                  </a:cubicBezTo>
                  <a:cubicBezTo>
                    <a:pt x="1577301" y="154236"/>
                    <a:pt x="1593219" y="138318"/>
                    <a:pt x="1612854" y="138318"/>
                  </a:cubicBezTo>
                  <a:close/>
                  <a:moveTo>
                    <a:pt x="1469760" y="138318"/>
                  </a:moveTo>
                  <a:cubicBezTo>
                    <a:pt x="1489395" y="138318"/>
                    <a:pt x="1505313" y="154236"/>
                    <a:pt x="1505313" y="173871"/>
                  </a:cubicBezTo>
                  <a:cubicBezTo>
                    <a:pt x="1505313" y="193506"/>
                    <a:pt x="1489395" y="209424"/>
                    <a:pt x="1469760" y="209424"/>
                  </a:cubicBezTo>
                  <a:cubicBezTo>
                    <a:pt x="1450125" y="209424"/>
                    <a:pt x="1434207" y="193506"/>
                    <a:pt x="1434207" y="173871"/>
                  </a:cubicBezTo>
                  <a:cubicBezTo>
                    <a:pt x="1434207" y="154236"/>
                    <a:pt x="1450125" y="138318"/>
                    <a:pt x="1469760" y="138318"/>
                  </a:cubicBezTo>
                  <a:close/>
                  <a:moveTo>
                    <a:pt x="1326667" y="138318"/>
                  </a:moveTo>
                  <a:cubicBezTo>
                    <a:pt x="1346302" y="138318"/>
                    <a:pt x="1362220" y="154236"/>
                    <a:pt x="1362220" y="173871"/>
                  </a:cubicBezTo>
                  <a:cubicBezTo>
                    <a:pt x="1362220" y="193506"/>
                    <a:pt x="1346302" y="209424"/>
                    <a:pt x="1326667" y="209424"/>
                  </a:cubicBezTo>
                  <a:cubicBezTo>
                    <a:pt x="1307032" y="209424"/>
                    <a:pt x="1291114" y="193506"/>
                    <a:pt x="1291114" y="173871"/>
                  </a:cubicBezTo>
                  <a:cubicBezTo>
                    <a:pt x="1291114" y="154236"/>
                    <a:pt x="1307032" y="138318"/>
                    <a:pt x="1326667" y="138318"/>
                  </a:cubicBezTo>
                  <a:close/>
                  <a:moveTo>
                    <a:pt x="1183573" y="138318"/>
                  </a:moveTo>
                  <a:cubicBezTo>
                    <a:pt x="1203208" y="138318"/>
                    <a:pt x="1219126" y="154236"/>
                    <a:pt x="1219126" y="173871"/>
                  </a:cubicBezTo>
                  <a:cubicBezTo>
                    <a:pt x="1219126" y="193506"/>
                    <a:pt x="1203208" y="209424"/>
                    <a:pt x="1183573" y="209424"/>
                  </a:cubicBezTo>
                  <a:cubicBezTo>
                    <a:pt x="1163938" y="209424"/>
                    <a:pt x="1148020" y="193506"/>
                    <a:pt x="1148020" y="173871"/>
                  </a:cubicBezTo>
                  <a:cubicBezTo>
                    <a:pt x="1148020" y="154236"/>
                    <a:pt x="1163938" y="138318"/>
                    <a:pt x="1183573" y="138318"/>
                  </a:cubicBezTo>
                  <a:close/>
                  <a:moveTo>
                    <a:pt x="1040480" y="138318"/>
                  </a:moveTo>
                  <a:cubicBezTo>
                    <a:pt x="1060115" y="138318"/>
                    <a:pt x="1076033" y="154236"/>
                    <a:pt x="1076033" y="173871"/>
                  </a:cubicBezTo>
                  <a:cubicBezTo>
                    <a:pt x="1076033" y="193506"/>
                    <a:pt x="1060115" y="209424"/>
                    <a:pt x="1040480" y="209424"/>
                  </a:cubicBezTo>
                  <a:cubicBezTo>
                    <a:pt x="1020845" y="209424"/>
                    <a:pt x="1004927" y="193506"/>
                    <a:pt x="1004927" y="173871"/>
                  </a:cubicBezTo>
                  <a:cubicBezTo>
                    <a:pt x="1004927" y="154236"/>
                    <a:pt x="1020845" y="138318"/>
                    <a:pt x="1040480" y="138318"/>
                  </a:cubicBezTo>
                  <a:close/>
                  <a:moveTo>
                    <a:pt x="897387" y="138318"/>
                  </a:moveTo>
                  <a:cubicBezTo>
                    <a:pt x="917022" y="138318"/>
                    <a:pt x="932940" y="154236"/>
                    <a:pt x="932940" y="173871"/>
                  </a:cubicBezTo>
                  <a:cubicBezTo>
                    <a:pt x="932940" y="193506"/>
                    <a:pt x="917022" y="209424"/>
                    <a:pt x="897387" y="209424"/>
                  </a:cubicBezTo>
                  <a:cubicBezTo>
                    <a:pt x="877752" y="209424"/>
                    <a:pt x="861834" y="193506"/>
                    <a:pt x="861834" y="173871"/>
                  </a:cubicBezTo>
                  <a:cubicBezTo>
                    <a:pt x="861834" y="154236"/>
                    <a:pt x="877752" y="138318"/>
                    <a:pt x="897387" y="138318"/>
                  </a:cubicBezTo>
                  <a:close/>
                  <a:moveTo>
                    <a:pt x="754293" y="138318"/>
                  </a:moveTo>
                  <a:cubicBezTo>
                    <a:pt x="773928" y="138318"/>
                    <a:pt x="789846" y="154236"/>
                    <a:pt x="789846" y="173871"/>
                  </a:cubicBezTo>
                  <a:cubicBezTo>
                    <a:pt x="789846" y="193506"/>
                    <a:pt x="773928" y="209424"/>
                    <a:pt x="754293" y="209424"/>
                  </a:cubicBezTo>
                  <a:cubicBezTo>
                    <a:pt x="734658" y="209424"/>
                    <a:pt x="718740" y="193506"/>
                    <a:pt x="718740" y="173871"/>
                  </a:cubicBezTo>
                  <a:cubicBezTo>
                    <a:pt x="718740" y="154236"/>
                    <a:pt x="734658" y="138318"/>
                    <a:pt x="754293" y="138318"/>
                  </a:cubicBezTo>
                  <a:close/>
                  <a:moveTo>
                    <a:pt x="611200" y="138318"/>
                  </a:moveTo>
                  <a:cubicBezTo>
                    <a:pt x="630835" y="138318"/>
                    <a:pt x="646753" y="154236"/>
                    <a:pt x="646753" y="173871"/>
                  </a:cubicBezTo>
                  <a:cubicBezTo>
                    <a:pt x="646753" y="193506"/>
                    <a:pt x="630835" y="209424"/>
                    <a:pt x="611200" y="209424"/>
                  </a:cubicBezTo>
                  <a:cubicBezTo>
                    <a:pt x="591565" y="209424"/>
                    <a:pt x="575647" y="193506"/>
                    <a:pt x="575647" y="173871"/>
                  </a:cubicBezTo>
                  <a:cubicBezTo>
                    <a:pt x="575647" y="154236"/>
                    <a:pt x="591565" y="138318"/>
                    <a:pt x="611200" y="138318"/>
                  </a:cubicBezTo>
                  <a:close/>
                  <a:moveTo>
                    <a:pt x="468107" y="138318"/>
                  </a:moveTo>
                  <a:cubicBezTo>
                    <a:pt x="487742" y="138318"/>
                    <a:pt x="503660" y="154236"/>
                    <a:pt x="503660" y="173871"/>
                  </a:cubicBezTo>
                  <a:cubicBezTo>
                    <a:pt x="503660" y="193506"/>
                    <a:pt x="487742" y="209424"/>
                    <a:pt x="468107" y="209424"/>
                  </a:cubicBezTo>
                  <a:cubicBezTo>
                    <a:pt x="448472" y="209424"/>
                    <a:pt x="432554" y="193506"/>
                    <a:pt x="432554" y="173871"/>
                  </a:cubicBezTo>
                  <a:cubicBezTo>
                    <a:pt x="432554" y="154236"/>
                    <a:pt x="448472" y="138318"/>
                    <a:pt x="468107" y="138318"/>
                  </a:cubicBezTo>
                  <a:close/>
                  <a:moveTo>
                    <a:pt x="325015" y="138318"/>
                  </a:moveTo>
                  <a:cubicBezTo>
                    <a:pt x="344650" y="138318"/>
                    <a:pt x="360568" y="154236"/>
                    <a:pt x="360568" y="173871"/>
                  </a:cubicBezTo>
                  <a:cubicBezTo>
                    <a:pt x="360568" y="193506"/>
                    <a:pt x="344650" y="209424"/>
                    <a:pt x="325015" y="209424"/>
                  </a:cubicBezTo>
                  <a:cubicBezTo>
                    <a:pt x="305380" y="209424"/>
                    <a:pt x="289462" y="193506"/>
                    <a:pt x="289462" y="173871"/>
                  </a:cubicBezTo>
                  <a:cubicBezTo>
                    <a:pt x="289462" y="154236"/>
                    <a:pt x="305380" y="138318"/>
                    <a:pt x="325015" y="138318"/>
                  </a:cubicBezTo>
                  <a:close/>
                  <a:moveTo>
                    <a:pt x="181926" y="138318"/>
                  </a:moveTo>
                  <a:cubicBezTo>
                    <a:pt x="201561" y="138318"/>
                    <a:pt x="217479" y="154236"/>
                    <a:pt x="217479" y="173871"/>
                  </a:cubicBezTo>
                  <a:cubicBezTo>
                    <a:pt x="217479" y="193506"/>
                    <a:pt x="201561" y="209424"/>
                    <a:pt x="181926" y="209424"/>
                  </a:cubicBezTo>
                  <a:cubicBezTo>
                    <a:pt x="162291" y="209424"/>
                    <a:pt x="146373" y="193506"/>
                    <a:pt x="146373" y="173871"/>
                  </a:cubicBezTo>
                  <a:cubicBezTo>
                    <a:pt x="146373" y="154236"/>
                    <a:pt x="162291" y="138318"/>
                    <a:pt x="181926" y="138318"/>
                  </a:cubicBezTo>
                  <a:close/>
                  <a:moveTo>
                    <a:pt x="35553" y="138318"/>
                  </a:moveTo>
                  <a:cubicBezTo>
                    <a:pt x="55188" y="138318"/>
                    <a:pt x="71106" y="154236"/>
                    <a:pt x="71106" y="173871"/>
                  </a:cubicBezTo>
                  <a:cubicBezTo>
                    <a:pt x="71106" y="193506"/>
                    <a:pt x="55188" y="209424"/>
                    <a:pt x="35553" y="209424"/>
                  </a:cubicBezTo>
                  <a:cubicBezTo>
                    <a:pt x="15918" y="209424"/>
                    <a:pt x="0" y="193506"/>
                    <a:pt x="0" y="173871"/>
                  </a:cubicBezTo>
                  <a:cubicBezTo>
                    <a:pt x="0" y="154236"/>
                    <a:pt x="15918" y="138318"/>
                    <a:pt x="35553" y="138318"/>
                  </a:cubicBezTo>
                  <a:close/>
                  <a:moveTo>
                    <a:pt x="1755943" y="0"/>
                  </a:moveTo>
                  <a:cubicBezTo>
                    <a:pt x="1775578" y="0"/>
                    <a:pt x="1791496" y="15918"/>
                    <a:pt x="1791496" y="35553"/>
                  </a:cubicBezTo>
                  <a:cubicBezTo>
                    <a:pt x="1791496" y="55188"/>
                    <a:pt x="1775578" y="71106"/>
                    <a:pt x="1755943" y="71106"/>
                  </a:cubicBezTo>
                  <a:cubicBezTo>
                    <a:pt x="1736308" y="71106"/>
                    <a:pt x="1720390" y="55188"/>
                    <a:pt x="1720390" y="35553"/>
                  </a:cubicBezTo>
                  <a:cubicBezTo>
                    <a:pt x="1720390" y="15918"/>
                    <a:pt x="1736308" y="0"/>
                    <a:pt x="1755943" y="0"/>
                  </a:cubicBezTo>
                  <a:close/>
                  <a:moveTo>
                    <a:pt x="1612854" y="0"/>
                  </a:moveTo>
                  <a:cubicBezTo>
                    <a:pt x="1632489" y="0"/>
                    <a:pt x="1648407" y="15918"/>
                    <a:pt x="1648407" y="35553"/>
                  </a:cubicBezTo>
                  <a:cubicBezTo>
                    <a:pt x="1648407" y="55188"/>
                    <a:pt x="1632489" y="71106"/>
                    <a:pt x="1612854" y="71106"/>
                  </a:cubicBezTo>
                  <a:cubicBezTo>
                    <a:pt x="1593219" y="71106"/>
                    <a:pt x="1577301" y="55188"/>
                    <a:pt x="1577301" y="35553"/>
                  </a:cubicBezTo>
                  <a:cubicBezTo>
                    <a:pt x="1577301" y="15918"/>
                    <a:pt x="1593219" y="0"/>
                    <a:pt x="1612854" y="0"/>
                  </a:cubicBezTo>
                  <a:close/>
                  <a:moveTo>
                    <a:pt x="1469760" y="0"/>
                  </a:moveTo>
                  <a:cubicBezTo>
                    <a:pt x="1489395" y="0"/>
                    <a:pt x="1505313" y="15918"/>
                    <a:pt x="1505313" y="35553"/>
                  </a:cubicBezTo>
                  <a:cubicBezTo>
                    <a:pt x="1505313" y="55188"/>
                    <a:pt x="1489395" y="71106"/>
                    <a:pt x="1469760" y="71106"/>
                  </a:cubicBezTo>
                  <a:cubicBezTo>
                    <a:pt x="1450125" y="71106"/>
                    <a:pt x="1434207" y="55188"/>
                    <a:pt x="1434207" y="35553"/>
                  </a:cubicBezTo>
                  <a:cubicBezTo>
                    <a:pt x="1434207" y="15918"/>
                    <a:pt x="1450125" y="0"/>
                    <a:pt x="1469760" y="0"/>
                  </a:cubicBezTo>
                  <a:close/>
                  <a:moveTo>
                    <a:pt x="1326667" y="0"/>
                  </a:moveTo>
                  <a:cubicBezTo>
                    <a:pt x="1346302" y="0"/>
                    <a:pt x="1362220" y="15918"/>
                    <a:pt x="1362220" y="35553"/>
                  </a:cubicBezTo>
                  <a:cubicBezTo>
                    <a:pt x="1362220" y="55188"/>
                    <a:pt x="1346302" y="71106"/>
                    <a:pt x="1326667" y="71106"/>
                  </a:cubicBezTo>
                  <a:cubicBezTo>
                    <a:pt x="1307032" y="71106"/>
                    <a:pt x="1291114" y="55188"/>
                    <a:pt x="1291114" y="35553"/>
                  </a:cubicBezTo>
                  <a:cubicBezTo>
                    <a:pt x="1291114" y="15918"/>
                    <a:pt x="1307032" y="0"/>
                    <a:pt x="1326667" y="0"/>
                  </a:cubicBezTo>
                  <a:close/>
                  <a:moveTo>
                    <a:pt x="1183573" y="0"/>
                  </a:moveTo>
                  <a:cubicBezTo>
                    <a:pt x="1203208" y="0"/>
                    <a:pt x="1219126" y="15918"/>
                    <a:pt x="1219126" y="35553"/>
                  </a:cubicBezTo>
                  <a:cubicBezTo>
                    <a:pt x="1219126" y="55188"/>
                    <a:pt x="1203208" y="71106"/>
                    <a:pt x="1183573" y="71106"/>
                  </a:cubicBezTo>
                  <a:cubicBezTo>
                    <a:pt x="1163938" y="71106"/>
                    <a:pt x="1148020" y="55188"/>
                    <a:pt x="1148020" y="35553"/>
                  </a:cubicBezTo>
                  <a:cubicBezTo>
                    <a:pt x="1148020" y="15918"/>
                    <a:pt x="1163938" y="0"/>
                    <a:pt x="1183573" y="0"/>
                  </a:cubicBezTo>
                  <a:close/>
                  <a:moveTo>
                    <a:pt x="1040480" y="0"/>
                  </a:moveTo>
                  <a:cubicBezTo>
                    <a:pt x="1060115" y="0"/>
                    <a:pt x="1076033" y="15918"/>
                    <a:pt x="1076033" y="35553"/>
                  </a:cubicBezTo>
                  <a:cubicBezTo>
                    <a:pt x="1076033" y="55188"/>
                    <a:pt x="1060115" y="71106"/>
                    <a:pt x="1040480" y="71106"/>
                  </a:cubicBezTo>
                  <a:cubicBezTo>
                    <a:pt x="1020845" y="71106"/>
                    <a:pt x="1004927" y="55188"/>
                    <a:pt x="1004927" y="35553"/>
                  </a:cubicBezTo>
                  <a:cubicBezTo>
                    <a:pt x="1004927" y="15918"/>
                    <a:pt x="1020845" y="0"/>
                    <a:pt x="1040480" y="0"/>
                  </a:cubicBezTo>
                  <a:close/>
                  <a:moveTo>
                    <a:pt x="897387" y="0"/>
                  </a:moveTo>
                  <a:cubicBezTo>
                    <a:pt x="917022" y="0"/>
                    <a:pt x="932940" y="15918"/>
                    <a:pt x="932940" y="35553"/>
                  </a:cubicBezTo>
                  <a:cubicBezTo>
                    <a:pt x="932940" y="55188"/>
                    <a:pt x="917022" y="71106"/>
                    <a:pt x="897387" y="71106"/>
                  </a:cubicBezTo>
                  <a:cubicBezTo>
                    <a:pt x="877752" y="71106"/>
                    <a:pt x="861834" y="55188"/>
                    <a:pt x="861834" y="35553"/>
                  </a:cubicBezTo>
                  <a:cubicBezTo>
                    <a:pt x="861834" y="15918"/>
                    <a:pt x="877752" y="0"/>
                    <a:pt x="897387" y="0"/>
                  </a:cubicBezTo>
                  <a:close/>
                  <a:moveTo>
                    <a:pt x="754293" y="0"/>
                  </a:moveTo>
                  <a:cubicBezTo>
                    <a:pt x="773928" y="0"/>
                    <a:pt x="789846" y="15918"/>
                    <a:pt x="789846" y="35553"/>
                  </a:cubicBezTo>
                  <a:cubicBezTo>
                    <a:pt x="789846" y="55188"/>
                    <a:pt x="773928" y="71106"/>
                    <a:pt x="754293" y="71106"/>
                  </a:cubicBezTo>
                  <a:cubicBezTo>
                    <a:pt x="734658" y="71106"/>
                    <a:pt x="718740" y="55188"/>
                    <a:pt x="718740" y="35553"/>
                  </a:cubicBezTo>
                  <a:cubicBezTo>
                    <a:pt x="718740" y="15918"/>
                    <a:pt x="734658" y="0"/>
                    <a:pt x="754293" y="0"/>
                  </a:cubicBezTo>
                  <a:close/>
                  <a:moveTo>
                    <a:pt x="611200" y="0"/>
                  </a:moveTo>
                  <a:cubicBezTo>
                    <a:pt x="630835" y="0"/>
                    <a:pt x="646753" y="15918"/>
                    <a:pt x="646753" y="35553"/>
                  </a:cubicBezTo>
                  <a:cubicBezTo>
                    <a:pt x="646753" y="55188"/>
                    <a:pt x="630835" y="71106"/>
                    <a:pt x="611200" y="71106"/>
                  </a:cubicBezTo>
                  <a:cubicBezTo>
                    <a:pt x="591565" y="71106"/>
                    <a:pt x="575647" y="55188"/>
                    <a:pt x="575647" y="35553"/>
                  </a:cubicBezTo>
                  <a:cubicBezTo>
                    <a:pt x="575647" y="15918"/>
                    <a:pt x="591565" y="0"/>
                    <a:pt x="611200" y="0"/>
                  </a:cubicBezTo>
                  <a:close/>
                  <a:moveTo>
                    <a:pt x="468107" y="0"/>
                  </a:moveTo>
                  <a:cubicBezTo>
                    <a:pt x="487742" y="0"/>
                    <a:pt x="503660" y="15918"/>
                    <a:pt x="503660" y="35553"/>
                  </a:cubicBezTo>
                  <a:cubicBezTo>
                    <a:pt x="503660" y="55188"/>
                    <a:pt x="487742" y="71106"/>
                    <a:pt x="468107" y="71106"/>
                  </a:cubicBezTo>
                  <a:cubicBezTo>
                    <a:pt x="448472" y="71106"/>
                    <a:pt x="432554" y="55188"/>
                    <a:pt x="432554" y="35553"/>
                  </a:cubicBezTo>
                  <a:cubicBezTo>
                    <a:pt x="432554" y="15918"/>
                    <a:pt x="448472" y="0"/>
                    <a:pt x="468107" y="0"/>
                  </a:cubicBezTo>
                  <a:close/>
                  <a:moveTo>
                    <a:pt x="325015" y="0"/>
                  </a:moveTo>
                  <a:cubicBezTo>
                    <a:pt x="344650" y="0"/>
                    <a:pt x="360568" y="15918"/>
                    <a:pt x="360568" y="35553"/>
                  </a:cubicBezTo>
                  <a:cubicBezTo>
                    <a:pt x="360568" y="55188"/>
                    <a:pt x="344650" y="71106"/>
                    <a:pt x="325015" y="71106"/>
                  </a:cubicBezTo>
                  <a:cubicBezTo>
                    <a:pt x="305380" y="71106"/>
                    <a:pt x="289462" y="55188"/>
                    <a:pt x="289462" y="35553"/>
                  </a:cubicBezTo>
                  <a:cubicBezTo>
                    <a:pt x="289462" y="15918"/>
                    <a:pt x="305380" y="0"/>
                    <a:pt x="325015" y="0"/>
                  </a:cubicBezTo>
                  <a:close/>
                  <a:moveTo>
                    <a:pt x="181926" y="0"/>
                  </a:moveTo>
                  <a:cubicBezTo>
                    <a:pt x="201561" y="0"/>
                    <a:pt x="217479" y="15918"/>
                    <a:pt x="217479" y="35553"/>
                  </a:cubicBezTo>
                  <a:cubicBezTo>
                    <a:pt x="217479" y="55188"/>
                    <a:pt x="201561" y="71106"/>
                    <a:pt x="181926" y="71106"/>
                  </a:cubicBezTo>
                  <a:cubicBezTo>
                    <a:pt x="162291" y="71106"/>
                    <a:pt x="146373" y="55188"/>
                    <a:pt x="146373" y="35553"/>
                  </a:cubicBezTo>
                  <a:cubicBezTo>
                    <a:pt x="146373" y="15918"/>
                    <a:pt x="162291" y="0"/>
                    <a:pt x="181926" y="0"/>
                  </a:cubicBezTo>
                  <a:close/>
                  <a:moveTo>
                    <a:pt x="35553" y="0"/>
                  </a:moveTo>
                  <a:cubicBezTo>
                    <a:pt x="55188" y="0"/>
                    <a:pt x="71106" y="15918"/>
                    <a:pt x="71106" y="35553"/>
                  </a:cubicBezTo>
                  <a:cubicBezTo>
                    <a:pt x="71106" y="55188"/>
                    <a:pt x="55188" y="71106"/>
                    <a:pt x="35553" y="71106"/>
                  </a:cubicBezTo>
                  <a:cubicBezTo>
                    <a:pt x="15918" y="71106"/>
                    <a:pt x="0" y="55188"/>
                    <a:pt x="0" y="35553"/>
                  </a:cubicBezTo>
                  <a:cubicBezTo>
                    <a:pt x="0" y="15918"/>
                    <a:pt x="15918" y="0"/>
                    <a:pt x="35553" y="0"/>
                  </a:cubicBezTo>
                  <a:close/>
                </a:path>
              </a:pathLst>
            </a:custGeom>
            <a:solidFill>
              <a:srgbClr val="0D274D"/>
            </a:solidFill>
            <a:ln w="25400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1219170">
                <a:defRPr/>
              </a:pPr>
              <a:endParaRPr lang="en-US" sz="2400" kern="0">
                <a:solidFill>
                  <a:srgbClr val="0D274D"/>
                </a:solidFill>
                <a:latin typeface="CiscoSansTT ExtraLight"/>
                <a:ea typeface="ＭＳ Ｐゴシック" charset="0"/>
              </a:endParaRPr>
            </a:p>
          </p:txBody>
        </p:sp>
        <p:pic>
          <p:nvPicPr>
            <p:cNvPr id="54" name="Picture 105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DFDE78BA-DCD8-184F-A48F-4D6BE1722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screen">
              <a:duotone>
                <a:prstClr val="black"/>
                <a:srgbClr val="9E9EA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27632" y="3243454"/>
              <a:ext cx="1790804" cy="892282"/>
            </a:xfrm>
            <a:prstGeom prst="rect">
              <a:avLst/>
            </a:prstGeom>
          </p:spPr>
        </p:pic>
        <p:sp>
          <p:nvSpPr>
            <p:cNvPr id="55" name="Isosceles Triangle 49">
              <a:extLst>
                <a:ext uri="{FF2B5EF4-FFF2-40B4-BE49-F238E27FC236}">
                  <a16:creationId xmlns:a16="http://schemas.microsoft.com/office/drawing/2014/main" id="{913F8641-20D1-FC4D-97B8-E1003F640F54}"/>
                </a:ext>
              </a:extLst>
            </p:cNvPr>
            <p:cNvSpPr/>
            <p:nvPr/>
          </p:nvSpPr>
          <p:spPr>
            <a:xfrm>
              <a:off x="6663532" y="2480007"/>
              <a:ext cx="535395" cy="466962"/>
            </a:xfrm>
            <a:custGeom>
              <a:avLst/>
              <a:gdLst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1303984 w 1303984"/>
                <a:gd name="connsiteY2" fmla="*/ 1124127 h 1124127"/>
                <a:gd name="connsiteX3" fmla="*/ 0 w 1303984"/>
                <a:gd name="connsiteY3" fmla="*/ 1124127 h 1124127"/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721932 w 1303984"/>
                <a:gd name="connsiteY2" fmla="*/ 116865 h 1124127"/>
                <a:gd name="connsiteX3" fmla="*/ 1303984 w 1303984"/>
                <a:gd name="connsiteY3" fmla="*/ 1124127 h 1124127"/>
                <a:gd name="connsiteX4" fmla="*/ 0 w 1303984"/>
                <a:gd name="connsiteY4" fmla="*/ 1124127 h 1124127"/>
                <a:gd name="connsiteX0" fmla="*/ 0 w 1303984"/>
                <a:gd name="connsiteY0" fmla="*/ 1124127 h 1124127"/>
                <a:gd name="connsiteX1" fmla="*/ 583643 w 1303984"/>
                <a:gd name="connsiteY1" fmla="*/ 118276 h 1124127"/>
                <a:gd name="connsiteX2" fmla="*/ 651992 w 1303984"/>
                <a:gd name="connsiteY2" fmla="*/ 0 h 1124127"/>
                <a:gd name="connsiteX3" fmla="*/ 721932 w 1303984"/>
                <a:gd name="connsiteY3" fmla="*/ 116865 h 1124127"/>
                <a:gd name="connsiteX4" fmla="*/ 1303984 w 1303984"/>
                <a:gd name="connsiteY4" fmla="*/ 1124127 h 1124127"/>
                <a:gd name="connsiteX5" fmla="*/ 0 w 1303984"/>
                <a:gd name="connsiteY5" fmla="*/ 1124127 h 1124127"/>
                <a:gd name="connsiteX0" fmla="*/ 0 w 1303984"/>
                <a:gd name="connsiteY0" fmla="*/ 1007262 h 1007262"/>
                <a:gd name="connsiteX1" fmla="*/ 583643 w 1303984"/>
                <a:gd name="connsiteY1" fmla="*/ 1411 h 1007262"/>
                <a:gd name="connsiteX2" fmla="*/ 721932 w 1303984"/>
                <a:gd name="connsiteY2" fmla="*/ 0 h 1007262"/>
                <a:gd name="connsiteX3" fmla="*/ 1303984 w 1303984"/>
                <a:gd name="connsiteY3" fmla="*/ 1007262 h 1007262"/>
                <a:gd name="connsiteX4" fmla="*/ 0 w 1303984"/>
                <a:gd name="connsiteY4" fmla="*/ 1007262 h 1007262"/>
                <a:gd name="connsiteX0" fmla="*/ 0 w 1303984"/>
                <a:gd name="connsiteY0" fmla="*/ 1038935 h 1038935"/>
                <a:gd name="connsiteX1" fmla="*/ 583643 w 1303984"/>
                <a:gd name="connsiteY1" fmla="*/ 33084 h 1038935"/>
                <a:gd name="connsiteX2" fmla="*/ 721932 w 1303984"/>
                <a:gd name="connsiteY2" fmla="*/ 31673 h 1038935"/>
                <a:gd name="connsiteX3" fmla="*/ 1303984 w 1303984"/>
                <a:gd name="connsiteY3" fmla="*/ 1038935 h 1038935"/>
                <a:gd name="connsiteX4" fmla="*/ 0 w 1303984"/>
                <a:gd name="connsiteY4" fmla="*/ 1038935 h 1038935"/>
                <a:gd name="connsiteX0" fmla="*/ 0 w 1303984"/>
                <a:gd name="connsiteY0" fmla="*/ 1061592 h 1061592"/>
                <a:gd name="connsiteX1" fmla="*/ 583643 w 1303984"/>
                <a:gd name="connsiteY1" fmla="*/ 55741 h 1061592"/>
                <a:gd name="connsiteX2" fmla="*/ 721932 w 1303984"/>
                <a:gd name="connsiteY2" fmla="*/ 54330 h 1061592"/>
                <a:gd name="connsiteX3" fmla="*/ 1303984 w 1303984"/>
                <a:gd name="connsiteY3" fmla="*/ 1061592 h 1061592"/>
                <a:gd name="connsiteX4" fmla="*/ 0 w 1303984"/>
                <a:gd name="connsiteY4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0 w 1303984"/>
                <a:gd name="connsiteY5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119388 w 1303984"/>
                <a:gd name="connsiteY5" fmla="*/ 1060452 h 1061592"/>
                <a:gd name="connsiteX6" fmla="*/ 0 w 1303984"/>
                <a:gd name="connsiteY6" fmla="*/ 1061592 h 1061592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303984 w 1303984"/>
                <a:gd name="connsiteY4" fmla="*/ 1061592 h 1061863"/>
                <a:gd name="connsiteX5" fmla="*/ 1194654 w 1303984"/>
                <a:gd name="connsiteY5" fmla="*/ 1061863 h 1061863"/>
                <a:gd name="connsiteX6" fmla="*/ 119388 w 1303984"/>
                <a:gd name="connsiteY6" fmla="*/ 1060452 h 1061863"/>
                <a:gd name="connsiteX7" fmla="*/ 0 w 1303984"/>
                <a:gd name="connsiteY7" fmla="*/ 1061592 h 1061863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258154 w 1303984"/>
                <a:gd name="connsiteY4" fmla="*/ 972963 h 1061863"/>
                <a:gd name="connsiteX5" fmla="*/ 1303984 w 1303984"/>
                <a:gd name="connsiteY5" fmla="*/ 1061592 h 1061863"/>
                <a:gd name="connsiteX6" fmla="*/ 1194654 w 1303984"/>
                <a:gd name="connsiteY6" fmla="*/ 1061863 h 1061863"/>
                <a:gd name="connsiteX7" fmla="*/ 119388 w 1303984"/>
                <a:gd name="connsiteY7" fmla="*/ 1060452 h 1061863"/>
                <a:gd name="connsiteX8" fmla="*/ 0 w 1303984"/>
                <a:gd name="connsiteY8" fmla="*/ 106159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43863 w 1243863"/>
                <a:gd name="connsiteY5" fmla="*/ 1061592 h 1061863"/>
                <a:gd name="connsiteX6" fmla="*/ 1134533 w 1243863"/>
                <a:gd name="connsiteY6" fmla="*/ 1061863 h 1061863"/>
                <a:gd name="connsiteX7" fmla="*/ 59267 w 1243863"/>
                <a:gd name="connsiteY7" fmla="*/ 106045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34722 w 1243863"/>
                <a:gd name="connsiteY5" fmla="*/ 1042108 h 1061863"/>
                <a:gd name="connsiteX6" fmla="*/ 1243863 w 1243863"/>
                <a:gd name="connsiteY6" fmla="*/ 1061592 h 1061863"/>
                <a:gd name="connsiteX7" fmla="*/ 1134533 w 1243863"/>
                <a:gd name="connsiteY7" fmla="*/ 1061863 h 1061863"/>
                <a:gd name="connsiteX8" fmla="*/ 59267 w 1243863"/>
                <a:gd name="connsiteY8" fmla="*/ 1060452 h 1061863"/>
                <a:gd name="connsiteX0" fmla="*/ 71800 w 1256396"/>
                <a:gd name="connsiteY0" fmla="*/ 1060452 h 1061863"/>
                <a:gd name="connsiteX1" fmla="*/ 12533 w 1256396"/>
                <a:gd name="connsiteY1" fmla="*/ 960263 h 1061863"/>
                <a:gd name="connsiteX2" fmla="*/ 536055 w 1256396"/>
                <a:gd name="connsiteY2" fmla="*/ 55741 h 1061863"/>
                <a:gd name="connsiteX3" fmla="*/ 674344 w 1256396"/>
                <a:gd name="connsiteY3" fmla="*/ 54330 h 1061863"/>
                <a:gd name="connsiteX4" fmla="*/ 1210566 w 1256396"/>
                <a:gd name="connsiteY4" fmla="*/ 972963 h 1061863"/>
                <a:gd name="connsiteX5" fmla="*/ 1247255 w 1256396"/>
                <a:gd name="connsiteY5" fmla="*/ 1042108 h 1061863"/>
                <a:gd name="connsiteX6" fmla="*/ 1256396 w 1256396"/>
                <a:gd name="connsiteY6" fmla="*/ 1061592 h 1061863"/>
                <a:gd name="connsiteX7" fmla="*/ 1147066 w 1256396"/>
                <a:gd name="connsiteY7" fmla="*/ 1061863 h 1061863"/>
                <a:gd name="connsiteX8" fmla="*/ 71800 w 1256396"/>
                <a:gd name="connsiteY8" fmla="*/ 1060452 h 1061863"/>
                <a:gd name="connsiteX0" fmla="*/ 79691 w 1264287"/>
                <a:gd name="connsiteY0" fmla="*/ 1060452 h 1061863"/>
                <a:gd name="connsiteX1" fmla="*/ 20424 w 1264287"/>
                <a:gd name="connsiteY1" fmla="*/ 960263 h 1061863"/>
                <a:gd name="connsiteX2" fmla="*/ 543946 w 1264287"/>
                <a:gd name="connsiteY2" fmla="*/ 55741 h 1061863"/>
                <a:gd name="connsiteX3" fmla="*/ 682235 w 1264287"/>
                <a:gd name="connsiteY3" fmla="*/ 54330 h 1061863"/>
                <a:gd name="connsiteX4" fmla="*/ 1218457 w 1264287"/>
                <a:gd name="connsiteY4" fmla="*/ 972963 h 1061863"/>
                <a:gd name="connsiteX5" fmla="*/ 1255146 w 1264287"/>
                <a:gd name="connsiteY5" fmla="*/ 1042108 h 1061863"/>
                <a:gd name="connsiteX6" fmla="*/ 1264287 w 1264287"/>
                <a:gd name="connsiteY6" fmla="*/ 1061592 h 1061863"/>
                <a:gd name="connsiteX7" fmla="*/ 1154957 w 1264287"/>
                <a:gd name="connsiteY7" fmla="*/ 1061863 h 1061863"/>
                <a:gd name="connsiteX8" fmla="*/ 79691 w 1264287"/>
                <a:gd name="connsiteY8" fmla="*/ 1060452 h 1061863"/>
                <a:gd name="connsiteX0" fmla="*/ 79691 w 1255146"/>
                <a:gd name="connsiteY0" fmla="*/ 1060452 h 1061863"/>
                <a:gd name="connsiteX1" fmla="*/ 20424 w 1255146"/>
                <a:gd name="connsiteY1" fmla="*/ 960263 h 1061863"/>
                <a:gd name="connsiteX2" fmla="*/ 543946 w 1255146"/>
                <a:gd name="connsiteY2" fmla="*/ 55741 h 1061863"/>
                <a:gd name="connsiteX3" fmla="*/ 682235 w 1255146"/>
                <a:gd name="connsiteY3" fmla="*/ 54330 h 1061863"/>
                <a:gd name="connsiteX4" fmla="*/ 1218457 w 1255146"/>
                <a:gd name="connsiteY4" fmla="*/ 972963 h 1061863"/>
                <a:gd name="connsiteX5" fmla="*/ 1255146 w 1255146"/>
                <a:gd name="connsiteY5" fmla="*/ 1042108 h 1061863"/>
                <a:gd name="connsiteX6" fmla="*/ 1154957 w 1255146"/>
                <a:gd name="connsiteY6" fmla="*/ 1061863 h 1061863"/>
                <a:gd name="connsiteX7" fmla="*/ 79691 w 1255146"/>
                <a:gd name="connsiteY7" fmla="*/ 1060452 h 1061863"/>
                <a:gd name="connsiteX0" fmla="*/ 79691 w 1218457"/>
                <a:gd name="connsiteY0" fmla="*/ 1060452 h 1061863"/>
                <a:gd name="connsiteX1" fmla="*/ 20424 w 1218457"/>
                <a:gd name="connsiteY1" fmla="*/ 960263 h 1061863"/>
                <a:gd name="connsiteX2" fmla="*/ 543946 w 1218457"/>
                <a:gd name="connsiteY2" fmla="*/ 55741 h 1061863"/>
                <a:gd name="connsiteX3" fmla="*/ 682235 w 1218457"/>
                <a:gd name="connsiteY3" fmla="*/ 54330 h 1061863"/>
                <a:gd name="connsiteX4" fmla="*/ 1218457 w 1218457"/>
                <a:gd name="connsiteY4" fmla="*/ 972963 h 1061863"/>
                <a:gd name="connsiteX5" fmla="*/ 1154957 w 1218457"/>
                <a:gd name="connsiteY5" fmla="*/ 1061863 h 1061863"/>
                <a:gd name="connsiteX6" fmla="*/ 79691 w 1218457"/>
                <a:gd name="connsiteY6" fmla="*/ 1060452 h 1061863"/>
                <a:gd name="connsiteX0" fmla="*/ 79691 w 1231224"/>
                <a:gd name="connsiteY0" fmla="*/ 1060452 h 1061863"/>
                <a:gd name="connsiteX1" fmla="*/ 20424 w 1231224"/>
                <a:gd name="connsiteY1" fmla="*/ 960263 h 1061863"/>
                <a:gd name="connsiteX2" fmla="*/ 543946 w 1231224"/>
                <a:gd name="connsiteY2" fmla="*/ 55741 h 1061863"/>
                <a:gd name="connsiteX3" fmla="*/ 682235 w 1231224"/>
                <a:gd name="connsiteY3" fmla="*/ 54330 h 1061863"/>
                <a:gd name="connsiteX4" fmla="*/ 1218457 w 1231224"/>
                <a:gd name="connsiteY4" fmla="*/ 972963 h 1061863"/>
                <a:gd name="connsiteX5" fmla="*/ 1154957 w 1231224"/>
                <a:gd name="connsiteY5" fmla="*/ 1061863 h 1061863"/>
                <a:gd name="connsiteX6" fmla="*/ 79691 w 1231224"/>
                <a:gd name="connsiteY6" fmla="*/ 1060452 h 1061863"/>
                <a:gd name="connsiteX0" fmla="*/ 79691 w 1237470"/>
                <a:gd name="connsiteY0" fmla="*/ 1060452 h 1061863"/>
                <a:gd name="connsiteX1" fmla="*/ 20424 w 1237470"/>
                <a:gd name="connsiteY1" fmla="*/ 960263 h 1061863"/>
                <a:gd name="connsiteX2" fmla="*/ 543946 w 1237470"/>
                <a:gd name="connsiteY2" fmla="*/ 55741 h 1061863"/>
                <a:gd name="connsiteX3" fmla="*/ 682235 w 1237470"/>
                <a:gd name="connsiteY3" fmla="*/ 54330 h 1061863"/>
                <a:gd name="connsiteX4" fmla="*/ 1218457 w 1237470"/>
                <a:gd name="connsiteY4" fmla="*/ 972963 h 1061863"/>
                <a:gd name="connsiteX5" fmla="*/ 1154957 w 1237470"/>
                <a:gd name="connsiteY5" fmla="*/ 1061863 h 1061863"/>
                <a:gd name="connsiteX6" fmla="*/ 79691 w 1237470"/>
                <a:gd name="connsiteY6" fmla="*/ 1060452 h 1061863"/>
                <a:gd name="connsiteX0" fmla="*/ 79691 w 1237218"/>
                <a:gd name="connsiteY0" fmla="*/ 1060452 h 1061863"/>
                <a:gd name="connsiteX1" fmla="*/ 20424 w 1237218"/>
                <a:gd name="connsiteY1" fmla="*/ 960263 h 1061863"/>
                <a:gd name="connsiteX2" fmla="*/ 543946 w 1237218"/>
                <a:gd name="connsiteY2" fmla="*/ 55741 h 1061863"/>
                <a:gd name="connsiteX3" fmla="*/ 682235 w 1237218"/>
                <a:gd name="connsiteY3" fmla="*/ 54330 h 1061863"/>
                <a:gd name="connsiteX4" fmla="*/ 1218457 w 1237218"/>
                <a:gd name="connsiteY4" fmla="*/ 972963 h 1061863"/>
                <a:gd name="connsiteX5" fmla="*/ 1154957 w 1237218"/>
                <a:gd name="connsiteY5" fmla="*/ 1061863 h 1061863"/>
                <a:gd name="connsiteX6" fmla="*/ 79691 w 1237218"/>
                <a:gd name="connsiteY6" fmla="*/ 1060452 h 1061863"/>
                <a:gd name="connsiteX0" fmla="*/ 78292 w 1235819"/>
                <a:gd name="connsiteY0" fmla="*/ 1060452 h 1061863"/>
                <a:gd name="connsiteX1" fmla="*/ 19025 w 1235819"/>
                <a:gd name="connsiteY1" fmla="*/ 960263 h 1061863"/>
                <a:gd name="connsiteX2" fmla="*/ 542547 w 1235819"/>
                <a:gd name="connsiteY2" fmla="*/ 55741 h 1061863"/>
                <a:gd name="connsiteX3" fmla="*/ 680836 w 1235819"/>
                <a:gd name="connsiteY3" fmla="*/ 54330 h 1061863"/>
                <a:gd name="connsiteX4" fmla="*/ 1217058 w 1235819"/>
                <a:gd name="connsiteY4" fmla="*/ 972963 h 1061863"/>
                <a:gd name="connsiteX5" fmla="*/ 1153558 w 1235819"/>
                <a:gd name="connsiteY5" fmla="*/ 1061863 h 1061863"/>
                <a:gd name="connsiteX6" fmla="*/ 78292 w 1235819"/>
                <a:gd name="connsiteY6" fmla="*/ 1060452 h 1061863"/>
                <a:gd name="connsiteX0" fmla="*/ 73321 w 1230848"/>
                <a:gd name="connsiteY0" fmla="*/ 1060452 h 1061863"/>
                <a:gd name="connsiteX1" fmla="*/ 14054 w 1230848"/>
                <a:gd name="connsiteY1" fmla="*/ 960263 h 1061863"/>
                <a:gd name="connsiteX2" fmla="*/ 537576 w 1230848"/>
                <a:gd name="connsiteY2" fmla="*/ 55741 h 1061863"/>
                <a:gd name="connsiteX3" fmla="*/ 675865 w 1230848"/>
                <a:gd name="connsiteY3" fmla="*/ 54330 h 1061863"/>
                <a:gd name="connsiteX4" fmla="*/ 1212087 w 1230848"/>
                <a:gd name="connsiteY4" fmla="*/ 972963 h 1061863"/>
                <a:gd name="connsiteX5" fmla="*/ 1148587 w 1230848"/>
                <a:gd name="connsiteY5" fmla="*/ 1061863 h 1061863"/>
                <a:gd name="connsiteX6" fmla="*/ 73321 w 1230848"/>
                <a:gd name="connsiteY6" fmla="*/ 1060452 h 1061863"/>
                <a:gd name="connsiteX0" fmla="*/ 73321 w 1223150"/>
                <a:gd name="connsiteY0" fmla="*/ 1060452 h 1061863"/>
                <a:gd name="connsiteX1" fmla="*/ 14054 w 1223150"/>
                <a:gd name="connsiteY1" fmla="*/ 960263 h 1061863"/>
                <a:gd name="connsiteX2" fmla="*/ 537576 w 1223150"/>
                <a:gd name="connsiteY2" fmla="*/ 55741 h 1061863"/>
                <a:gd name="connsiteX3" fmla="*/ 675865 w 1223150"/>
                <a:gd name="connsiteY3" fmla="*/ 54330 h 1061863"/>
                <a:gd name="connsiteX4" fmla="*/ 1202210 w 1223150"/>
                <a:gd name="connsiteY4" fmla="*/ 957441 h 1061863"/>
                <a:gd name="connsiteX5" fmla="*/ 1148587 w 1223150"/>
                <a:gd name="connsiteY5" fmla="*/ 1061863 h 1061863"/>
                <a:gd name="connsiteX6" fmla="*/ 73321 w 1223150"/>
                <a:gd name="connsiteY6" fmla="*/ 1060452 h 1061863"/>
                <a:gd name="connsiteX0" fmla="*/ 73321 w 1223150"/>
                <a:gd name="connsiteY0" fmla="*/ 1071408 h 1072819"/>
                <a:gd name="connsiteX1" fmla="*/ 14054 w 1223150"/>
                <a:gd name="connsiteY1" fmla="*/ 971219 h 1072819"/>
                <a:gd name="connsiteX2" fmla="*/ 537576 w 1223150"/>
                <a:gd name="connsiteY2" fmla="*/ 66697 h 1072819"/>
                <a:gd name="connsiteX3" fmla="*/ 665987 w 1223150"/>
                <a:gd name="connsiteY3" fmla="*/ 45531 h 1072819"/>
                <a:gd name="connsiteX4" fmla="*/ 1202210 w 1223150"/>
                <a:gd name="connsiteY4" fmla="*/ 968397 h 1072819"/>
                <a:gd name="connsiteX5" fmla="*/ 1148587 w 1223150"/>
                <a:gd name="connsiteY5" fmla="*/ 1072819 h 1072819"/>
                <a:gd name="connsiteX6" fmla="*/ 73321 w 1223150"/>
                <a:gd name="connsiteY6" fmla="*/ 1071408 h 1072819"/>
                <a:gd name="connsiteX0" fmla="*/ 73321 w 1223150"/>
                <a:gd name="connsiteY0" fmla="*/ 1078156 h 1079567"/>
                <a:gd name="connsiteX1" fmla="*/ 14054 w 1223150"/>
                <a:gd name="connsiteY1" fmla="*/ 977967 h 1079567"/>
                <a:gd name="connsiteX2" fmla="*/ 548865 w 1223150"/>
                <a:gd name="connsiteY2" fmla="*/ 57923 h 1079567"/>
                <a:gd name="connsiteX3" fmla="*/ 665987 w 1223150"/>
                <a:gd name="connsiteY3" fmla="*/ 52279 h 1079567"/>
                <a:gd name="connsiteX4" fmla="*/ 1202210 w 1223150"/>
                <a:gd name="connsiteY4" fmla="*/ 975145 h 1079567"/>
                <a:gd name="connsiteX5" fmla="*/ 1148587 w 1223150"/>
                <a:gd name="connsiteY5" fmla="*/ 1079567 h 1079567"/>
                <a:gd name="connsiteX6" fmla="*/ 73321 w 1223150"/>
                <a:gd name="connsiteY6" fmla="*/ 1078156 h 1079567"/>
                <a:gd name="connsiteX0" fmla="*/ 73321 w 1223150"/>
                <a:gd name="connsiteY0" fmla="*/ 1070238 h 1071649"/>
                <a:gd name="connsiteX1" fmla="*/ 14054 w 1223150"/>
                <a:gd name="connsiteY1" fmla="*/ 970049 h 1071649"/>
                <a:gd name="connsiteX2" fmla="*/ 548865 w 1223150"/>
                <a:gd name="connsiteY2" fmla="*/ 50005 h 1071649"/>
                <a:gd name="connsiteX3" fmla="*/ 665987 w 1223150"/>
                <a:gd name="connsiteY3" fmla="*/ 44361 h 1071649"/>
                <a:gd name="connsiteX4" fmla="*/ 1202210 w 1223150"/>
                <a:gd name="connsiteY4" fmla="*/ 967227 h 1071649"/>
                <a:gd name="connsiteX5" fmla="*/ 1148587 w 1223150"/>
                <a:gd name="connsiteY5" fmla="*/ 1071649 h 1071649"/>
                <a:gd name="connsiteX6" fmla="*/ 73321 w 1223150"/>
                <a:gd name="connsiteY6" fmla="*/ 1070238 h 1071649"/>
                <a:gd name="connsiteX0" fmla="*/ 73321 w 1223150"/>
                <a:gd name="connsiteY0" fmla="*/ 1065392 h 1066803"/>
                <a:gd name="connsiteX1" fmla="*/ 14054 w 1223150"/>
                <a:gd name="connsiteY1" fmla="*/ 965203 h 1066803"/>
                <a:gd name="connsiteX2" fmla="*/ 548865 w 1223150"/>
                <a:gd name="connsiteY2" fmla="*/ 45159 h 1066803"/>
                <a:gd name="connsiteX3" fmla="*/ 665987 w 1223150"/>
                <a:gd name="connsiteY3" fmla="*/ 39515 h 1066803"/>
                <a:gd name="connsiteX4" fmla="*/ 1202210 w 1223150"/>
                <a:gd name="connsiteY4" fmla="*/ 962381 h 1066803"/>
                <a:gd name="connsiteX5" fmla="*/ 1148587 w 1223150"/>
                <a:gd name="connsiteY5" fmla="*/ 1066803 h 1066803"/>
                <a:gd name="connsiteX6" fmla="*/ 73321 w 1223150"/>
                <a:gd name="connsiteY6" fmla="*/ 1065392 h 106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150" h="1066803">
                  <a:moveTo>
                    <a:pt x="73321" y="1065392"/>
                  </a:moveTo>
                  <a:cubicBezTo>
                    <a:pt x="6998" y="1065863"/>
                    <a:pt x="-18401" y="1023999"/>
                    <a:pt x="14054" y="965203"/>
                  </a:cubicBezTo>
                  <a:lnTo>
                    <a:pt x="548865" y="45159"/>
                  </a:lnTo>
                  <a:cubicBezTo>
                    <a:pt x="587905" y="-15989"/>
                    <a:pt x="629769" y="-12226"/>
                    <a:pt x="665987" y="39515"/>
                  </a:cubicBezTo>
                  <a:lnTo>
                    <a:pt x="1202210" y="962381"/>
                  </a:lnTo>
                  <a:cubicBezTo>
                    <a:pt x="1247365" y="1017414"/>
                    <a:pt x="1214910" y="1066803"/>
                    <a:pt x="1148587" y="1066803"/>
                  </a:cubicBezTo>
                  <a:lnTo>
                    <a:pt x="73321" y="1065392"/>
                  </a:lnTo>
                  <a:close/>
                </a:path>
              </a:pathLst>
            </a:custGeom>
            <a:solidFill>
              <a:srgbClr val="9E9EA2">
                <a:alpha val="60000"/>
              </a:srgbClr>
            </a:solidFill>
            <a:ln w="12700" cap="flat" cmpd="sng" algn="ctr">
              <a:noFill/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2400" kern="0">
                <a:solidFill>
                  <a:srgbClr val="FFFFFF"/>
                </a:solidFill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56" name="Rectangle: Rounded Corners 31">
              <a:extLst>
                <a:ext uri="{FF2B5EF4-FFF2-40B4-BE49-F238E27FC236}">
                  <a16:creationId xmlns:a16="http://schemas.microsoft.com/office/drawing/2014/main" id="{9B49B370-C34E-374A-B141-560786D98D5E}"/>
                </a:ext>
              </a:extLst>
            </p:cNvPr>
            <p:cNvSpPr/>
            <p:nvPr/>
          </p:nvSpPr>
          <p:spPr>
            <a:xfrm>
              <a:off x="7534892" y="2782237"/>
              <a:ext cx="286589" cy="323600"/>
            </a:xfrm>
            <a:prstGeom prst="roundRect">
              <a:avLst/>
            </a:prstGeom>
            <a:noFill/>
            <a:ln w="9525" cap="flat" cmpd="sng" algn="ctr">
              <a:solidFill>
                <a:srgbClr val="0D274D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2400" kern="0">
                <a:solidFill>
                  <a:srgbClr val="FFFFFF"/>
                </a:solidFill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57" name="Rectangle: Rounded Corners 75">
              <a:extLst>
                <a:ext uri="{FF2B5EF4-FFF2-40B4-BE49-F238E27FC236}">
                  <a16:creationId xmlns:a16="http://schemas.microsoft.com/office/drawing/2014/main" id="{341FD482-BE42-724F-91CF-F63122F504A8}"/>
                </a:ext>
              </a:extLst>
            </p:cNvPr>
            <p:cNvSpPr/>
            <p:nvPr/>
          </p:nvSpPr>
          <p:spPr>
            <a:xfrm>
              <a:off x="7492772" y="2995960"/>
              <a:ext cx="154211" cy="192649"/>
            </a:xfrm>
            <a:prstGeom prst="roundRect">
              <a:avLst/>
            </a:prstGeom>
            <a:noFill/>
            <a:ln w="12700" cap="flat" cmpd="sng" algn="ctr">
              <a:solidFill>
                <a:srgbClr val="0D274D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2400" kern="0">
                <a:solidFill>
                  <a:srgbClr val="FFFFFF"/>
                </a:solidFill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58" name="Rectangle: Rounded Corners 666">
              <a:extLst>
                <a:ext uri="{FF2B5EF4-FFF2-40B4-BE49-F238E27FC236}">
                  <a16:creationId xmlns:a16="http://schemas.microsoft.com/office/drawing/2014/main" id="{D6EAFCCB-DD84-1A4F-958B-2D8D8A198E65}"/>
                </a:ext>
              </a:extLst>
            </p:cNvPr>
            <p:cNvSpPr/>
            <p:nvPr/>
          </p:nvSpPr>
          <p:spPr>
            <a:xfrm>
              <a:off x="6376426" y="2106148"/>
              <a:ext cx="483647" cy="355829"/>
            </a:xfrm>
            <a:prstGeom prst="roundRect">
              <a:avLst/>
            </a:prstGeom>
            <a:solidFill>
              <a:srgbClr val="00BCEB">
                <a:alpha val="40000"/>
              </a:srgbClr>
            </a:solidFill>
            <a:ln w="9525" cap="flat" cmpd="sng" algn="ctr">
              <a:noFill/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2400" kern="0">
                <a:solidFill>
                  <a:srgbClr val="FFFFFF"/>
                </a:solidFill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59" name="AutoShape 3">
              <a:extLst>
                <a:ext uri="{FF2B5EF4-FFF2-40B4-BE49-F238E27FC236}">
                  <a16:creationId xmlns:a16="http://schemas.microsoft.com/office/drawing/2014/main" id="{96648FF9-C8BC-C74F-ABEE-36CE39D071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 rot="15056671">
              <a:off x="7566004" y="615157"/>
              <a:ext cx="974769" cy="987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FFFFFF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4E5F06AD-B8E3-4B44-B478-912F9A86DD3F}"/>
                </a:ext>
              </a:extLst>
            </p:cNvPr>
            <p:cNvSpPr>
              <a:spLocks/>
            </p:cNvSpPr>
            <p:nvPr/>
          </p:nvSpPr>
          <p:spPr bwMode="auto">
            <a:xfrm rot="21386774">
              <a:off x="7490481" y="587390"/>
              <a:ext cx="1025209" cy="1015053"/>
            </a:xfrm>
            <a:custGeom>
              <a:avLst/>
              <a:gdLst>
                <a:gd name="T0" fmla="*/ 185 w 341"/>
                <a:gd name="T1" fmla="*/ 339 h 342"/>
                <a:gd name="T2" fmla="*/ 134 w 341"/>
                <a:gd name="T3" fmla="*/ 331 h 342"/>
                <a:gd name="T4" fmla="*/ 28 w 341"/>
                <a:gd name="T5" fmla="*/ 121 h 342"/>
                <a:gd name="T6" fmla="*/ 110 w 341"/>
                <a:gd name="T7" fmla="*/ 24 h 342"/>
                <a:gd name="T8" fmla="*/ 234 w 341"/>
                <a:gd name="T9" fmla="*/ 13 h 342"/>
                <a:gd name="T10" fmla="*/ 299 w 341"/>
                <a:gd name="T11" fmla="*/ 53 h 342"/>
                <a:gd name="T12" fmla="*/ 298 w 341"/>
                <a:gd name="T13" fmla="*/ 54 h 342"/>
                <a:gd name="T14" fmla="*/ 234 w 341"/>
                <a:gd name="T15" fmla="*/ 15 h 342"/>
                <a:gd name="T16" fmla="*/ 111 w 341"/>
                <a:gd name="T17" fmla="*/ 25 h 342"/>
                <a:gd name="T18" fmla="*/ 30 w 341"/>
                <a:gd name="T19" fmla="*/ 122 h 342"/>
                <a:gd name="T20" fmla="*/ 135 w 341"/>
                <a:gd name="T21" fmla="*/ 329 h 342"/>
                <a:gd name="T22" fmla="*/ 258 w 341"/>
                <a:gd name="T23" fmla="*/ 319 h 342"/>
                <a:gd name="T24" fmla="*/ 339 w 341"/>
                <a:gd name="T25" fmla="*/ 222 h 342"/>
                <a:gd name="T26" fmla="*/ 341 w 341"/>
                <a:gd name="T27" fmla="*/ 223 h 342"/>
                <a:gd name="T28" fmla="*/ 259 w 341"/>
                <a:gd name="T29" fmla="*/ 320 h 342"/>
                <a:gd name="T30" fmla="*/ 185 w 341"/>
                <a:gd name="T31" fmla="*/ 33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1" h="342">
                  <a:moveTo>
                    <a:pt x="185" y="339"/>
                  </a:moveTo>
                  <a:cubicBezTo>
                    <a:pt x="168" y="339"/>
                    <a:pt x="151" y="336"/>
                    <a:pt x="134" y="331"/>
                  </a:cubicBezTo>
                  <a:cubicBezTo>
                    <a:pt x="48" y="303"/>
                    <a:pt x="0" y="209"/>
                    <a:pt x="28" y="121"/>
                  </a:cubicBezTo>
                  <a:cubicBezTo>
                    <a:pt x="41" y="79"/>
                    <a:pt x="70" y="44"/>
                    <a:pt x="110" y="24"/>
                  </a:cubicBezTo>
                  <a:cubicBezTo>
                    <a:pt x="149" y="3"/>
                    <a:pt x="193" y="0"/>
                    <a:pt x="234" y="13"/>
                  </a:cubicBezTo>
                  <a:cubicBezTo>
                    <a:pt x="259" y="21"/>
                    <a:pt x="281" y="35"/>
                    <a:pt x="299" y="53"/>
                  </a:cubicBezTo>
                  <a:cubicBezTo>
                    <a:pt x="298" y="54"/>
                    <a:pt x="298" y="54"/>
                    <a:pt x="298" y="54"/>
                  </a:cubicBezTo>
                  <a:cubicBezTo>
                    <a:pt x="280" y="37"/>
                    <a:pt x="258" y="23"/>
                    <a:pt x="234" y="15"/>
                  </a:cubicBezTo>
                  <a:cubicBezTo>
                    <a:pt x="193" y="2"/>
                    <a:pt x="149" y="6"/>
                    <a:pt x="111" y="25"/>
                  </a:cubicBezTo>
                  <a:cubicBezTo>
                    <a:pt x="72" y="45"/>
                    <a:pt x="43" y="80"/>
                    <a:pt x="30" y="122"/>
                  </a:cubicBezTo>
                  <a:cubicBezTo>
                    <a:pt x="2" y="208"/>
                    <a:pt x="50" y="301"/>
                    <a:pt x="135" y="329"/>
                  </a:cubicBezTo>
                  <a:cubicBezTo>
                    <a:pt x="176" y="342"/>
                    <a:pt x="220" y="338"/>
                    <a:pt x="258" y="319"/>
                  </a:cubicBezTo>
                  <a:cubicBezTo>
                    <a:pt x="297" y="299"/>
                    <a:pt x="326" y="264"/>
                    <a:pt x="339" y="222"/>
                  </a:cubicBezTo>
                  <a:cubicBezTo>
                    <a:pt x="341" y="223"/>
                    <a:pt x="341" y="223"/>
                    <a:pt x="341" y="223"/>
                  </a:cubicBezTo>
                  <a:cubicBezTo>
                    <a:pt x="328" y="265"/>
                    <a:pt x="299" y="300"/>
                    <a:pt x="259" y="320"/>
                  </a:cubicBezTo>
                  <a:cubicBezTo>
                    <a:pt x="236" y="333"/>
                    <a:pt x="210" y="339"/>
                    <a:pt x="185" y="339"/>
                  </a:cubicBezTo>
                  <a:close/>
                </a:path>
              </a:pathLst>
            </a:custGeom>
            <a:solidFill>
              <a:srgbClr val="9E9EA2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FFFFFF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F4541CB-BE9B-C444-BF03-A0F747972F54}"/>
                </a:ext>
              </a:extLst>
            </p:cNvPr>
            <p:cNvSpPr>
              <a:spLocks/>
            </p:cNvSpPr>
            <p:nvPr/>
          </p:nvSpPr>
          <p:spPr bwMode="auto">
            <a:xfrm rot="15056671">
              <a:off x="8154161" y="1399966"/>
              <a:ext cx="60529" cy="313563"/>
            </a:xfrm>
            <a:custGeom>
              <a:avLst/>
              <a:gdLst>
                <a:gd name="T0" fmla="*/ 9 w 20"/>
                <a:gd name="T1" fmla="*/ 106 h 106"/>
                <a:gd name="T2" fmla="*/ 14 w 20"/>
                <a:gd name="T3" fmla="*/ 0 h 106"/>
                <a:gd name="T4" fmla="*/ 20 w 20"/>
                <a:gd name="T5" fmla="*/ 2 h 106"/>
                <a:gd name="T6" fmla="*/ 16 w 20"/>
                <a:gd name="T7" fmla="*/ 104 h 106"/>
                <a:gd name="T8" fmla="*/ 9 w 2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6">
                  <a:moveTo>
                    <a:pt x="9" y="106"/>
                  </a:moveTo>
                  <a:cubicBezTo>
                    <a:pt x="0" y="71"/>
                    <a:pt x="1" y="34"/>
                    <a:pt x="14" y="0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8" y="35"/>
                    <a:pt x="7" y="71"/>
                    <a:pt x="16" y="104"/>
                  </a:cubicBezTo>
                  <a:lnTo>
                    <a:pt x="9" y="106"/>
                  </a:ln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FFFFFF"/>
                </a:solidFill>
                <a:latin typeface="Arial" charset="0"/>
                <a:ea typeface="ＭＳ Ｐゴシック" charset="0"/>
              </a:endParaRPr>
            </a:p>
          </p:txBody>
        </p:sp>
        <p:pic>
          <p:nvPicPr>
            <p:cNvPr id="62" name="Picture 578" descr="A close up of a persons hand&#10;&#10;Description automatically generated">
              <a:extLst>
                <a:ext uri="{FF2B5EF4-FFF2-40B4-BE49-F238E27FC236}">
                  <a16:creationId xmlns:a16="http://schemas.microsoft.com/office/drawing/2014/main" id="{2E1260DD-039B-9B44-AE75-F36DED7998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47696" y="399611"/>
              <a:ext cx="2070387" cy="3307335"/>
            </a:xfrm>
            <a:prstGeom prst="rect">
              <a:avLst/>
            </a:prstGeom>
          </p:spPr>
        </p:pic>
        <p:cxnSp>
          <p:nvCxnSpPr>
            <p:cNvPr id="63" name="Straight Connector 68">
              <a:extLst>
                <a:ext uri="{FF2B5EF4-FFF2-40B4-BE49-F238E27FC236}">
                  <a16:creationId xmlns:a16="http://schemas.microsoft.com/office/drawing/2014/main" id="{70DF9DBF-B672-4349-939B-9B548B977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5202" y="547274"/>
              <a:ext cx="258188" cy="286562"/>
            </a:xfrm>
            <a:prstGeom prst="line">
              <a:avLst/>
            </a:prstGeom>
            <a:noFill/>
            <a:ln w="25400" cap="flat" cmpd="sng" algn="ctr">
              <a:solidFill>
                <a:srgbClr val="6EBE4A"/>
              </a:solidFill>
              <a:prstDash val="solid"/>
              <a:miter lim="800000"/>
            </a:ln>
            <a:effectLst/>
          </p:spPr>
        </p:cxnSp>
        <p:cxnSp>
          <p:nvCxnSpPr>
            <p:cNvPr id="64" name="Straight Connector 69">
              <a:extLst>
                <a:ext uri="{FF2B5EF4-FFF2-40B4-BE49-F238E27FC236}">
                  <a16:creationId xmlns:a16="http://schemas.microsoft.com/office/drawing/2014/main" id="{341E439F-A1F8-C948-B8E2-ECF59A5FC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8657" y="892489"/>
              <a:ext cx="365895" cy="111469"/>
            </a:xfrm>
            <a:prstGeom prst="line">
              <a:avLst/>
            </a:prstGeom>
            <a:noFill/>
            <a:ln w="25400" cap="flat" cmpd="sng" algn="ctr">
              <a:solidFill>
                <a:srgbClr val="6EBE4A"/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70">
              <a:extLst>
                <a:ext uri="{FF2B5EF4-FFF2-40B4-BE49-F238E27FC236}">
                  <a16:creationId xmlns:a16="http://schemas.microsoft.com/office/drawing/2014/main" id="{73E612C5-A03E-E44C-BD1B-D9FAECD626B1}"/>
                </a:ext>
              </a:extLst>
            </p:cNvPr>
            <p:cNvCxnSpPr>
              <a:cxnSpLocks/>
            </p:cNvCxnSpPr>
            <p:nvPr/>
          </p:nvCxnSpPr>
          <p:spPr>
            <a:xfrm>
              <a:off x="8289016" y="1192222"/>
              <a:ext cx="377947" cy="83227"/>
            </a:xfrm>
            <a:prstGeom prst="line">
              <a:avLst/>
            </a:prstGeom>
            <a:noFill/>
            <a:ln w="25400" cap="flat" cmpd="sng" algn="ctr">
              <a:solidFill>
                <a:srgbClr val="6EBE4A"/>
              </a:solidFill>
              <a:prstDash val="solid"/>
              <a:miter lim="800000"/>
            </a:ln>
            <a:effectLst/>
          </p:spPr>
        </p:cxnSp>
        <p:sp>
          <p:nvSpPr>
            <p:cNvPr id="66" name="Freeform: Shape 725">
              <a:extLst>
                <a:ext uri="{FF2B5EF4-FFF2-40B4-BE49-F238E27FC236}">
                  <a16:creationId xmlns:a16="http://schemas.microsoft.com/office/drawing/2014/main" id="{D9A40FDE-8BDE-754C-9AE1-BCE44762A327}"/>
                </a:ext>
              </a:extLst>
            </p:cNvPr>
            <p:cNvSpPr/>
            <p:nvPr/>
          </p:nvSpPr>
          <p:spPr>
            <a:xfrm>
              <a:off x="6546252" y="651555"/>
              <a:ext cx="715873" cy="958758"/>
            </a:xfrm>
            <a:custGeom>
              <a:avLst/>
              <a:gdLst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8883 w 829733"/>
                <a:gd name="connsiteY2" fmla="*/ 34925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7825 w 829733"/>
                <a:gd name="connsiteY2" fmla="*/ 334434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78367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78367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9876 w 829733"/>
                <a:gd name="connsiteY1" fmla="*/ 468842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9876 w 829733"/>
                <a:gd name="connsiteY1" fmla="*/ 468842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9876 w 829733"/>
                <a:gd name="connsiteY1" fmla="*/ 468842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733" h="1111250">
                  <a:moveTo>
                    <a:pt x="0" y="1111250"/>
                  </a:moveTo>
                  <a:cubicBezTo>
                    <a:pt x="99660" y="850900"/>
                    <a:pt x="240949" y="536575"/>
                    <a:pt x="269876" y="468842"/>
                  </a:cubicBezTo>
                  <a:cubicBezTo>
                    <a:pt x="298803" y="401109"/>
                    <a:pt x="302508" y="383998"/>
                    <a:pt x="376767" y="330200"/>
                  </a:cubicBezTo>
                  <a:lnTo>
                    <a:pt x="829733" y="0"/>
                  </a:lnTo>
                </a:path>
              </a:pathLst>
            </a:custGeom>
            <a:noFill/>
            <a:ln w="12700" cap="flat" cmpd="sng" algn="ctr">
              <a:solidFill>
                <a:srgbClr val="00BCEB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D274D"/>
                </a:solidFill>
                <a:latin typeface="CiscoSansTT ExtraLight"/>
              </a:endParaRPr>
            </a:p>
          </p:txBody>
        </p:sp>
        <p:sp>
          <p:nvSpPr>
            <p:cNvPr id="67" name="Freeform: Shape 726">
              <a:extLst>
                <a:ext uri="{FF2B5EF4-FFF2-40B4-BE49-F238E27FC236}">
                  <a16:creationId xmlns:a16="http://schemas.microsoft.com/office/drawing/2014/main" id="{8BD9C765-D8B1-B744-8284-D4BEB4C1F3DF}"/>
                </a:ext>
              </a:extLst>
            </p:cNvPr>
            <p:cNvSpPr/>
            <p:nvPr/>
          </p:nvSpPr>
          <p:spPr>
            <a:xfrm>
              <a:off x="6531243" y="678499"/>
              <a:ext cx="600526" cy="804275"/>
            </a:xfrm>
            <a:custGeom>
              <a:avLst/>
              <a:gdLst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8883 w 829733"/>
                <a:gd name="connsiteY2" fmla="*/ 34925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7825 w 829733"/>
                <a:gd name="connsiteY2" fmla="*/ 334434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78367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78367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9876 w 829733"/>
                <a:gd name="connsiteY1" fmla="*/ 468842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9876 w 829733"/>
                <a:gd name="connsiteY1" fmla="*/ 468842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9876 w 829733"/>
                <a:gd name="connsiteY1" fmla="*/ 468842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733" h="1111250">
                  <a:moveTo>
                    <a:pt x="0" y="1111250"/>
                  </a:moveTo>
                  <a:cubicBezTo>
                    <a:pt x="99660" y="850900"/>
                    <a:pt x="240949" y="536575"/>
                    <a:pt x="269876" y="468842"/>
                  </a:cubicBezTo>
                  <a:cubicBezTo>
                    <a:pt x="298803" y="401109"/>
                    <a:pt x="302508" y="383998"/>
                    <a:pt x="376767" y="330200"/>
                  </a:cubicBezTo>
                  <a:lnTo>
                    <a:pt x="829733" y="0"/>
                  </a:lnTo>
                </a:path>
              </a:pathLst>
            </a:custGeom>
            <a:noFill/>
            <a:ln w="12700" cap="flat" cmpd="sng" algn="ctr">
              <a:solidFill>
                <a:srgbClr val="00BCEB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D274D"/>
                </a:solidFill>
                <a:latin typeface="CiscoSansTT ExtraLight"/>
              </a:endParaRPr>
            </a:p>
          </p:txBody>
        </p:sp>
        <p:sp>
          <p:nvSpPr>
            <p:cNvPr id="68" name="Freeform: Shape 727">
              <a:extLst>
                <a:ext uri="{FF2B5EF4-FFF2-40B4-BE49-F238E27FC236}">
                  <a16:creationId xmlns:a16="http://schemas.microsoft.com/office/drawing/2014/main" id="{DE22FEDB-B3FC-114E-B998-3CFA0C6794D3}"/>
                </a:ext>
              </a:extLst>
            </p:cNvPr>
            <p:cNvSpPr/>
            <p:nvPr/>
          </p:nvSpPr>
          <p:spPr>
            <a:xfrm>
              <a:off x="6526433" y="705460"/>
              <a:ext cx="472987" cy="633465"/>
            </a:xfrm>
            <a:custGeom>
              <a:avLst/>
              <a:gdLst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8883 w 829733"/>
                <a:gd name="connsiteY2" fmla="*/ 34925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7825 w 829733"/>
                <a:gd name="connsiteY2" fmla="*/ 334434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63550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78367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2467 w 829733"/>
                <a:gd name="connsiteY1" fmla="*/ 478367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9876 w 829733"/>
                <a:gd name="connsiteY1" fmla="*/ 468842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9876 w 829733"/>
                <a:gd name="connsiteY1" fmla="*/ 468842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  <a:gd name="connsiteX0" fmla="*/ 0 w 829733"/>
                <a:gd name="connsiteY0" fmla="*/ 1111250 h 1111250"/>
                <a:gd name="connsiteX1" fmla="*/ 269876 w 829733"/>
                <a:gd name="connsiteY1" fmla="*/ 468842 h 1111250"/>
                <a:gd name="connsiteX2" fmla="*/ 376767 w 829733"/>
                <a:gd name="connsiteY2" fmla="*/ 330200 h 1111250"/>
                <a:gd name="connsiteX3" fmla="*/ 829733 w 829733"/>
                <a:gd name="connsiteY3" fmla="*/ 0 h 111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733" h="1111250">
                  <a:moveTo>
                    <a:pt x="0" y="1111250"/>
                  </a:moveTo>
                  <a:cubicBezTo>
                    <a:pt x="99660" y="850900"/>
                    <a:pt x="240949" y="536575"/>
                    <a:pt x="269876" y="468842"/>
                  </a:cubicBezTo>
                  <a:cubicBezTo>
                    <a:pt x="298803" y="401109"/>
                    <a:pt x="302508" y="383998"/>
                    <a:pt x="376767" y="330200"/>
                  </a:cubicBezTo>
                  <a:lnTo>
                    <a:pt x="829733" y="0"/>
                  </a:lnTo>
                </a:path>
              </a:pathLst>
            </a:custGeom>
            <a:noFill/>
            <a:ln w="12700" cap="flat" cmpd="sng" algn="ctr">
              <a:solidFill>
                <a:srgbClr val="9E9EA2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D274D"/>
                </a:solidFill>
                <a:latin typeface="CiscoSansTT ExtraLight"/>
              </a:endParaRPr>
            </a:p>
          </p:txBody>
        </p:sp>
        <p:sp>
          <p:nvSpPr>
            <p:cNvPr id="69" name="Isosceles Triangle 49">
              <a:extLst>
                <a:ext uri="{FF2B5EF4-FFF2-40B4-BE49-F238E27FC236}">
                  <a16:creationId xmlns:a16="http://schemas.microsoft.com/office/drawing/2014/main" id="{B9000E3C-76BB-6145-B77F-CBABDBD0C5A4}"/>
                </a:ext>
              </a:extLst>
            </p:cNvPr>
            <p:cNvSpPr/>
            <p:nvPr/>
          </p:nvSpPr>
          <p:spPr>
            <a:xfrm>
              <a:off x="6524777" y="2308160"/>
              <a:ext cx="548978" cy="478809"/>
            </a:xfrm>
            <a:custGeom>
              <a:avLst/>
              <a:gdLst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1303984 w 1303984"/>
                <a:gd name="connsiteY2" fmla="*/ 1124127 h 1124127"/>
                <a:gd name="connsiteX3" fmla="*/ 0 w 1303984"/>
                <a:gd name="connsiteY3" fmla="*/ 1124127 h 1124127"/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721932 w 1303984"/>
                <a:gd name="connsiteY2" fmla="*/ 116865 h 1124127"/>
                <a:gd name="connsiteX3" fmla="*/ 1303984 w 1303984"/>
                <a:gd name="connsiteY3" fmla="*/ 1124127 h 1124127"/>
                <a:gd name="connsiteX4" fmla="*/ 0 w 1303984"/>
                <a:gd name="connsiteY4" fmla="*/ 1124127 h 1124127"/>
                <a:gd name="connsiteX0" fmla="*/ 0 w 1303984"/>
                <a:gd name="connsiteY0" fmla="*/ 1124127 h 1124127"/>
                <a:gd name="connsiteX1" fmla="*/ 583643 w 1303984"/>
                <a:gd name="connsiteY1" fmla="*/ 118276 h 1124127"/>
                <a:gd name="connsiteX2" fmla="*/ 651992 w 1303984"/>
                <a:gd name="connsiteY2" fmla="*/ 0 h 1124127"/>
                <a:gd name="connsiteX3" fmla="*/ 721932 w 1303984"/>
                <a:gd name="connsiteY3" fmla="*/ 116865 h 1124127"/>
                <a:gd name="connsiteX4" fmla="*/ 1303984 w 1303984"/>
                <a:gd name="connsiteY4" fmla="*/ 1124127 h 1124127"/>
                <a:gd name="connsiteX5" fmla="*/ 0 w 1303984"/>
                <a:gd name="connsiteY5" fmla="*/ 1124127 h 1124127"/>
                <a:gd name="connsiteX0" fmla="*/ 0 w 1303984"/>
                <a:gd name="connsiteY0" fmla="*/ 1007262 h 1007262"/>
                <a:gd name="connsiteX1" fmla="*/ 583643 w 1303984"/>
                <a:gd name="connsiteY1" fmla="*/ 1411 h 1007262"/>
                <a:gd name="connsiteX2" fmla="*/ 721932 w 1303984"/>
                <a:gd name="connsiteY2" fmla="*/ 0 h 1007262"/>
                <a:gd name="connsiteX3" fmla="*/ 1303984 w 1303984"/>
                <a:gd name="connsiteY3" fmla="*/ 1007262 h 1007262"/>
                <a:gd name="connsiteX4" fmla="*/ 0 w 1303984"/>
                <a:gd name="connsiteY4" fmla="*/ 1007262 h 1007262"/>
                <a:gd name="connsiteX0" fmla="*/ 0 w 1303984"/>
                <a:gd name="connsiteY0" fmla="*/ 1038935 h 1038935"/>
                <a:gd name="connsiteX1" fmla="*/ 583643 w 1303984"/>
                <a:gd name="connsiteY1" fmla="*/ 33084 h 1038935"/>
                <a:gd name="connsiteX2" fmla="*/ 721932 w 1303984"/>
                <a:gd name="connsiteY2" fmla="*/ 31673 h 1038935"/>
                <a:gd name="connsiteX3" fmla="*/ 1303984 w 1303984"/>
                <a:gd name="connsiteY3" fmla="*/ 1038935 h 1038935"/>
                <a:gd name="connsiteX4" fmla="*/ 0 w 1303984"/>
                <a:gd name="connsiteY4" fmla="*/ 1038935 h 1038935"/>
                <a:gd name="connsiteX0" fmla="*/ 0 w 1303984"/>
                <a:gd name="connsiteY0" fmla="*/ 1061592 h 1061592"/>
                <a:gd name="connsiteX1" fmla="*/ 583643 w 1303984"/>
                <a:gd name="connsiteY1" fmla="*/ 55741 h 1061592"/>
                <a:gd name="connsiteX2" fmla="*/ 721932 w 1303984"/>
                <a:gd name="connsiteY2" fmla="*/ 54330 h 1061592"/>
                <a:gd name="connsiteX3" fmla="*/ 1303984 w 1303984"/>
                <a:gd name="connsiteY3" fmla="*/ 1061592 h 1061592"/>
                <a:gd name="connsiteX4" fmla="*/ 0 w 1303984"/>
                <a:gd name="connsiteY4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0 w 1303984"/>
                <a:gd name="connsiteY5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119388 w 1303984"/>
                <a:gd name="connsiteY5" fmla="*/ 1060452 h 1061592"/>
                <a:gd name="connsiteX6" fmla="*/ 0 w 1303984"/>
                <a:gd name="connsiteY6" fmla="*/ 1061592 h 1061592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303984 w 1303984"/>
                <a:gd name="connsiteY4" fmla="*/ 1061592 h 1061863"/>
                <a:gd name="connsiteX5" fmla="*/ 1194654 w 1303984"/>
                <a:gd name="connsiteY5" fmla="*/ 1061863 h 1061863"/>
                <a:gd name="connsiteX6" fmla="*/ 119388 w 1303984"/>
                <a:gd name="connsiteY6" fmla="*/ 1060452 h 1061863"/>
                <a:gd name="connsiteX7" fmla="*/ 0 w 1303984"/>
                <a:gd name="connsiteY7" fmla="*/ 1061592 h 1061863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258154 w 1303984"/>
                <a:gd name="connsiteY4" fmla="*/ 972963 h 1061863"/>
                <a:gd name="connsiteX5" fmla="*/ 1303984 w 1303984"/>
                <a:gd name="connsiteY5" fmla="*/ 1061592 h 1061863"/>
                <a:gd name="connsiteX6" fmla="*/ 1194654 w 1303984"/>
                <a:gd name="connsiteY6" fmla="*/ 1061863 h 1061863"/>
                <a:gd name="connsiteX7" fmla="*/ 119388 w 1303984"/>
                <a:gd name="connsiteY7" fmla="*/ 1060452 h 1061863"/>
                <a:gd name="connsiteX8" fmla="*/ 0 w 1303984"/>
                <a:gd name="connsiteY8" fmla="*/ 106159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43863 w 1243863"/>
                <a:gd name="connsiteY5" fmla="*/ 1061592 h 1061863"/>
                <a:gd name="connsiteX6" fmla="*/ 1134533 w 1243863"/>
                <a:gd name="connsiteY6" fmla="*/ 1061863 h 1061863"/>
                <a:gd name="connsiteX7" fmla="*/ 59267 w 1243863"/>
                <a:gd name="connsiteY7" fmla="*/ 106045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34722 w 1243863"/>
                <a:gd name="connsiteY5" fmla="*/ 1042108 h 1061863"/>
                <a:gd name="connsiteX6" fmla="*/ 1243863 w 1243863"/>
                <a:gd name="connsiteY6" fmla="*/ 1061592 h 1061863"/>
                <a:gd name="connsiteX7" fmla="*/ 1134533 w 1243863"/>
                <a:gd name="connsiteY7" fmla="*/ 1061863 h 1061863"/>
                <a:gd name="connsiteX8" fmla="*/ 59267 w 1243863"/>
                <a:gd name="connsiteY8" fmla="*/ 1060452 h 1061863"/>
                <a:gd name="connsiteX0" fmla="*/ 71800 w 1256396"/>
                <a:gd name="connsiteY0" fmla="*/ 1060452 h 1061863"/>
                <a:gd name="connsiteX1" fmla="*/ 12533 w 1256396"/>
                <a:gd name="connsiteY1" fmla="*/ 960263 h 1061863"/>
                <a:gd name="connsiteX2" fmla="*/ 536055 w 1256396"/>
                <a:gd name="connsiteY2" fmla="*/ 55741 h 1061863"/>
                <a:gd name="connsiteX3" fmla="*/ 674344 w 1256396"/>
                <a:gd name="connsiteY3" fmla="*/ 54330 h 1061863"/>
                <a:gd name="connsiteX4" fmla="*/ 1210566 w 1256396"/>
                <a:gd name="connsiteY4" fmla="*/ 972963 h 1061863"/>
                <a:gd name="connsiteX5" fmla="*/ 1247255 w 1256396"/>
                <a:gd name="connsiteY5" fmla="*/ 1042108 h 1061863"/>
                <a:gd name="connsiteX6" fmla="*/ 1256396 w 1256396"/>
                <a:gd name="connsiteY6" fmla="*/ 1061592 h 1061863"/>
                <a:gd name="connsiteX7" fmla="*/ 1147066 w 1256396"/>
                <a:gd name="connsiteY7" fmla="*/ 1061863 h 1061863"/>
                <a:gd name="connsiteX8" fmla="*/ 71800 w 1256396"/>
                <a:gd name="connsiteY8" fmla="*/ 1060452 h 1061863"/>
                <a:gd name="connsiteX0" fmla="*/ 79691 w 1264287"/>
                <a:gd name="connsiteY0" fmla="*/ 1060452 h 1061863"/>
                <a:gd name="connsiteX1" fmla="*/ 20424 w 1264287"/>
                <a:gd name="connsiteY1" fmla="*/ 960263 h 1061863"/>
                <a:gd name="connsiteX2" fmla="*/ 543946 w 1264287"/>
                <a:gd name="connsiteY2" fmla="*/ 55741 h 1061863"/>
                <a:gd name="connsiteX3" fmla="*/ 682235 w 1264287"/>
                <a:gd name="connsiteY3" fmla="*/ 54330 h 1061863"/>
                <a:gd name="connsiteX4" fmla="*/ 1218457 w 1264287"/>
                <a:gd name="connsiteY4" fmla="*/ 972963 h 1061863"/>
                <a:gd name="connsiteX5" fmla="*/ 1255146 w 1264287"/>
                <a:gd name="connsiteY5" fmla="*/ 1042108 h 1061863"/>
                <a:gd name="connsiteX6" fmla="*/ 1264287 w 1264287"/>
                <a:gd name="connsiteY6" fmla="*/ 1061592 h 1061863"/>
                <a:gd name="connsiteX7" fmla="*/ 1154957 w 1264287"/>
                <a:gd name="connsiteY7" fmla="*/ 1061863 h 1061863"/>
                <a:gd name="connsiteX8" fmla="*/ 79691 w 1264287"/>
                <a:gd name="connsiteY8" fmla="*/ 1060452 h 1061863"/>
                <a:gd name="connsiteX0" fmla="*/ 79691 w 1255146"/>
                <a:gd name="connsiteY0" fmla="*/ 1060452 h 1061863"/>
                <a:gd name="connsiteX1" fmla="*/ 20424 w 1255146"/>
                <a:gd name="connsiteY1" fmla="*/ 960263 h 1061863"/>
                <a:gd name="connsiteX2" fmla="*/ 543946 w 1255146"/>
                <a:gd name="connsiteY2" fmla="*/ 55741 h 1061863"/>
                <a:gd name="connsiteX3" fmla="*/ 682235 w 1255146"/>
                <a:gd name="connsiteY3" fmla="*/ 54330 h 1061863"/>
                <a:gd name="connsiteX4" fmla="*/ 1218457 w 1255146"/>
                <a:gd name="connsiteY4" fmla="*/ 972963 h 1061863"/>
                <a:gd name="connsiteX5" fmla="*/ 1255146 w 1255146"/>
                <a:gd name="connsiteY5" fmla="*/ 1042108 h 1061863"/>
                <a:gd name="connsiteX6" fmla="*/ 1154957 w 1255146"/>
                <a:gd name="connsiteY6" fmla="*/ 1061863 h 1061863"/>
                <a:gd name="connsiteX7" fmla="*/ 79691 w 1255146"/>
                <a:gd name="connsiteY7" fmla="*/ 1060452 h 1061863"/>
                <a:gd name="connsiteX0" fmla="*/ 79691 w 1218457"/>
                <a:gd name="connsiteY0" fmla="*/ 1060452 h 1061863"/>
                <a:gd name="connsiteX1" fmla="*/ 20424 w 1218457"/>
                <a:gd name="connsiteY1" fmla="*/ 960263 h 1061863"/>
                <a:gd name="connsiteX2" fmla="*/ 543946 w 1218457"/>
                <a:gd name="connsiteY2" fmla="*/ 55741 h 1061863"/>
                <a:gd name="connsiteX3" fmla="*/ 682235 w 1218457"/>
                <a:gd name="connsiteY3" fmla="*/ 54330 h 1061863"/>
                <a:gd name="connsiteX4" fmla="*/ 1218457 w 1218457"/>
                <a:gd name="connsiteY4" fmla="*/ 972963 h 1061863"/>
                <a:gd name="connsiteX5" fmla="*/ 1154957 w 1218457"/>
                <a:gd name="connsiteY5" fmla="*/ 1061863 h 1061863"/>
                <a:gd name="connsiteX6" fmla="*/ 79691 w 1218457"/>
                <a:gd name="connsiteY6" fmla="*/ 1060452 h 1061863"/>
                <a:gd name="connsiteX0" fmla="*/ 79691 w 1231224"/>
                <a:gd name="connsiteY0" fmla="*/ 1060452 h 1061863"/>
                <a:gd name="connsiteX1" fmla="*/ 20424 w 1231224"/>
                <a:gd name="connsiteY1" fmla="*/ 960263 h 1061863"/>
                <a:gd name="connsiteX2" fmla="*/ 543946 w 1231224"/>
                <a:gd name="connsiteY2" fmla="*/ 55741 h 1061863"/>
                <a:gd name="connsiteX3" fmla="*/ 682235 w 1231224"/>
                <a:gd name="connsiteY3" fmla="*/ 54330 h 1061863"/>
                <a:gd name="connsiteX4" fmla="*/ 1218457 w 1231224"/>
                <a:gd name="connsiteY4" fmla="*/ 972963 h 1061863"/>
                <a:gd name="connsiteX5" fmla="*/ 1154957 w 1231224"/>
                <a:gd name="connsiteY5" fmla="*/ 1061863 h 1061863"/>
                <a:gd name="connsiteX6" fmla="*/ 79691 w 1231224"/>
                <a:gd name="connsiteY6" fmla="*/ 1060452 h 1061863"/>
                <a:gd name="connsiteX0" fmla="*/ 79691 w 1237470"/>
                <a:gd name="connsiteY0" fmla="*/ 1060452 h 1061863"/>
                <a:gd name="connsiteX1" fmla="*/ 20424 w 1237470"/>
                <a:gd name="connsiteY1" fmla="*/ 960263 h 1061863"/>
                <a:gd name="connsiteX2" fmla="*/ 543946 w 1237470"/>
                <a:gd name="connsiteY2" fmla="*/ 55741 h 1061863"/>
                <a:gd name="connsiteX3" fmla="*/ 682235 w 1237470"/>
                <a:gd name="connsiteY3" fmla="*/ 54330 h 1061863"/>
                <a:gd name="connsiteX4" fmla="*/ 1218457 w 1237470"/>
                <a:gd name="connsiteY4" fmla="*/ 972963 h 1061863"/>
                <a:gd name="connsiteX5" fmla="*/ 1154957 w 1237470"/>
                <a:gd name="connsiteY5" fmla="*/ 1061863 h 1061863"/>
                <a:gd name="connsiteX6" fmla="*/ 79691 w 1237470"/>
                <a:gd name="connsiteY6" fmla="*/ 1060452 h 1061863"/>
                <a:gd name="connsiteX0" fmla="*/ 79691 w 1237218"/>
                <a:gd name="connsiteY0" fmla="*/ 1060452 h 1061863"/>
                <a:gd name="connsiteX1" fmla="*/ 20424 w 1237218"/>
                <a:gd name="connsiteY1" fmla="*/ 960263 h 1061863"/>
                <a:gd name="connsiteX2" fmla="*/ 543946 w 1237218"/>
                <a:gd name="connsiteY2" fmla="*/ 55741 h 1061863"/>
                <a:gd name="connsiteX3" fmla="*/ 682235 w 1237218"/>
                <a:gd name="connsiteY3" fmla="*/ 54330 h 1061863"/>
                <a:gd name="connsiteX4" fmla="*/ 1218457 w 1237218"/>
                <a:gd name="connsiteY4" fmla="*/ 972963 h 1061863"/>
                <a:gd name="connsiteX5" fmla="*/ 1154957 w 1237218"/>
                <a:gd name="connsiteY5" fmla="*/ 1061863 h 1061863"/>
                <a:gd name="connsiteX6" fmla="*/ 79691 w 1237218"/>
                <a:gd name="connsiteY6" fmla="*/ 1060452 h 1061863"/>
                <a:gd name="connsiteX0" fmla="*/ 78292 w 1235819"/>
                <a:gd name="connsiteY0" fmla="*/ 1060452 h 1061863"/>
                <a:gd name="connsiteX1" fmla="*/ 19025 w 1235819"/>
                <a:gd name="connsiteY1" fmla="*/ 960263 h 1061863"/>
                <a:gd name="connsiteX2" fmla="*/ 542547 w 1235819"/>
                <a:gd name="connsiteY2" fmla="*/ 55741 h 1061863"/>
                <a:gd name="connsiteX3" fmla="*/ 680836 w 1235819"/>
                <a:gd name="connsiteY3" fmla="*/ 54330 h 1061863"/>
                <a:gd name="connsiteX4" fmla="*/ 1217058 w 1235819"/>
                <a:gd name="connsiteY4" fmla="*/ 972963 h 1061863"/>
                <a:gd name="connsiteX5" fmla="*/ 1153558 w 1235819"/>
                <a:gd name="connsiteY5" fmla="*/ 1061863 h 1061863"/>
                <a:gd name="connsiteX6" fmla="*/ 78292 w 1235819"/>
                <a:gd name="connsiteY6" fmla="*/ 1060452 h 1061863"/>
                <a:gd name="connsiteX0" fmla="*/ 73321 w 1230848"/>
                <a:gd name="connsiteY0" fmla="*/ 1060452 h 1061863"/>
                <a:gd name="connsiteX1" fmla="*/ 14054 w 1230848"/>
                <a:gd name="connsiteY1" fmla="*/ 960263 h 1061863"/>
                <a:gd name="connsiteX2" fmla="*/ 537576 w 1230848"/>
                <a:gd name="connsiteY2" fmla="*/ 55741 h 1061863"/>
                <a:gd name="connsiteX3" fmla="*/ 675865 w 1230848"/>
                <a:gd name="connsiteY3" fmla="*/ 54330 h 1061863"/>
                <a:gd name="connsiteX4" fmla="*/ 1212087 w 1230848"/>
                <a:gd name="connsiteY4" fmla="*/ 972963 h 1061863"/>
                <a:gd name="connsiteX5" fmla="*/ 1148587 w 1230848"/>
                <a:gd name="connsiteY5" fmla="*/ 1061863 h 1061863"/>
                <a:gd name="connsiteX6" fmla="*/ 73321 w 1230848"/>
                <a:gd name="connsiteY6" fmla="*/ 1060452 h 1061863"/>
                <a:gd name="connsiteX0" fmla="*/ 73321 w 1223150"/>
                <a:gd name="connsiteY0" fmla="*/ 1060452 h 1061863"/>
                <a:gd name="connsiteX1" fmla="*/ 14054 w 1223150"/>
                <a:gd name="connsiteY1" fmla="*/ 960263 h 1061863"/>
                <a:gd name="connsiteX2" fmla="*/ 537576 w 1223150"/>
                <a:gd name="connsiteY2" fmla="*/ 55741 h 1061863"/>
                <a:gd name="connsiteX3" fmla="*/ 675865 w 1223150"/>
                <a:gd name="connsiteY3" fmla="*/ 54330 h 1061863"/>
                <a:gd name="connsiteX4" fmla="*/ 1202210 w 1223150"/>
                <a:gd name="connsiteY4" fmla="*/ 957441 h 1061863"/>
                <a:gd name="connsiteX5" fmla="*/ 1148587 w 1223150"/>
                <a:gd name="connsiteY5" fmla="*/ 1061863 h 1061863"/>
                <a:gd name="connsiteX6" fmla="*/ 73321 w 1223150"/>
                <a:gd name="connsiteY6" fmla="*/ 1060452 h 1061863"/>
                <a:gd name="connsiteX0" fmla="*/ 73321 w 1223150"/>
                <a:gd name="connsiteY0" fmla="*/ 1071408 h 1072819"/>
                <a:gd name="connsiteX1" fmla="*/ 14054 w 1223150"/>
                <a:gd name="connsiteY1" fmla="*/ 971219 h 1072819"/>
                <a:gd name="connsiteX2" fmla="*/ 537576 w 1223150"/>
                <a:gd name="connsiteY2" fmla="*/ 66697 h 1072819"/>
                <a:gd name="connsiteX3" fmla="*/ 665987 w 1223150"/>
                <a:gd name="connsiteY3" fmla="*/ 45531 h 1072819"/>
                <a:gd name="connsiteX4" fmla="*/ 1202210 w 1223150"/>
                <a:gd name="connsiteY4" fmla="*/ 968397 h 1072819"/>
                <a:gd name="connsiteX5" fmla="*/ 1148587 w 1223150"/>
                <a:gd name="connsiteY5" fmla="*/ 1072819 h 1072819"/>
                <a:gd name="connsiteX6" fmla="*/ 73321 w 1223150"/>
                <a:gd name="connsiteY6" fmla="*/ 1071408 h 1072819"/>
                <a:gd name="connsiteX0" fmla="*/ 73321 w 1223150"/>
                <a:gd name="connsiteY0" fmla="*/ 1078156 h 1079567"/>
                <a:gd name="connsiteX1" fmla="*/ 14054 w 1223150"/>
                <a:gd name="connsiteY1" fmla="*/ 977967 h 1079567"/>
                <a:gd name="connsiteX2" fmla="*/ 548865 w 1223150"/>
                <a:gd name="connsiteY2" fmla="*/ 57923 h 1079567"/>
                <a:gd name="connsiteX3" fmla="*/ 665987 w 1223150"/>
                <a:gd name="connsiteY3" fmla="*/ 52279 h 1079567"/>
                <a:gd name="connsiteX4" fmla="*/ 1202210 w 1223150"/>
                <a:gd name="connsiteY4" fmla="*/ 975145 h 1079567"/>
                <a:gd name="connsiteX5" fmla="*/ 1148587 w 1223150"/>
                <a:gd name="connsiteY5" fmla="*/ 1079567 h 1079567"/>
                <a:gd name="connsiteX6" fmla="*/ 73321 w 1223150"/>
                <a:gd name="connsiteY6" fmla="*/ 1078156 h 1079567"/>
                <a:gd name="connsiteX0" fmla="*/ 73321 w 1223150"/>
                <a:gd name="connsiteY0" fmla="*/ 1070238 h 1071649"/>
                <a:gd name="connsiteX1" fmla="*/ 14054 w 1223150"/>
                <a:gd name="connsiteY1" fmla="*/ 970049 h 1071649"/>
                <a:gd name="connsiteX2" fmla="*/ 548865 w 1223150"/>
                <a:gd name="connsiteY2" fmla="*/ 50005 h 1071649"/>
                <a:gd name="connsiteX3" fmla="*/ 665987 w 1223150"/>
                <a:gd name="connsiteY3" fmla="*/ 44361 h 1071649"/>
                <a:gd name="connsiteX4" fmla="*/ 1202210 w 1223150"/>
                <a:gd name="connsiteY4" fmla="*/ 967227 h 1071649"/>
                <a:gd name="connsiteX5" fmla="*/ 1148587 w 1223150"/>
                <a:gd name="connsiteY5" fmla="*/ 1071649 h 1071649"/>
                <a:gd name="connsiteX6" fmla="*/ 73321 w 1223150"/>
                <a:gd name="connsiteY6" fmla="*/ 1070238 h 1071649"/>
                <a:gd name="connsiteX0" fmla="*/ 73321 w 1223150"/>
                <a:gd name="connsiteY0" fmla="*/ 1065392 h 1066803"/>
                <a:gd name="connsiteX1" fmla="*/ 14054 w 1223150"/>
                <a:gd name="connsiteY1" fmla="*/ 965203 h 1066803"/>
                <a:gd name="connsiteX2" fmla="*/ 548865 w 1223150"/>
                <a:gd name="connsiteY2" fmla="*/ 45159 h 1066803"/>
                <a:gd name="connsiteX3" fmla="*/ 665987 w 1223150"/>
                <a:gd name="connsiteY3" fmla="*/ 39515 h 1066803"/>
                <a:gd name="connsiteX4" fmla="*/ 1202210 w 1223150"/>
                <a:gd name="connsiteY4" fmla="*/ 962381 h 1066803"/>
                <a:gd name="connsiteX5" fmla="*/ 1148587 w 1223150"/>
                <a:gd name="connsiteY5" fmla="*/ 1066803 h 1066803"/>
                <a:gd name="connsiteX6" fmla="*/ 73321 w 1223150"/>
                <a:gd name="connsiteY6" fmla="*/ 1065392 h 106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150" h="1066803">
                  <a:moveTo>
                    <a:pt x="73321" y="1065392"/>
                  </a:moveTo>
                  <a:cubicBezTo>
                    <a:pt x="6998" y="1065863"/>
                    <a:pt x="-18401" y="1023999"/>
                    <a:pt x="14054" y="965203"/>
                  </a:cubicBezTo>
                  <a:lnTo>
                    <a:pt x="548865" y="45159"/>
                  </a:lnTo>
                  <a:cubicBezTo>
                    <a:pt x="587905" y="-15989"/>
                    <a:pt x="629769" y="-12226"/>
                    <a:pt x="665987" y="39515"/>
                  </a:cubicBezTo>
                  <a:lnTo>
                    <a:pt x="1202210" y="962381"/>
                  </a:lnTo>
                  <a:cubicBezTo>
                    <a:pt x="1247365" y="1017414"/>
                    <a:pt x="1214910" y="1066803"/>
                    <a:pt x="1148587" y="1066803"/>
                  </a:cubicBezTo>
                  <a:lnTo>
                    <a:pt x="73321" y="1065392"/>
                  </a:lnTo>
                  <a:close/>
                </a:path>
              </a:pathLst>
            </a:custGeom>
            <a:solidFill>
              <a:srgbClr val="6EBE4A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7" kern="0">
                <a:solidFill>
                  <a:srgbClr val="0D274D"/>
                </a:solidFill>
                <a:latin typeface="CiscoSansTT ExtraLight"/>
              </a:endParaRPr>
            </a:p>
          </p:txBody>
        </p:sp>
        <p:grpSp>
          <p:nvGrpSpPr>
            <p:cNvPr id="70" name="Group 665">
              <a:extLst>
                <a:ext uri="{FF2B5EF4-FFF2-40B4-BE49-F238E27FC236}">
                  <a16:creationId xmlns:a16="http://schemas.microsoft.com/office/drawing/2014/main" id="{25CB9AC6-B257-A64E-9806-E3C5D6DC761F}"/>
                </a:ext>
              </a:extLst>
            </p:cNvPr>
            <p:cNvGrpSpPr/>
            <p:nvPr/>
          </p:nvGrpSpPr>
          <p:grpSpPr>
            <a:xfrm>
              <a:off x="7714424" y="3183284"/>
              <a:ext cx="804863" cy="685591"/>
              <a:chOff x="2147888" y="2814638"/>
              <a:chExt cx="1447800" cy="1231900"/>
            </a:xfrm>
            <a:solidFill>
              <a:srgbClr val="6EBE4A"/>
            </a:solidFill>
          </p:grpSpPr>
          <p:sp>
            <p:nvSpPr>
              <p:cNvPr id="87" name="Freeform 46">
                <a:extLst>
                  <a:ext uri="{FF2B5EF4-FFF2-40B4-BE49-F238E27FC236}">
                    <a16:creationId xmlns:a16="http://schemas.microsoft.com/office/drawing/2014/main" id="{8421ADB1-A26A-8948-9B1C-794B044BA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2814638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3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6 h 109"/>
                  <a:gd name="T24" fmla="*/ 900 w 912"/>
                  <a:gd name="T25" fmla="*/ 105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3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6"/>
                    </a:lnTo>
                    <a:lnTo>
                      <a:pt x="900" y="105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8" name="Freeform 47">
                <a:extLst>
                  <a:ext uri="{FF2B5EF4-FFF2-40B4-BE49-F238E27FC236}">
                    <a16:creationId xmlns:a16="http://schemas.microsoft.com/office/drawing/2014/main" id="{1ED2C40B-F86E-F946-A45B-17E99D382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2965450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4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7 h 109"/>
                  <a:gd name="T24" fmla="*/ 900 w 912"/>
                  <a:gd name="T25" fmla="*/ 106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6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9" name="Freeform 48">
                <a:extLst>
                  <a:ext uri="{FF2B5EF4-FFF2-40B4-BE49-F238E27FC236}">
                    <a16:creationId xmlns:a16="http://schemas.microsoft.com/office/drawing/2014/main" id="{7B723445-E8E4-8947-BAC8-2C5F5F2A6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116263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4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7 h 109"/>
                  <a:gd name="T24" fmla="*/ 900 w 912"/>
                  <a:gd name="T25" fmla="*/ 105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5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0" name="Freeform 49">
                <a:extLst>
                  <a:ext uri="{FF2B5EF4-FFF2-40B4-BE49-F238E27FC236}">
                    <a16:creationId xmlns:a16="http://schemas.microsoft.com/office/drawing/2014/main" id="{54A6C049-B3D1-2347-B91E-8A2330CD1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267075"/>
                <a:ext cx="1447800" cy="174625"/>
              </a:xfrm>
              <a:custGeom>
                <a:avLst/>
                <a:gdLst>
                  <a:gd name="T0" fmla="*/ 392 w 912"/>
                  <a:gd name="T1" fmla="*/ 110 h 110"/>
                  <a:gd name="T2" fmla="*/ 263 w 912"/>
                  <a:gd name="T3" fmla="*/ 27 h 110"/>
                  <a:gd name="T4" fmla="*/ 134 w 912"/>
                  <a:gd name="T5" fmla="*/ 110 h 110"/>
                  <a:gd name="T6" fmla="*/ 0 w 912"/>
                  <a:gd name="T7" fmla="*/ 23 h 110"/>
                  <a:gd name="T8" fmla="*/ 12 w 912"/>
                  <a:gd name="T9" fmla="*/ 4 h 110"/>
                  <a:gd name="T10" fmla="*/ 134 w 912"/>
                  <a:gd name="T11" fmla="*/ 83 h 110"/>
                  <a:gd name="T12" fmla="*/ 263 w 912"/>
                  <a:gd name="T13" fmla="*/ 0 h 110"/>
                  <a:gd name="T14" fmla="*/ 392 w 912"/>
                  <a:gd name="T15" fmla="*/ 83 h 110"/>
                  <a:gd name="T16" fmla="*/ 520 w 912"/>
                  <a:gd name="T17" fmla="*/ 0 h 110"/>
                  <a:gd name="T18" fmla="*/ 649 w 912"/>
                  <a:gd name="T19" fmla="*/ 83 h 110"/>
                  <a:gd name="T20" fmla="*/ 777 w 912"/>
                  <a:gd name="T21" fmla="*/ 0 h 110"/>
                  <a:gd name="T22" fmla="*/ 912 w 912"/>
                  <a:gd name="T23" fmla="*/ 87 h 110"/>
                  <a:gd name="T24" fmla="*/ 900 w 912"/>
                  <a:gd name="T25" fmla="*/ 106 h 110"/>
                  <a:gd name="T26" fmla="*/ 777 w 912"/>
                  <a:gd name="T27" fmla="*/ 27 h 110"/>
                  <a:gd name="T28" fmla="*/ 649 w 912"/>
                  <a:gd name="T29" fmla="*/ 110 h 110"/>
                  <a:gd name="T30" fmla="*/ 520 w 912"/>
                  <a:gd name="T31" fmla="*/ 27 h 110"/>
                  <a:gd name="T32" fmla="*/ 392 w 912"/>
                  <a:gd name="T3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10">
                    <a:moveTo>
                      <a:pt x="392" y="110"/>
                    </a:moveTo>
                    <a:lnTo>
                      <a:pt x="263" y="27"/>
                    </a:lnTo>
                    <a:lnTo>
                      <a:pt x="134" y="110"/>
                    </a:lnTo>
                    <a:lnTo>
                      <a:pt x="0" y="23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6"/>
                    </a:lnTo>
                    <a:lnTo>
                      <a:pt x="777" y="27"/>
                    </a:lnTo>
                    <a:lnTo>
                      <a:pt x="649" y="110"/>
                    </a:lnTo>
                    <a:lnTo>
                      <a:pt x="520" y="27"/>
                    </a:lnTo>
                    <a:lnTo>
                      <a:pt x="392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" name="Freeform 50">
                <a:extLst>
                  <a:ext uri="{FF2B5EF4-FFF2-40B4-BE49-F238E27FC236}">
                    <a16:creationId xmlns:a16="http://schemas.microsoft.com/office/drawing/2014/main" id="{46207E11-46E4-7B41-857B-3AE2F9493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419475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3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6 h 109"/>
                  <a:gd name="T24" fmla="*/ 900 w 912"/>
                  <a:gd name="T25" fmla="*/ 105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3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6"/>
                    </a:lnTo>
                    <a:lnTo>
                      <a:pt x="900" y="105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" name="Freeform 51">
                <a:extLst>
                  <a:ext uri="{FF2B5EF4-FFF2-40B4-BE49-F238E27FC236}">
                    <a16:creationId xmlns:a16="http://schemas.microsoft.com/office/drawing/2014/main" id="{9DF47B0D-4380-EB4C-98F3-CEABD45361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570288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4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7 h 109"/>
                  <a:gd name="T24" fmla="*/ 900 w 912"/>
                  <a:gd name="T25" fmla="*/ 105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5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Freeform 52">
                <a:extLst>
                  <a:ext uri="{FF2B5EF4-FFF2-40B4-BE49-F238E27FC236}">
                    <a16:creationId xmlns:a16="http://schemas.microsoft.com/office/drawing/2014/main" id="{2E295657-ECD0-9046-8E37-B4D81B697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721100"/>
                <a:ext cx="1447800" cy="173038"/>
              </a:xfrm>
              <a:custGeom>
                <a:avLst/>
                <a:gdLst>
                  <a:gd name="T0" fmla="*/ 392 w 912"/>
                  <a:gd name="T1" fmla="*/ 109 h 109"/>
                  <a:gd name="T2" fmla="*/ 263 w 912"/>
                  <a:gd name="T3" fmla="*/ 26 h 109"/>
                  <a:gd name="T4" fmla="*/ 134 w 912"/>
                  <a:gd name="T5" fmla="*/ 109 h 109"/>
                  <a:gd name="T6" fmla="*/ 0 w 912"/>
                  <a:gd name="T7" fmla="*/ 22 h 109"/>
                  <a:gd name="T8" fmla="*/ 12 w 912"/>
                  <a:gd name="T9" fmla="*/ 4 h 109"/>
                  <a:gd name="T10" fmla="*/ 134 w 912"/>
                  <a:gd name="T11" fmla="*/ 83 h 109"/>
                  <a:gd name="T12" fmla="*/ 263 w 912"/>
                  <a:gd name="T13" fmla="*/ 0 h 109"/>
                  <a:gd name="T14" fmla="*/ 392 w 912"/>
                  <a:gd name="T15" fmla="*/ 83 h 109"/>
                  <a:gd name="T16" fmla="*/ 520 w 912"/>
                  <a:gd name="T17" fmla="*/ 0 h 109"/>
                  <a:gd name="T18" fmla="*/ 649 w 912"/>
                  <a:gd name="T19" fmla="*/ 83 h 109"/>
                  <a:gd name="T20" fmla="*/ 777 w 912"/>
                  <a:gd name="T21" fmla="*/ 0 h 109"/>
                  <a:gd name="T22" fmla="*/ 912 w 912"/>
                  <a:gd name="T23" fmla="*/ 87 h 109"/>
                  <a:gd name="T24" fmla="*/ 900 w 912"/>
                  <a:gd name="T25" fmla="*/ 105 h 109"/>
                  <a:gd name="T26" fmla="*/ 777 w 912"/>
                  <a:gd name="T27" fmla="*/ 26 h 109"/>
                  <a:gd name="T28" fmla="*/ 649 w 912"/>
                  <a:gd name="T29" fmla="*/ 109 h 109"/>
                  <a:gd name="T30" fmla="*/ 520 w 912"/>
                  <a:gd name="T31" fmla="*/ 26 h 109"/>
                  <a:gd name="T32" fmla="*/ 392 w 912"/>
                  <a:gd name="T33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09">
                    <a:moveTo>
                      <a:pt x="392" y="109"/>
                    </a:moveTo>
                    <a:lnTo>
                      <a:pt x="263" y="26"/>
                    </a:lnTo>
                    <a:lnTo>
                      <a:pt x="134" y="109"/>
                    </a:lnTo>
                    <a:lnTo>
                      <a:pt x="0" y="22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5"/>
                    </a:lnTo>
                    <a:lnTo>
                      <a:pt x="777" y="26"/>
                    </a:lnTo>
                    <a:lnTo>
                      <a:pt x="649" y="109"/>
                    </a:lnTo>
                    <a:lnTo>
                      <a:pt x="520" y="26"/>
                    </a:lnTo>
                    <a:lnTo>
                      <a:pt x="392" y="1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Freeform 53">
                <a:extLst>
                  <a:ext uri="{FF2B5EF4-FFF2-40B4-BE49-F238E27FC236}">
                    <a16:creationId xmlns:a16="http://schemas.microsoft.com/office/drawing/2014/main" id="{5DD8F095-067A-7B43-95FB-C567C3D7A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7888" y="3871913"/>
                <a:ext cx="1447800" cy="174625"/>
              </a:xfrm>
              <a:custGeom>
                <a:avLst/>
                <a:gdLst>
                  <a:gd name="T0" fmla="*/ 392 w 912"/>
                  <a:gd name="T1" fmla="*/ 110 h 110"/>
                  <a:gd name="T2" fmla="*/ 263 w 912"/>
                  <a:gd name="T3" fmla="*/ 27 h 110"/>
                  <a:gd name="T4" fmla="*/ 134 w 912"/>
                  <a:gd name="T5" fmla="*/ 110 h 110"/>
                  <a:gd name="T6" fmla="*/ 0 w 912"/>
                  <a:gd name="T7" fmla="*/ 23 h 110"/>
                  <a:gd name="T8" fmla="*/ 12 w 912"/>
                  <a:gd name="T9" fmla="*/ 4 h 110"/>
                  <a:gd name="T10" fmla="*/ 134 w 912"/>
                  <a:gd name="T11" fmla="*/ 83 h 110"/>
                  <a:gd name="T12" fmla="*/ 263 w 912"/>
                  <a:gd name="T13" fmla="*/ 0 h 110"/>
                  <a:gd name="T14" fmla="*/ 392 w 912"/>
                  <a:gd name="T15" fmla="*/ 83 h 110"/>
                  <a:gd name="T16" fmla="*/ 520 w 912"/>
                  <a:gd name="T17" fmla="*/ 0 h 110"/>
                  <a:gd name="T18" fmla="*/ 649 w 912"/>
                  <a:gd name="T19" fmla="*/ 83 h 110"/>
                  <a:gd name="T20" fmla="*/ 777 w 912"/>
                  <a:gd name="T21" fmla="*/ 0 h 110"/>
                  <a:gd name="T22" fmla="*/ 912 w 912"/>
                  <a:gd name="T23" fmla="*/ 87 h 110"/>
                  <a:gd name="T24" fmla="*/ 900 w 912"/>
                  <a:gd name="T25" fmla="*/ 106 h 110"/>
                  <a:gd name="T26" fmla="*/ 777 w 912"/>
                  <a:gd name="T27" fmla="*/ 27 h 110"/>
                  <a:gd name="T28" fmla="*/ 649 w 912"/>
                  <a:gd name="T29" fmla="*/ 110 h 110"/>
                  <a:gd name="T30" fmla="*/ 520 w 912"/>
                  <a:gd name="T31" fmla="*/ 27 h 110"/>
                  <a:gd name="T32" fmla="*/ 392 w 912"/>
                  <a:gd name="T33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12" h="110">
                    <a:moveTo>
                      <a:pt x="392" y="110"/>
                    </a:moveTo>
                    <a:lnTo>
                      <a:pt x="263" y="27"/>
                    </a:lnTo>
                    <a:lnTo>
                      <a:pt x="134" y="110"/>
                    </a:lnTo>
                    <a:lnTo>
                      <a:pt x="0" y="23"/>
                    </a:lnTo>
                    <a:lnTo>
                      <a:pt x="12" y="4"/>
                    </a:lnTo>
                    <a:lnTo>
                      <a:pt x="134" y="83"/>
                    </a:lnTo>
                    <a:lnTo>
                      <a:pt x="263" y="0"/>
                    </a:lnTo>
                    <a:lnTo>
                      <a:pt x="392" y="83"/>
                    </a:lnTo>
                    <a:lnTo>
                      <a:pt x="520" y="0"/>
                    </a:lnTo>
                    <a:lnTo>
                      <a:pt x="649" y="83"/>
                    </a:lnTo>
                    <a:lnTo>
                      <a:pt x="777" y="0"/>
                    </a:lnTo>
                    <a:lnTo>
                      <a:pt x="912" y="87"/>
                    </a:lnTo>
                    <a:lnTo>
                      <a:pt x="900" y="106"/>
                    </a:lnTo>
                    <a:lnTo>
                      <a:pt x="777" y="27"/>
                    </a:lnTo>
                    <a:lnTo>
                      <a:pt x="649" y="110"/>
                    </a:lnTo>
                    <a:lnTo>
                      <a:pt x="520" y="27"/>
                    </a:lnTo>
                    <a:lnTo>
                      <a:pt x="392" y="1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8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solidFill>
                    <a:srgbClr val="FFFF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71" name="Picture 650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B0BCFCE6-32B0-2D48-A1A2-2B1E60B75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duotone>
                <a:prstClr val="black"/>
                <a:srgbClr val="00BCEB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01395" y="3396262"/>
              <a:ext cx="2331539" cy="1161707"/>
            </a:xfrm>
            <a:prstGeom prst="rect">
              <a:avLst/>
            </a:prstGeom>
          </p:spPr>
        </p:pic>
        <p:pic>
          <p:nvPicPr>
            <p:cNvPr id="72" name="Picture 11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F1C05ACF-DC4E-8A4F-A7CA-5D17BE576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duotone>
                <a:prstClr val="black"/>
                <a:srgbClr val="9E9EA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3307" y="3408735"/>
              <a:ext cx="2081140" cy="1036944"/>
            </a:xfrm>
            <a:prstGeom prst="rect">
              <a:avLst/>
            </a:prstGeom>
          </p:spPr>
        </p:pic>
        <p:pic>
          <p:nvPicPr>
            <p:cNvPr id="73" name="Picture 651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7F5EFBC5-6EA1-A441-9E01-3289DCC82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712610" y="3536368"/>
              <a:ext cx="2453510" cy="1161707"/>
            </a:xfrm>
            <a:prstGeom prst="rect">
              <a:avLst/>
            </a:prstGeom>
          </p:spPr>
        </p:pic>
        <p:pic>
          <p:nvPicPr>
            <p:cNvPr id="74" name="Picture 652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DA88C678-3BDC-DA40-ACED-4E43A7E29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duotone>
                <a:prstClr val="black"/>
                <a:srgbClr val="9E9EA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2429" y="3706946"/>
              <a:ext cx="2081140" cy="1036944"/>
            </a:xfrm>
            <a:prstGeom prst="rect">
              <a:avLst/>
            </a:prstGeom>
          </p:spPr>
        </p:pic>
        <p:pic>
          <p:nvPicPr>
            <p:cNvPr id="75" name="Picture 653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0E45108C-5D55-C343-ACF7-0C143BC99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duotone>
                <a:prstClr val="black"/>
                <a:srgbClr val="00BCEB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211694" y="3399661"/>
              <a:ext cx="2453510" cy="1161707"/>
            </a:xfrm>
            <a:prstGeom prst="rect">
              <a:avLst/>
            </a:prstGeom>
          </p:spPr>
        </p:pic>
        <p:pic>
          <p:nvPicPr>
            <p:cNvPr id="76" name="Picture 671" descr="A close up of a mountain&#10;&#10;Description automatically generated">
              <a:extLst>
                <a:ext uri="{FF2B5EF4-FFF2-40B4-BE49-F238E27FC236}">
                  <a16:creationId xmlns:a16="http://schemas.microsoft.com/office/drawing/2014/main" id="{2A8810FB-3445-6E4B-9BCF-5C1C87F6B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screen">
              <a:duotone>
                <a:prstClr val="black"/>
                <a:srgbClr val="9E9EA2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816811" y="3439797"/>
              <a:ext cx="1521937" cy="758317"/>
            </a:xfrm>
            <a:prstGeom prst="rect">
              <a:avLst/>
            </a:prstGeom>
          </p:spPr>
        </p:pic>
        <p:pic>
          <p:nvPicPr>
            <p:cNvPr id="77" name="Picture 580" descr="A picture containing sitting, black, book, colored&#10;&#10;Description automatically generated">
              <a:extLst>
                <a:ext uri="{FF2B5EF4-FFF2-40B4-BE49-F238E27FC236}">
                  <a16:creationId xmlns:a16="http://schemas.microsoft.com/office/drawing/2014/main" id="{6EF5CF6B-7B32-824F-B403-E02326A65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1356" y="2851053"/>
              <a:ext cx="1391570" cy="1485390"/>
            </a:xfrm>
            <a:prstGeom prst="rect">
              <a:avLst/>
            </a:prstGeom>
          </p:spPr>
        </p:pic>
        <p:sp>
          <p:nvSpPr>
            <p:cNvPr id="78" name="Isosceles Triangle 49">
              <a:extLst>
                <a:ext uri="{FF2B5EF4-FFF2-40B4-BE49-F238E27FC236}">
                  <a16:creationId xmlns:a16="http://schemas.microsoft.com/office/drawing/2014/main" id="{19EC3C81-CF2F-8B4D-9986-90C524D9CAD9}"/>
                </a:ext>
              </a:extLst>
            </p:cNvPr>
            <p:cNvSpPr/>
            <p:nvPr/>
          </p:nvSpPr>
          <p:spPr>
            <a:xfrm>
              <a:off x="8041723" y="3616344"/>
              <a:ext cx="659376" cy="575096"/>
            </a:xfrm>
            <a:custGeom>
              <a:avLst/>
              <a:gdLst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1303984 w 1303984"/>
                <a:gd name="connsiteY2" fmla="*/ 1124127 h 1124127"/>
                <a:gd name="connsiteX3" fmla="*/ 0 w 1303984"/>
                <a:gd name="connsiteY3" fmla="*/ 1124127 h 1124127"/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721932 w 1303984"/>
                <a:gd name="connsiteY2" fmla="*/ 116865 h 1124127"/>
                <a:gd name="connsiteX3" fmla="*/ 1303984 w 1303984"/>
                <a:gd name="connsiteY3" fmla="*/ 1124127 h 1124127"/>
                <a:gd name="connsiteX4" fmla="*/ 0 w 1303984"/>
                <a:gd name="connsiteY4" fmla="*/ 1124127 h 1124127"/>
                <a:gd name="connsiteX0" fmla="*/ 0 w 1303984"/>
                <a:gd name="connsiteY0" fmla="*/ 1124127 h 1124127"/>
                <a:gd name="connsiteX1" fmla="*/ 583643 w 1303984"/>
                <a:gd name="connsiteY1" fmla="*/ 118276 h 1124127"/>
                <a:gd name="connsiteX2" fmla="*/ 651992 w 1303984"/>
                <a:gd name="connsiteY2" fmla="*/ 0 h 1124127"/>
                <a:gd name="connsiteX3" fmla="*/ 721932 w 1303984"/>
                <a:gd name="connsiteY3" fmla="*/ 116865 h 1124127"/>
                <a:gd name="connsiteX4" fmla="*/ 1303984 w 1303984"/>
                <a:gd name="connsiteY4" fmla="*/ 1124127 h 1124127"/>
                <a:gd name="connsiteX5" fmla="*/ 0 w 1303984"/>
                <a:gd name="connsiteY5" fmla="*/ 1124127 h 1124127"/>
                <a:gd name="connsiteX0" fmla="*/ 0 w 1303984"/>
                <a:gd name="connsiteY0" fmla="*/ 1007262 h 1007262"/>
                <a:gd name="connsiteX1" fmla="*/ 583643 w 1303984"/>
                <a:gd name="connsiteY1" fmla="*/ 1411 h 1007262"/>
                <a:gd name="connsiteX2" fmla="*/ 721932 w 1303984"/>
                <a:gd name="connsiteY2" fmla="*/ 0 h 1007262"/>
                <a:gd name="connsiteX3" fmla="*/ 1303984 w 1303984"/>
                <a:gd name="connsiteY3" fmla="*/ 1007262 h 1007262"/>
                <a:gd name="connsiteX4" fmla="*/ 0 w 1303984"/>
                <a:gd name="connsiteY4" fmla="*/ 1007262 h 1007262"/>
                <a:gd name="connsiteX0" fmla="*/ 0 w 1303984"/>
                <a:gd name="connsiteY0" fmla="*/ 1038935 h 1038935"/>
                <a:gd name="connsiteX1" fmla="*/ 583643 w 1303984"/>
                <a:gd name="connsiteY1" fmla="*/ 33084 h 1038935"/>
                <a:gd name="connsiteX2" fmla="*/ 721932 w 1303984"/>
                <a:gd name="connsiteY2" fmla="*/ 31673 h 1038935"/>
                <a:gd name="connsiteX3" fmla="*/ 1303984 w 1303984"/>
                <a:gd name="connsiteY3" fmla="*/ 1038935 h 1038935"/>
                <a:gd name="connsiteX4" fmla="*/ 0 w 1303984"/>
                <a:gd name="connsiteY4" fmla="*/ 1038935 h 1038935"/>
                <a:gd name="connsiteX0" fmla="*/ 0 w 1303984"/>
                <a:gd name="connsiteY0" fmla="*/ 1061592 h 1061592"/>
                <a:gd name="connsiteX1" fmla="*/ 583643 w 1303984"/>
                <a:gd name="connsiteY1" fmla="*/ 55741 h 1061592"/>
                <a:gd name="connsiteX2" fmla="*/ 721932 w 1303984"/>
                <a:gd name="connsiteY2" fmla="*/ 54330 h 1061592"/>
                <a:gd name="connsiteX3" fmla="*/ 1303984 w 1303984"/>
                <a:gd name="connsiteY3" fmla="*/ 1061592 h 1061592"/>
                <a:gd name="connsiteX4" fmla="*/ 0 w 1303984"/>
                <a:gd name="connsiteY4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0 w 1303984"/>
                <a:gd name="connsiteY5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119388 w 1303984"/>
                <a:gd name="connsiteY5" fmla="*/ 1060452 h 1061592"/>
                <a:gd name="connsiteX6" fmla="*/ 0 w 1303984"/>
                <a:gd name="connsiteY6" fmla="*/ 1061592 h 1061592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303984 w 1303984"/>
                <a:gd name="connsiteY4" fmla="*/ 1061592 h 1061863"/>
                <a:gd name="connsiteX5" fmla="*/ 1194654 w 1303984"/>
                <a:gd name="connsiteY5" fmla="*/ 1061863 h 1061863"/>
                <a:gd name="connsiteX6" fmla="*/ 119388 w 1303984"/>
                <a:gd name="connsiteY6" fmla="*/ 1060452 h 1061863"/>
                <a:gd name="connsiteX7" fmla="*/ 0 w 1303984"/>
                <a:gd name="connsiteY7" fmla="*/ 1061592 h 1061863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258154 w 1303984"/>
                <a:gd name="connsiteY4" fmla="*/ 972963 h 1061863"/>
                <a:gd name="connsiteX5" fmla="*/ 1303984 w 1303984"/>
                <a:gd name="connsiteY5" fmla="*/ 1061592 h 1061863"/>
                <a:gd name="connsiteX6" fmla="*/ 1194654 w 1303984"/>
                <a:gd name="connsiteY6" fmla="*/ 1061863 h 1061863"/>
                <a:gd name="connsiteX7" fmla="*/ 119388 w 1303984"/>
                <a:gd name="connsiteY7" fmla="*/ 1060452 h 1061863"/>
                <a:gd name="connsiteX8" fmla="*/ 0 w 1303984"/>
                <a:gd name="connsiteY8" fmla="*/ 106159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43863 w 1243863"/>
                <a:gd name="connsiteY5" fmla="*/ 1061592 h 1061863"/>
                <a:gd name="connsiteX6" fmla="*/ 1134533 w 1243863"/>
                <a:gd name="connsiteY6" fmla="*/ 1061863 h 1061863"/>
                <a:gd name="connsiteX7" fmla="*/ 59267 w 1243863"/>
                <a:gd name="connsiteY7" fmla="*/ 106045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34722 w 1243863"/>
                <a:gd name="connsiteY5" fmla="*/ 1042108 h 1061863"/>
                <a:gd name="connsiteX6" fmla="*/ 1243863 w 1243863"/>
                <a:gd name="connsiteY6" fmla="*/ 1061592 h 1061863"/>
                <a:gd name="connsiteX7" fmla="*/ 1134533 w 1243863"/>
                <a:gd name="connsiteY7" fmla="*/ 1061863 h 1061863"/>
                <a:gd name="connsiteX8" fmla="*/ 59267 w 1243863"/>
                <a:gd name="connsiteY8" fmla="*/ 1060452 h 1061863"/>
                <a:gd name="connsiteX0" fmla="*/ 71800 w 1256396"/>
                <a:gd name="connsiteY0" fmla="*/ 1060452 h 1061863"/>
                <a:gd name="connsiteX1" fmla="*/ 12533 w 1256396"/>
                <a:gd name="connsiteY1" fmla="*/ 960263 h 1061863"/>
                <a:gd name="connsiteX2" fmla="*/ 536055 w 1256396"/>
                <a:gd name="connsiteY2" fmla="*/ 55741 h 1061863"/>
                <a:gd name="connsiteX3" fmla="*/ 674344 w 1256396"/>
                <a:gd name="connsiteY3" fmla="*/ 54330 h 1061863"/>
                <a:gd name="connsiteX4" fmla="*/ 1210566 w 1256396"/>
                <a:gd name="connsiteY4" fmla="*/ 972963 h 1061863"/>
                <a:gd name="connsiteX5" fmla="*/ 1247255 w 1256396"/>
                <a:gd name="connsiteY5" fmla="*/ 1042108 h 1061863"/>
                <a:gd name="connsiteX6" fmla="*/ 1256396 w 1256396"/>
                <a:gd name="connsiteY6" fmla="*/ 1061592 h 1061863"/>
                <a:gd name="connsiteX7" fmla="*/ 1147066 w 1256396"/>
                <a:gd name="connsiteY7" fmla="*/ 1061863 h 1061863"/>
                <a:gd name="connsiteX8" fmla="*/ 71800 w 1256396"/>
                <a:gd name="connsiteY8" fmla="*/ 1060452 h 1061863"/>
                <a:gd name="connsiteX0" fmla="*/ 79691 w 1264287"/>
                <a:gd name="connsiteY0" fmla="*/ 1060452 h 1061863"/>
                <a:gd name="connsiteX1" fmla="*/ 20424 w 1264287"/>
                <a:gd name="connsiteY1" fmla="*/ 960263 h 1061863"/>
                <a:gd name="connsiteX2" fmla="*/ 543946 w 1264287"/>
                <a:gd name="connsiteY2" fmla="*/ 55741 h 1061863"/>
                <a:gd name="connsiteX3" fmla="*/ 682235 w 1264287"/>
                <a:gd name="connsiteY3" fmla="*/ 54330 h 1061863"/>
                <a:gd name="connsiteX4" fmla="*/ 1218457 w 1264287"/>
                <a:gd name="connsiteY4" fmla="*/ 972963 h 1061863"/>
                <a:gd name="connsiteX5" fmla="*/ 1255146 w 1264287"/>
                <a:gd name="connsiteY5" fmla="*/ 1042108 h 1061863"/>
                <a:gd name="connsiteX6" fmla="*/ 1264287 w 1264287"/>
                <a:gd name="connsiteY6" fmla="*/ 1061592 h 1061863"/>
                <a:gd name="connsiteX7" fmla="*/ 1154957 w 1264287"/>
                <a:gd name="connsiteY7" fmla="*/ 1061863 h 1061863"/>
                <a:gd name="connsiteX8" fmla="*/ 79691 w 1264287"/>
                <a:gd name="connsiteY8" fmla="*/ 1060452 h 1061863"/>
                <a:gd name="connsiteX0" fmla="*/ 79691 w 1255146"/>
                <a:gd name="connsiteY0" fmla="*/ 1060452 h 1061863"/>
                <a:gd name="connsiteX1" fmla="*/ 20424 w 1255146"/>
                <a:gd name="connsiteY1" fmla="*/ 960263 h 1061863"/>
                <a:gd name="connsiteX2" fmla="*/ 543946 w 1255146"/>
                <a:gd name="connsiteY2" fmla="*/ 55741 h 1061863"/>
                <a:gd name="connsiteX3" fmla="*/ 682235 w 1255146"/>
                <a:gd name="connsiteY3" fmla="*/ 54330 h 1061863"/>
                <a:gd name="connsiteX4" fmla="*/ 1218457 w 1255146"/>
                <a:gd name="connsiteY4" fmla="*/ 972963 h 1061863"/>
                <a:gd name="connsiteX5" fmla="*/ 1255146 w 1255146"/>
                <a:gd name="connsiteY5" fmla="*/ 1042108 h 1061863"/>
                <a:gd name="connsiteX6" fmla="*/ 1154957 w 1255146"/>
                <a:gd name="connsiteY6" fmla="*/ 1061863 h 1061863"/>
                <a:gd name="connsiteX7" fmla="*/ 79691 w 1255146"/>
                <a:gd name="connsiteY7" fmla="*/ 1060452 h 1061863"/>
                <a:gd name="connsiteX0" fmla="*/ 79691 w 1218457"/>
                <a:gd name="connsiteY0" fmla="*/ 1060452 h 1061863"/>
                <a:gd name="connsiteX1" fmla="*/ 20424 w 1218457"/>
                <a:gd name="connsiteY1" fmla="*/ 960263 h 1061863"/>
                <a:gd name="connsiteX2" fmla="*/ 543946 w 1218457"/>
                <a:gd name="connsiteY2" fmla="*/ 55741 h 1061863"/>
                <a:gd name="connsiteX3" fmla="*/ 682235 w 1218457"/>
                <a:gd name="connsiteY3" fmla="*/ 54330 h 1061863"/>
                <a:gd name="connsiteX4" fmla="*/ 1218457 w 1218457"/>
                <a:gd name="connsiteY4" fmla="*/ 972963 h 1061863"/>
                <a:gd name="connsiteX5" fmla="*/ 1154957 w 1218457"/>
                <a:gd name="connsiteY5" fmla="*/ 1061863 h 1061863"/>
                <a:gd name="connsiteX6" fmla="*/ 79691 w 1218457"/>
                <a:gd name="connsiteY6" fmla="*/ 1060452 h 1061863"/>
                <a:gd name="connsiteX0" fmla="*/ 79691 w 1231224"/>
                <a:gd name="connsiteY0" fmla="*/ 1060452 h 1061863"/>
                <a:gd name="connsiteX1" fmla="*/ 20424 w 1231224"/>
                <a:gd name="connsiteY1" fmla="*/ 960263 h 1061863"/>
                <a:gd name="connsiteX2" fmla="*/ 543946 w 1231224"/>
                <a:gd name="connsiteY2" fmla="*/ 55741 h 1061863"/>
                <a:gd name="connsiteX3" fmla="*/ 682235 w 1231224"/>
                <a:gd name="connsiteY3" fmla="*/ 54330 h 1061863"/>
                <a:gd name="connsiteX4" fmla="*/ 1218457 w 1231224"/>
                <a:gd name="connsiteY4" fmla="*/ 972963 h 1061863"/>
                <a:gd name="connsiteX5" fmla="*/ 1154957 w 1231224"/>
                <a:gd name="connsiteY5" fmla="*/ 1061863 h 1061863"/>
                <a:gd name="connsiteX6" fmla="*/ 79691 w 1231224"/>
                <a:gd name="connsiteY6" fmla="*/ 1060452 h 1061863"/>
                <a:gd name="connsiteX0" fmla="*/ 79691 w 1237470"/>
                <a:gd name="connsiteY0" fmla="*/ 1060452 h 1061863"/>
                <a:gd name="connsiteX1" fmla="*/ 20424 w 1237470"/>
                <a:gd name="connsiteY1" fmla="*/ 960263 h 1061863"/>
                <a:gd name="connsiteX2" fmla="*/ 543946 w 1237470"/>
                <a:gd name="connsiteY2" fmla="*/ 55741 h 1061863"/>
                <a:gd name="connsiteX3" fmla="*/ 682235 w 1237470"/>
                <a:gd name="connsiteY3" fmla="*/ 54330 h 1061863"/>
                <a:gd name="connsiteX4" fmla="*/ 1218457 w 1237470"/>
                <a:gd name="connsiteY4" fmla="*/ 972963 h 1061863"/>
                <a:gd name="connsiteX5" fmla="*/ 1154957 w 1237470"/>
                <a:gd name="connsiteY5" fmla="*/ 1061863 h 1061863"/>
                <a:gd name="connsiteX6" fmla="*/ 79691 w 1237470"/>
                <a:gd name="connsiteY6" fmla="*/ 1060452 h 1061863"/>
                <a:gd name="connsiteX0" fmla="*/ 79691 w 1237218"/>
                <a:gd name="connsiteY0" fmla="*/ 1060452 h 1061863"/>
                <a:gd name="connsiteX1" fmla="*/ 20424 w 1237218"/>
                <a:gd name="connsiteY1" fmla="*/ 960263 h 1061863"/>
                <a:gd name="connsiteX2" fmla="*/ 543946 w 1237218"/>
                <a:gd name="connsiteY2" fmla="*/ 55741 h 1061863"/>
                <a:gd name="connsiteX3" fmla="*/ 682235 w 1237218"/>
                <a:gd name="connsiteY3" fmla="*/ 54330 h 1061863"/>
                <a:gd name="connsiteX4" fmla="*/ 1218457 w 1237218"/>
                <a:gd name="connsiteY4" fmla="*/ 972963 h 1061863"/>
                <a:gd name="connsiteX5" fmla="*/ 1154957 w 1237218"/>
                <a:gd name="connsiteY5" fmla="*/ 1061863 h 1061863"/>
                <a:gd name="connsiteX6" fmla="*/ 79691 w 1237218"/>
                <a:gd name="connsiteY6" fmla="*/ 1060452 h 1061863"/>
                <a:gd name="connsiteX0" fmla="*/ 78292 w 1235819"/>
                <a:gd name="connsiteY0" fmla="*/ 1060452 h 1061863"/>
                <a:gd name="connsiteX1" fmla="*/ 19025 w 1235819"/>
                <a:gd name="connsiteY1" fmla="*/ 960263 h 1061863"/>
                <a:gd name="connsiteX2" fmla="*/ 542547 w 1235819"/>
                <a:gd name="connsiteY2" fmla="*/ 55741 h 1061863"/>
                <a:gd name="connsiteX3" fmla="*/ 680836 w 1235819"/>
                <a:gd name="connsiteY3" fmla="*/ 54330 h 1061863"/>
                <a:gd name="connsiteX4" fmla="*/ 1217058 w 1235819"/>
                <a:gd name="connsiteY4" fmla="*/ 972963 h 1061863"/>
                <a:gd name="connsiteX5" fmla="*/ 1153558 w 1235819"/>
                <a:gd name="connsiteY5" fmla="*/ 1061863 h 1061863"/>
                <a:gd name="connsiteX6" fmla="*/ 78292 w 1235819"/>
                <a:gd name="connsiteY6" fmla="*/ 1060452 h 1061863"/>
                <a:gd name="connsiteX0" fmla="*/ 73321 w 1230848"/>
                <a:gd name="connsiteY0" fmla="*/ 1060452 h 1061863"/>
                <a:gd name="connsiteX1" fmla="*/ 14054 w 1230848"/>
                <a:gd name="connsiteY1" fmla="*/ 960263 h 1061863"/>
                <a:gd name="connsiteX2" fmla="*/ 537576 w 1230848"/>
                <a:gd name="connsiteY2" fmla="*/ 55741 h 1061863"/>
                <a:gd name="connsiteX3" fmla="*/ 675865 w 1230848"/>
                <a:gd name="connsiteY3" fmla="*/ 54330 h 1061863"/>
                <a:gd name="connsiteX4" fmla="*/ 1212087 w 1230848"/>
                <a:gd name="connsiteY4" fmla="*/ 972963 h 1061863"/>
                <a:gd name="connsiteX5" fmla="*/ 1148587 w 1230848"/>
                <a:gd name="connsiteY5" fmla="*/ 1061863 h 1061863"/>
                <a:gd name="connsiteX6" fmla="*/ 73321 w 1230848"/>
                <a:gd name="connsiteY6" fmla="*/ 1060452 h 1061863"/>
                <a:gd name="connsiteX0" fmla="*/ 73321 w 1223150"/>
                <a:gd name="connsiteY0" fmla="*/ 1060452 h 1061863"/>
                <a:gd name="connsiteX1" fmla="*/ 14054 w 1223150"/>
                <a:gd name="connsiteY1" fmla="*/ 960263 h 1061863"/>
                <a:gd name="connsiteX2" fmla="*/ 537576 w 1223150"/>
                <a:gd name="connsiteY2" fmla="*/ 55741 h 1061863"/>
                <a:gd name="connsiteX3" fmla="*/ 675865 w 1223150"/>
                <a:gd name="connsiteY3" fmla="*/ 54330 h 1061863"/>
                <a:gd name="connsiteX4" fmla="*/ 1202210 w 1223150"/>
                <a:gd name="connsiteY4" fmla="*/ 957441 h 1061863"/>
                <a:gd name="connsiteX5" fmla="*/ 1148587 w 1223150"/>
                <a:gd name="connsiteY5" fmla="*/ 1061863 h 1061863"/>
                <a:gd name="connsiteX6" fmla="*/ 73321 w 1223150"/>
                <a:gd name="connsiteY6" fmla="*/ 1060452 h 1061863"/>
                <a:gd name="connsiteX0" fmla="*/ 73321 w 1223150"/>
                <a:gd name="connsiteY0" fmla="*/ 1071408 h 1072819"/>
                <a:gd name="connsiteX1" fmla="*/ 14054 w 1223150"/>
                <a:gd name="connsiteY1" fmla="*/ 971219 h 1072819"/>
                <a:gd name="connsiteX2" fmla="*/ 537576 w 1223150"/>
                <a:gd name="connsiteY2" fmla="*/ 66697 h 1072819"/>
                <a:gd name="connsiteX3" fmla="*/ 665987 w 1223150"/>
                <a:gd name="connsiteY3" fmla="*/ 45531 h 1072819"/>
                <a:gd name="connsiteX4" fmla="*/ 1202210 w 1223150"/>
                <a:gd name="connsiteY4" fmla="*/ 968397 h 1072819"/>
                <a:gd name="connsiteX5" fmla="*/ 1148587 w 1223150"/>
                <a:gd name="connsiteY5" fmla="*/ 1072819 h 1072819"/>
                <a:gd name="connsiteX6" fmla="*/ 73321 w 1223150"/>
                <a:gd name="connsiteY6" fmla="*/ 1071408 h 1072819"/>
                <a:gd name="connsiteX0" fmla="*/ 73321 w 1223150"/>
                <a:gd name="connsiteY0" fmla="*/ 1078156 h 1079567"/>
                <a:gd name="connsiteX1" fmla="*/ 14054 w 1223150"/>
                <a:gd name="connsiteY1" fmla="*/ 977967 h 1079567"/>
                <a:gd name="connsiteX2" fmla="*/ 548865 w 1223150"/>
                <a:gd name="connsiteY2" fmla="*/ 57923 h 1079567"/>
                <a:gd name="connsiteX3" fmla="*/ 665987 w 1223150"/>
                <a:gd name="connsiteY3" fmla="*/ 52279 h 1079567"/>
                <a:gd name="connsiteX4" fmla="*/ 1202210 w 1223150"/>
                <a:gd name="connsiteY4" fmla="*/ 975145 h 1079567"/>
                <a:gd name="connsiteX5" fmla="*/ 1148587 w 1223150"/>
                <a:gd name="connsiteY5" fmla="*/ 1079567 h 1079567"/>
                <a:gd name="connsiteX6" fmla="*/ 73321 w 1223150"/>
                <a:gd name="connsiteY6" fmla="*/ 1078156 h 1079567"/>
                <a:gd name="connsiteX0" fmla="*/ 73321 w 1223150"/>
                <a:gd name="connsiteY0" fmla="*/ 1070238 h 1071649"/>
                <a:gd name="connsiteX1" fmla="*/ 14054 w 1223150"/>
                <a:gd name="connsiteY1" fmla="*/ 970049 h 1071649"/>
                <a:gd name="connsiteX2" fmla="*/ 548865 w 1223150"/>
                <a:gd name="connsiteY2" fmla="*/ 50005 h 1071649"/>
                <a:gd name="connsiteX3" fmla="*/ 665987 w 1223150"/>
                <a:gd name="connsiteY3" fmla="*/ 44361 h 1071649"/>
                <a:gd name="connsiteX4" fmla="*/ 1202210 w 1223150"/>
                <a:gd name="connsiteY4" fmla="*/ 967227 h 1071649"/>
                <a:gd name="connsiteX5" fmla="*/ 1148587 w 1223150"/>
                <a:gd name="connsiteY5" fmla="*/ 1071649 h 1071649"/>
                <a:gd name="connsiteX6" fmla="*/ 73321 w 1223150"/>
                <a:gd name="connsiteY6" fmla="*/ 1070238 h 1071649"/>
                <a:gd name="connsiteX0" fmla="*/ 73321 w 1223150"/>
                <a:gd name="connsiteY0" fmla="*/ 1065392 h 1066803"/>
                <a:gd name="connsiteX1" fmla="*/ 14054 w 1223150"/>
                <a:gd name="connsiteY1" fmla="*/ 965203 h 1066803"/>
                <a:gd name="connsiteX2" fmla="*/ 548865 w 1223150"/>
                <a:gd name="connsiteY2" fmla="*/ 45159 h 1066803"/>
                <a:gd name="connsiteX3" fmla="*/ 665987 w 1223150"/>
                <a:gd name="connsiteY3" fmla="*/ 39515 h 1066803"/>
                <a:gd name="connsiteX4" fmla="*/ 1202210 w 1223150"/>
                <a:gd name="connsiteY4" fmla="*/ 962381 h 1066803"/>
                <a:gd name="connsiteX5" fmla="*/ 1148587 w 1223150"/>
                <a:gd name="connsiteY5" fmla="*/ 1066803 h 1066803"/>
                <a:gd name="connsiteX6" fmla="*/ 73321 w 1223150"/>
                <a:gd name="connsiteY6" fmla="*/ 1065392 h 106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150" h="1066803">
                  <a:moveTo>
                    <a:pt x="73321" y="1065392"/>
                  </a:moveTo>
                  <a:cubicBezTo>
                    <a:pt x="6998" y="1065863"/>
                    <a:pt x="-18401" y="1023999"/>
                    <a:pt x="14054" y="965203"/>
                  </a:cubicBezTo>
                  <a:lnTo>
                    <a:pt x="548865" y="45159"/>
                  </a:lnTo>
                  <a:cubicBezTo>
                    <a:pt x="587905" y="-15989"/>
                    <a:pt x="629769" y="-12226"/>
                    <a:pt x="665987" y="39515"/>
                  </a:cubicBezTo>
                  <a:lnTo>
                    <a:pt x="1202210" y="962381"/>
                  </a:lnTo>
                  <a:cubicBezTo>
                    <a:pt x="1247365" y="1017414"/>
                    <a:pt x="1214910" y="1066803"/>
                    <a:pt x="1148587" y="1066803"/>
                  </a:cubicBezTo>
                  <a:lnTo>
                    <a:pt x="73321" y="1065392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0D274D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2400" kern="0">
                <a:solidFill>
                  <a:srgbClr val="FFFFFF"/>
                </a:solidFill>
                <a:latin typeface="CiscoSansTT ExtraLight"/>
                <a:ea typeface="ＭＳ Ｐゴシック" charset="0"/>
              </a:endParaRPr>
            </a:p>
          </p:txBody>
        </p:sp>
        <p:sp>
          <p:nvSpPr>
            <p:cNvPr id="79" name="Isosceles Triangle 49">
              <a:extLst>
                <a:ext uri="{FF2B5EF4-FFF2-40B4-BE49-F238E27FC236}">
                  <a16:creationId xmlns:a16="http://schemas.microsoft.com/office/drawing/2014/main" id="{AB6CFB2B-E7A1-884C-A96F-C82BB58C791A}"/>
                </a:ext>
              </a:extLst>
            </p:cNvPr>
            <p:cNvSpPr/>
            <p:nvPr/>
          </p:nvSpPr>
          <p:spPr>
            <a:xfrm>
              <a:off x="6043333" y="3323758"/>
              <a:ext cx="548978" cy="478809"/>
            </a:xfrm>
            <a:custGeom>
              <a:avLst/>
              <a:gdLst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1303984 w 1303984"/>
                <a:gd name="connsiteY2" fmla="*/ 1124127 h 1124127"/>
                <a:gd name="connsiteX3" fmla="*/ 0 w 1303984"/>
                <a:gd name="connsiteY3" fmla="*/ 1124127 h 1124127"/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721932 w 1303984"/>
                <a:gd name="connsiteY2" fmla="*/ 116865 h 1124127"/>
                <a:gd name="connsiteX3" fmla="*/ 1303984 w 1303984"/>
                <a:gd name="connsiteY3" fmla="*/ 1124127 h 1124127"/>
                <a:gd name="connsiteX4" fmla="*/ 0 w 1303984"/>
                <a:gd name="connsiteY4" fmla="*/ 1124127 h 1124127"/>
                <a:gd name="connsiteX0" fmla="*/ 0 w 1303984"/>
                <a:gd name="connsiteY0" fmla="*/ 1124127 h 1124127"/>
                <a:gd name="connsiteX1" fmla="*/ 583643 w 1303984"/>
                <a:gd name="connsiteY1" fmla="*/ 118276 h 1124127"/>
                <a:gd name="connsiteX2" fmla="*/ 651992 w 1303984"/>
                <a:gd name="connsiteY2" fmla="*/ 0 h 1124127"/>
                <a:gd name="connsiteX3" fmla="*/ 721932 w 1303984"/>
                <a:gd name="connsiteY3" fmla="*/ 116865 h 1124127"/>
                <a:gd name="connsiteX4" fmla="*/ 1303984 w 1303984"/>
                <a:gd name="connsiteY4" fmla="*/ 1124127 h 1124127"/>
                <a:gd name="connsiteX5" fmla="*/ 0 w 1303984"/>
                <a:gd name="connsiteY5" fmla="*/ 1124127 h 1124127"/>
                <a:gd name="connsiteX0" fmla="*/ 0 w 1303984"/>
                <a:gd name="connsiteY0" fmla="*/ 1007262 h 1007262"/>
                <a:gd name="connsiteX1" fmla="*/ 583643 w 1303984"/>
                <a:gd name="connsiteY1" fmla="*/ 1411 h 1007262"/>
                <a:gd name="connsiteX2" fmla="*/ 721932 w 1303984"/>
                <a:gd name="connsiteY2" fmla="*/ 0 h 1007262"/>
                <a:gd name="connsiteX3" fmla="*/ 1303984 w 1303984"/>
                <a:gd name="connsiteY3" fmla="*/ 1007262 h 1007262"/>
                <a:gd name="connsiteX4" fmla="*/ 0 w 1303984"/>
                <a:gd name="connsiteY4" fmla="*/ 1007262 h 1007262"/>
                <a:gd name="connsiteX0" fmla="*/ 0 w 1303984"/>
                <a:gd name="connsiteY0" fmla="*/ 1038935 h 1038935"/>
                <a:gd name="connsiteX1" fmla="*/ 583643 w 1303984"/>
                <a:gd name="connsiteY1" fmla="*/ 33084 h 1038935"/>
                <a:gd name="connsiteX2" fmla="*/ 721932 w 1303984"/>
                <a:gd name="connsiteY2" fmla="*/ 31673 h 1038935"/>
                <a:gd name="connsiteX3" fmla="*/ 1303984 w 1303984"/>
                <a:gd name="connsiteY3" fmla="*/ 1038935 h 1038935"/>
                <a:gd name="connsiteX4" fmla="*/ 0 w 1303984"/>
                <a:gd name="connsiteY4" fmla="*/ 1038935 h 1038935"/>
                <a:gd name="connsiteX0" fmla="*/ 0 w 1303984"/>
                <a:gd name="connsiteY0" fmla="*/ 1061592 h 1061592"/>
                <a:gd name="connsiteX1" fmla="*/ 583643 w 1303984"/>
                <a:gd name="connsiteY1" fmla="*/ 55741 h 1061592"/>
                <a:gd name="connsiteX2" fmla="*/ 721932 w 1303984"/>
                <a:gd name="connsiteY2" fmla="*/ 54330 h 1061592"/>
                <a:gd name="connsiteX3" fmla="*/ 1303984 w 1303984"/>
                <a:gd name="connsiteY3" fmla="*/ 1061592 h 1061592"/>
                <a:gd name="connsiteX4" fmla="*/ 0 w 1303984"/>
                <a:gd name="connsiteY4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0 w 1303984"/>
                <a:gd name="connsiteY5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119388 w 1303984"/>
                <a:gd name="connsiteY5" fmla="*/ 1060452 h 1061592"/>
                <a:gd name="connsiteX6" fmla="*/ 0 w 1303984"/>
                <a:gd name="connsiteY6" fmla="*/ 1061592 h 1061592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303984 w 1303984"/>
                <a:gd name="connsiteY4" fmla="*/ 1061592 h 1061863"/>
                <a:gd name="connsiteX5" fmla="*/ 1194654 w 1303984"/>
                <a:gd name="connsiteY5" fmla="*/ 1061863 h 1061863"/>
                <a:gd name="connsiteX6" fmla="*/ 119388 w 1303984"/>
                <a:gd name="connsiteY6" fmla="*/ 1060452 h 1061863"/>
                <a:gd name="connsiteX7" fmla="*/ 0 w 1303984"/>
                <a:gd name="connsiteY7" fmla="*/ 1061592 h 1061863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258154 w 1303984"/>
                <a:gd name="connsiteY4" fmla="*/ 972963 h 1061863"/>
                <a:gd name="connsiteX5" fmla="*/ 1303984 w 1303984"/>
                <a:gd name="connsiteY5" fmla="*/ 1061592 h 1061863"/>
                <a:gd name="connsiteX6" fmla="*/ 1194654 w 1303984"/>
                <a:gd name="connsiteY6" fmla="*/ 1061863 h 1061863"/>
                <a:gd name="connsiteX7" fmla="*/ 119388 w 1303984"/>
                <a:gd name="connsiteY7" fmla="*/ 1060452 h 1061863"/>
                <a:gd name="connsiteX8" fmla="*/ 0 w 1303984"/>
                <a:gd name="connsiteY8" fmla="*/ 106159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43863 w 1243863"/>
                <a:gd name="connsiteY5" fmla="*/ 1061592 h 1061863"/>
                <a:gd name="connsiteX6" fmla="*/ 1134533 w 1243863"/>
                <a:gd name="connsiteY6" fmla="*/ 1061863 h 1061863"/>
                <a:gd name="connsiteX7" fmla="*/ 59267 w 1243863"/>
                <a:gd name="connsiteY7" fmla="*/ 106045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34722 w 1243863"/>
                <a:gd name="connsiteY5" fmla="*/ 1042108 h 1061863"/>
                <a:gd name="connsiteX6" fmla="*/ 1243863 w 1243863"/>
                <a:gd name="connsiteY6" fmla="*/ 1061592 h 1061863"/>
                <a:gd name="connsiteX7" fmla="*/ 1134533 w 1243863"/>
                <a:gd name="connsiteY7" fmla="*/ 1061863 h 1061863"/>
                <a:gd name="connsiteX8" fmla="*/ 59267 w 1243863"/>
                <a:gd name="connsiteY8" fmla="*/ 1060452 h 1061863"/>
                <a:gd name="connsiteX0" fmla="*/ 71800 w 1256396"/>
                <a:gd name="connsiteY0" fmla="*/ 1060452 h 1061863"/>
                <a:gd name="connsiteX1" fmla="*/ 12533 w 1256396"/>
                <a:gd name="connsiteY1" fmla="*/ 960263 h 1061863"/>
                <a:gd name="connsiteX2" fmla="*/ 536055 w 1256396"/>
                <a:gd name="connsiteY2" fmla="*/ 55741 h 1061863"/>
                <a:gd name="connsiteX3" fmla="*/ 674344 w 1256396"/>
                <a:gd name="connsiteY3" fmla="*/ 54330 h 1061863"/>
                <a:gd name="connsiteX4" fmla="*/ 1210566 w 1256396"/>
                <a:gd name="connsiteY4" fmla="*/ 972963 h 1061863"/>
                <a:gd name="connsiteX5" fmla="*/ 1247255 w 1256396"/>
                <a:gd name="connsiteY5" fmla="*/ 1042108 h 1061863"/>
                <a:gd name="connsiteX6" fmla="*/ 1256396 w 1256396"/>
                <a:gd name="connsiteY6" fmla="*/ 1061592 h 1061863"/>
                <a:gd name="connsiteX7" fmla="*/ 1147066 w 1256396"/>
                <a:gd name="connsiteY7" fmla="*/ 1061863 h 1061863"/>
                <a:gd name="connsiteX8" fmla="*/ 71800 w 1256396"/>
                <a:gd name="connsiteY8" fmla="*/ 1060452 h 1061863"/>
                <a:gd name="connsiteX0" fmla="*/ 79691 w 1264287"/>
                <a:gd name="connsiteY0" fmla="*/ 1060452 h 1061863"/>
                <a:gd name="connsiteX1" fmla="*/ 20424 w 1264287"/>
                <a:gd name="connsiteY1" fmla="*/ 960263 h 1061863"/>
                <a:gd name="connsiteX2" fmla="*/ 543946 w 1264287"/>
                <a:gd name="connsiteY2" fmla="*/ 55741 h 1061863"/>
                <a:gd name="connsiteX3" fmla="*/ 682235 w 1264287"/>
                <a:gd name="connsiteY3" fmla="*/ 54330 h 1061863"/>
                <a:gd name="connsiteX4" fmla="*/ 1218457 w 1264287"/>
                <a:gd name="connsiteY4" fmla="*/ 972963 h 1061863"/>
                <a:gd name="connsiteX5" fmla="*/ 1255146 w 1264287"/>
                <a:gd name="connsiteY5" fmla="*/ 1042108 h 1061863"/>
                <a:gd name="connsiteX6" fmla="*/ 1264287 w 1264287"/>
                <a:gd name="connsiteY6" fmla="*/ 1061592 h 1061863"/>
                <a:gd name="connsiteX7" fmla="*/ 1154957 w 1264287"/>
                <a:gd name="connsiteY7" fmla="*/ 1061863 h 1061863"/>
                <a:gd name="connsiteX8" fmla="*/ 79691 w 1264287"/>
                <a:gd name="connsiteY8" fmla="*/ 1060452 h 1061863"/>
                <a:gd name="connsiteX0" fmla="*/ 79691 w 1255146"/>
                <a:gd name="connsiteY0" fmla="*/ 1060452 h 1061863"/>
                <a:gd name="connsiteX1" fmla="*/ 20424 w 1255146"/>
                <a:gd name="connsiteY1" fmla="*/ 960263 h 1061863"/>
                <a:gd name="connsiteX2" fmla="*/ 543946 w 1255146"/>
                <a:gd name="connsiteY2" fmla="*/ 55741 h 1061863"/>
                <a:gd name="connsiteX3" fmla="*/ 682235 w 1255146"/>
                <a:gd name="connsiteY3" fmla="*/ 54330 h 1061863"/>
                <a:gd name="connsiteX4" fmla="*/ 1218457 w 1255146"/>
                <a:gd name="connsiteY4" fmla="*/ 972963 h 1061863"/>
                <a:gd name="connsiteX5" fmla="*/ 1255146 w 1255146"/>
                <a:gd name="connsiteY5" fmla="*/ 1042108 h 1061863"/>
                <a:gd name="connsiteX6" fmla="*/ 1154957 w 1255146"/>
                <a:gd name="connsiteY6" fmla="*/ 1061863 h 1061863"/>
                <a:gd name="connsiteX7" fmla="*/ 79691 w 1255146"/>
                <a:gd name="connsiteY7" fmla="*/ 1060452 h 1061863"/>
                <a:gd name="connsiteX0" fmla="*/ 79691 w 1218457"/>
                <a:gd name="connsiteY0" fmla="*/ 1060452 h 1061863"/>
                <a:gd name="connsiteX1" fmla="*/ 20424 w 1218457"/>
                <a:gd name="connsiteY1" fmla="*/ 960263 h 1061863"/>
                <a:gd name="connsiteX2" fmla="*/ 543946 w 1218457"/>
                <a:gd name="connsiteY2" fmla="*/ 55741 h 1061863"/>
                <a:gd name="connsiteX3" fmla="*/ 682235 w 1218457"/>
                <a:gd name="connsiteY3" fmla="*/ 54330 h 1061863"/>
                <a:gd name="connsiteX4" fmla="*/ 1218457 w 1218457"/>
                <a:gd name="connsiteY4" fmla="*/ 972963 h 1061863"/>
                <a:gd name="connsiteX5" fmla="*/ 1154957 w 1218457"/>
                <a:gd name="connsiteY5" fmla="*/ 1061863 h 1061863"/>
                <a:gd name="connsiteX6" fmla="*/ 79691 w 1218457"/>
                <a:gd name="connsiteY6" fmla="*/ 1060452 h 1061863"/>
                <a:gd name="connsiteX0" fmla="*/ 79691 w 1231224"/>
                <a:gd name="connsiteY0" fmla="*/ 1060452 h 1061863"/>
                <a:gd name="connsiteX1" fmla="*/ 20424 w 1231224"/>
                <a:gd name="connsiteY1" fmla="*/ 960263 h 1061863"/>
                <a:gd name="connsiteX2" fmla="*/ 543946 w 1231224"/>
                <a:gd name="connsiteY2" fmla="*/ 55741 h 1061863"/>
                <a:gd name="connsiteX3" fmla="*/ 682235 w 1231224"/>
                <a:gd name="connsiteY3" fmla="*/ 54330 h 1061863"/>
                <a:gd name="connsiteX4" fmla="*/ 1218457 w 1231224"/>
                <a:gd name="connsiteY4" fmla="*/ 972963 h 1061863"/>
                <a:gd name="connsiteX5" fmla="*/ 1154957 w 1231224"/>
                <a:gd name="connsiteY5" fmla="*/ 1061863 h 1061863"/>
                <a:gd name="connsiteX6" fmla="*/ 79691 w 1231224"/>
                <a:gd name="connsiteY6" fmla="*/ 1060452 h 1061863"/>
                <a:gd name="connsiteX0" fmla="*/ 79691 w 1237470"/>
                <a:gd name="connsiteY0" fmla="*/ 1060452 h 1061863"/>
                <a:gd name="connsiteX1" fmla="*/ 20424 w 1237470"/>
                <a:gd name="connsiteY1" fmla="*/ 960263 h 1061863"/>
                <a:gd name="connsiteX2" fmla="*/ 543946 w 1237470"/>
                <a:gd name="connsiteY2" fmla="*/ 55741 h 1061863"/>
                <a:gd name="connsiteX3" fmla="*/ 682235 w 1237470"/>
                <a:gd name="connsiteY3" fmla="*/ 54330 h 1061863"/>
                <a:gd name="connsiteX4" fmla="*/ 1218457 w 1237470"/>
                <a:gd name="connsiteY4" fmla="*/ 972963 h 1061863"/>
                <a:gd name="connsiteX5" fmla="*/ 1154957 w 1237470"/>
                <a:gd name="connsiteY5" fmla="*/ 1061863 h 1061863"/>
                <a:gd name="connsiteX6" fmla="*/ 79691 w 1237470"/>
                <a:gd name="connsiteY6" fmla="*/ 1060452 h 1061863"/>
                <a:gd name="connsiteX0" fmla="*/ 79691 w 1237218"/>
                <a:gd name="connsiteY0" fmla="*/ 1060452 h 1061863"/>
                <a:gd name="connsiteX1" fmla="*/ 20424 w 1237218"/>
                <a:gd name="connsiteY1" fmla="*/ 960263 h 1061863"/>
                <a:gd name="connsiteX2" fmla="*/ 543946 w 1237218"/>
                <a:gd name="connsiteY2" fmla="*/ 55741 h 1061863"/>
                <a:gd name="connsiteX3" fmla="*/ 682235 w 1237218"/>
                <a:gd name="connsiteY3" fmla="*/ 54330 h 1061863"/>
                <a:gd name="connsiteX4" fmla="*/ 1218457 w 1237218"/>
                <a:gd name="connsiteY4" fmla="*/ 972963 h 1061863"/>
                <a:gd name="connsiteX5" fmla="*/ 1154957 w 1237218"/>
                <a:gd name="connsiteY5" fmla="*/ 1061863 h 1061863"/>
                <a:gd name="connsiteX6" fmla="*/ 79691 w 1237218"/>
                <a:gd name="connsiteY6" fmla="*/ 1060452 h 1061863"/>
                <a:gd name="connsiteX0" fmla="*/ 78292 w 1235819"/>
                <a:gd name="connsiteY0" fmla="*/ 1060452 h 1061863"/>
                <a:gd name="connsiteX1" fmla="*/ 19025 w 1235819"/>
                <a:gd name="connsiteY1" fmla="*/ 960263 h 1061863"/>
                <a:gd name="connsiteX2" fmla="*/ 542547 w 1235819"/>
                <a:gd name="connsiteY2" fmla="*/ 55741 h 1061863"/>
                <a:gd name="connsiteX3" fmla="*/ 680836 w 1235819"/>
                <a:gd name="connsiteY3" fmla="*/ 54330 h 1061863"/>
                <a:gd name="connsiteX4" fmla="*/ 1217058 w 1235819"/>
                <a:gd name="connsiteY4" fmla="*/ 972963 h 1061863"/>
                <a:gd name="connsiteX5" fmla="*/ 1153558 w 1235819"/>
                <a:gd name="connsiteY5" fmla="*/ 1061863 h 1061863"/>
                <a:gd name="connsiteX6" fmla="*/ 78292 w 1235819"/>
                <a:gd name="connsiteY6" fmla="*/ 1060452 h 1061863"/>
                <a:gd name="connsiteX0" fmla="*/ 73321 w 1230848"/>
                <a:gd name="connsiteY0" fmla="*/ 1060452 h 1061863"/>
                <a:gd name="connsiteX1" fmla="*/ 14054 w 1230848"/>
                <a:gd name="connsiteY1" fmla="*/ 960263 h 1061863"/>
                <a:gd name="connsiteX2" fmla="*/ 537576 w 1230848"/>
                <a:gd name="connsiteY2" fmla="*/ 55741 h 1061863"/>
                <a:gd name="connsiteX3" fmla="*/ 675865 w 1230848"/>
                <a:gd name="connsiteY3" fmla="*/ 54330 h 1061863"/>
                <a:gd name="connsiteX4" fmla="*/ 1212087 w 1230848"/>
                <a:gd name="connsiteY4" fmla="*/ 972963 h 1061863"/>
                <a:gd name="connsiteX5" fmla="*/ 1148587 w 1230848"/>
                <a:gd name="connsiteY5" fmla="*/ 1061863 h 1061863"/>
                <a:gd name="connsiteX6" fmla="*/ 73321 w 1230848"/>
                <a:gd name="connsiteY6" fmla="*/ 1060452 h 1061863"/>
                <a:gd name="connsiteX0" fmla="*/ 73321 w 1223150"/>
                <a:gd name="connsiteY0" fmla="*/ 1060452 h 1061863"/>
                <a:gd name="connsiteX1" fmla="*/ 14054 w 1223150"/>
                <a:gd name="connsiteY1" fmla="*/ 960263 h 1061863"/>
                <a:gd name="connsiteX2" fmla="*/ 537576 w 1223150"/>
                <a:gd name="connsiteY2" fmla="*/ 55741 h 1061863"/>
                <a:gd name="connsiteX3" fmla="*/ 675865 w 1223150"/>
                <a:gd name="connsiteY3" fmla="*/ 54330 h 1061863"/>
                <a:gd name="connsiteX4" fmla="*/ 1202210 w 1223150"/>
                <a:gd name="connsiteY4" fmla="*/ 957441 h 1061863"/>
                <a:gd name="connsiteX5" fmla="*/ 1148587 w 1223150"/>
                <a:gd name="connsiteY5" fmla="*/ 1061863 h 1061863"/>
                <a:gd name="connsiteX6" fmla="*/ 73321 w 1223150"/>
                <a:gd name="connsiteY6" fmla="*/ 1060452 h 1061863"/>
                <a:gd name="connsiteX0" fmla="*/ 73321 w 1223150"/>
                <a:gd name="connsiteY0" fmla="*/ 1071408 h 1072819"/>
                <a:gd name="connsiteX1" fmla="*/ 14054 w 1223150"/>
                <a:gd name="connsiteY1" fmla="*/ 971219 h 1072819"/>
                <a:gd name="connsiteX2" fmla="*/ 537576 w 1223150"/>
                <a:gd name="connsiteY2" fmla="*/ 66697 h 1072819"/>
                <a:gd name="connsiteX3" fmla="*/ 665987 w 1223150"/>
                <a:gd name="connsiteY3" fmla="*/ 45531 h 1072819"/>
                <a:gd name="connsiteX4" fmla="*/ 1202210 w 1223150"/>
                <a:gd name="connsiteY4" fmla="*/ 968397 h 1072819"/>
                <a:gd name="connsiteX5" fmla="*/ 1148587 w 1223150"/>
                <a:gd name="connsiteY5" fmla="*/ 1072819 h 1072819"/>
                <a:gd name="connsiteX6" fmla="*/ 73321 w 1223150"/>
                <a:gd name="connsiteY6" fmla="*/ 1071408 h 1072819"/>
                <a:gd name="connsiteX0" fmla="*/ 73321 w 1223150"/>
                <a:gd name="connsiteY0" fmla="*/ 1078156 h 1079567"/>
                <a:gd name="connsiteX1" fmla="*/ 14054 w 1223150"/>
                <a:gd name="connsiteY1" fmla="*/ 977967 h 1079567"/>
                <a:gd name="connsiteX2" fmla="*/ 548865 w 1223150"/>
                <a:gd name="connsiteY2" fmla="*/ 57923 h 1079567"/>
                <a:gd name="connsiteX3" fmla="*/ 665987 w 1223150"/>
                <a:gd name="connsiteY3" fmla="*/ 52279 h 1079567"/>
                <a:gd name="connsiteX4" fmla="*/ 1202210 w 1223150"/>
                <a:gd name="connsiteY4" fmla="*/ 975145 h 1079567"/>
                <a:gd name="connsiteX5" fmla="*/ 1148587 w 1223150"/>
                <a:gd name="connsiteY5" fmla="*/ 1079567 h 1079567"/>
                <a:gd name="connsiteX6" fmla="*/ 73321 w 1223150"/>
                <a:gd name="connsiteY6" fmla="*/ 1078156 h 1079567"/>
                <a:gd name="connsiteX0" fmla="*/ 73321 w 1223150"/>
                <a:gd name="connsiteY0" fmla="*/ 1070238 h 1071649"/>
                <a:gd name="connsiteX1" fmla="*/ 14054 w 1223150"/>
                <a:gd name="connsiteY1" fmla="*/ 970049 h 1071649"/>
                <a:gd name="connsiteX2" fmla="*/ 548865 w 1223150"/>
                <a:gd name="connsiteY2" fmla="*/ 50005 h 1071649"/>
                <a:gd name="connsiteX3" fmla="*/ 665987 w 1223150"/>
                <a:gd name="connsiteY3" fmla="*/ 44361 h 1071649"/>
                <a:gd name="connsiteX4" fmla="*/ 1202210 w 1223150"/>
                <a:gd name="connsiteY4" fmla="*/ 967227 h 1071649"/>
                <a:gd name="connsiteX5" fmla="*/ 1148587 w 1223150"/>
                <a:gd name="connsiteY5" fmla="*/ 1071649 h 1071649"/>
                <a:gd name="connsiteX6" fmla="*/ 73321 w 1223150"/>
                <a:gd name="connsiteY6" fmla="*/ 1070238 h 1071649"/>
                <a:gd name="connsiteX0" fmla="*/ 73321 w 1223150"/>
                <a:gd name="connsiteY0" fmla="*/ 1065392 h 1066803"/>
                <a:gd name="connsiteX1" fmla="*/ 14054 w 1223150"/>
                <a:gd name="connsiteY1" fmla="*/ 965203 h 1066803"/>
                <a:gd name="connsiteX2" fmla="*/ 548865 w 1223150"/>
                <a:gd name="connsiteY2" fmla="*/ 45159 h 1066803"/>
                <a:gd name="connsiteX3" fmla="*/ 665987 w 1223150"/>
                <a:gd name="connsiteY3" fmla="*/ 39515 h 1066803"/>
                <a:gd name="connsiteX4" fmla="*/ 1202210 w 1223150"/>
                <a:gd name="connsiteY4" fmla="*/ 962381 h 1066803"/>
                <a:gd name="connsiteX5" fmla="*/ 1148587 w 1223150"/>
                <a:gd name="connsiteY5" fmla="*/ 1066803 h 1066803"/>
                <a:gd name="connsiteX6" fmla="*/ 73321 w 1223150"/>
                <a:gd name="connsiteY6" fmla="*/ 1065392 h 106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150" h="1066803">
                  <a:moveTo>
                    <a:pt x="73321" y="1065392"/>
                  </a:moveTo>
                  <a:cubicBezTo>
                    <a:pt x="6998" y="1065863"/>
                    <a:pt x="-18401" y="1023999"/>
                    <a:pt x="14054" y="965203"/>
                  </a:cubicBezTo>
                  <a:lnTo>
                    <a:pt x="548865" y="45159"/>
                  </a:lnTo>
                  <a:cubicBezTo>
                    <a:pt x="587905" y="-15989"/>
                    <a:pt x="629769" y="-12226"/>
                    <a:pt x="665987" y="39515"/>
                  </a:cubicBezTo>
                  <a:lnTo>
                    <a:pt x="1202210" y="962381"/>
                  </a:lnTo>
                  <a:cubicBezTo>
                    <a:pt x="1247365" y="1017414"/>
                    <a:pt x="1214910" y="1066803"/>
                    <a:pt x="1148587" y="1066803"/>
                  </a:cubicBezTo>
                  <a:lnTo>
                    <a:pt x="73321" y="1065392"/>
                  </a:lnTo>
                  <a:close/>
                </a:path>
              </a:pathLst>
            </a:custGeom>
            <a:solidFill>
              <a:srgbClr val="00BCEB">
                <a:alpha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7" kern="0">
                <a:solidFill>
                  <a:srgbClr val="0D274D"/>
                </a:solidFill>
                <a:latin typeface="CiscoSansTT ExtraLight"/>
              </a:endParaRPr>
            </a:p>
          </p:txBody>
        </p:sp>
        <p:sp>
          <p:nvSpPr>
            <p:cNvPr id="80" name="Isosceles Triangle 49">
              <a:extLst>
                <a:ext uri="{FF2B5EF4-FFF2-40B4-BE49-F238E27FC236}">
                  <a16:creationId xmlns:a16="http://schemas.microsoft.com/office/drawing/2014/main" id="{78216ABF-AC46-1E47-BFC4-EDFD4EF07966}"/>
                </a:ext>
              </a:extLst>
            </p:cNvPr>
            <p:cNvSpPr/>
            <p:nvPr/>
          </p:nvSpPr>
          <p:spPr>
            <a:xfrm>
              <a:off x="7734053" y="3734189"/>
              <a:ext cx="793486" cy="692065"/>
            </a:xfrm>
            <a:custGeom>
              <a:avLst/>
              <a:gdLst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1303984 w 1303984"/>
                <a:gd name="connsiteY2" fmla="*/ 1124127 h 1124127"/>
                <a:gd name="connsiteX3" fmla="*/ 0 w 1303984"/>
                <a:gd name="connsiteY3" fmla="*/ 1124127 h 1124127"/>
                <a:gd name="connsiteX0" fmla="*/ 0 w 1303984"/>
                <a:gd name="connsiteY0" fmla="*/ 1124127 h 1124127"/>
                <a:gd name="connsiteX1" fmla="*/ 651992 w 1303984"/>
                <a:gd name="connsiteY1" fmla="*/ 0 h 1124127"/>
                <a:gd name="connsiteX2" fmla="*/ 721932 w 1303984"/>
                <a:gd name="connsiteY2" fmla="*/ 116865 h 1124127"/>
                <a:gd name="connsiteX3" fmla="*/ 1303984 w 1303984"/>
                <a:gd name="connsiteY3" fmla="*/ 1124127 h 1124127"/>
                <a:gd name="connsiteX4" fmla="*/ 0 w 1303984"/>
                <a:gd name="connsiteY4" fmla="*/ 1124127 h 1124127"/>
                <a:gd name="connsiteX0" fmla="*/ 0 w 1303984"/>
                <a:gd name="connsiteY0" fmla="*/ 1124127 h 1124127"/>
                <a:gd name="connsiteX1" fmla="*/ 583643 w 1303984"/>
                <a:gd name="connsiteY1" fmla="*/ 118276 h 1124127"/>
                <a:gd name="connsiteX2" fmla="*/ 651992 w 1303984"/>
                <a:gd name="connsiteY2" fmla="*/ 0 h 1124127"/>
                <a:gd name="connsiteX3" fmla="*/ 721932 w 1303984"/>
                <a:gd name="connsiteY3" fmla="*/ 116865 h 1124127"/>
                <a:gd name="connsiteX4" fmla="*/ 1303984 w 1303984"/>
                <a:gd name="connsiteY4" fmla="*/ 1124127 h 1124127"/>
                <a:gd name="connsiteX5" fmla="*/ 0 w 1303984"/>
                <a:gd name="connsiteY5" fmla="*/ 1124127 h 1124127"/>
                <a:gd name="connsiteX0" fmla="*/ 0 w 1303984"/>
                <a:gd name="connsiteY0" fmla="*/ 1007262 h 1007262"/>
                <a:gd name="connsiteX1" fmla="*/ 583643 w 1303984"/>
                <a:gd name="connsiteY1" fmla="*/ 1411 h 1007262"/>
                <a:gd name="connsiteX2" fmla="*/ 721932 w 1303984"/>
                <a:gd name="connsiteY2" fmla="*/ 0 h 1007262"/>
                <a:gd name="connsiteX3" fmla="*/ 1303984 w 1303984"/>
                <a:gd name="connsiteY3" fmla="*/ 1007262 h 1007262"/>
                <a:gd name="connsiteX4" fmla="*/ 0 w 1303984"/>
                <a:gd name="connsiteY4" fmla="*/ 1007262 h 1007262"/>
                <a:gd name="connsiteX0" fmla="*/ 0 w 1303984"/>
                <a:gd name="connsiteY0" fmla="*/ 1038935 h 1038935"/>
                <a:gd name="connsiteX1" fmla="*/ 583643 w 1303984"/>
                <a:gd name="connsiteY1" fmla="*/ 33084 h 1038935"/>
                <a:gd name="connsiteX2" fmla="*/ 721932 w 1303984"/>
                <a:gd name="connsiteY2" fmla="*/ 31673 h 1038935"/>
                <a:gd name="connsiteX3" fmla="*/ 1303984 w 1303984"/>
                <a:gd name="connsiteY3" fmla="*/ 1038935 h 1038935"/>
                <a:gd name="connsiteX4" fmla="*/ 0 w 1303984"/>
                <a:gd name="connsiteY4" fmla="*/ 1038935 h 1038935"/>
                <a:gd name="connsiteX0" fmla="*/ 0 w 1303984"/>
                <a:gd name="connsiteY0" fmla="*/ 1061592 h 1061592"/>
                <a:gd name="connsiteX1" fmla="*/ 583643 w 1303984"/>
                <a:gd name="connsiteY1" fmla="*/ 55741 h 1061592"/>
                <a:gd name="connsiteX2" fmla="*/ 721932 w 1303984"/>
                <a:gd name="connsiteY2" fmla="*/ 54330 h 1061592"/>
                <a:gd name="connsiteX3" fmla="*/ 1303984 w 1303984"/>
                <a:gd name="connsiteY3" fmla="*/ 1061592 h 1061592"/>
                <a:gd name="connsiteX4" fmla="*/ 0 w 1303984"/>
                <a:gd name="connsiteY4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0 w 1303984"/>
                <a:gd name="connsiteY5" fmla="*/ 1061592 h 1061592"/>
                <a:gd name="connsiteX0" fmla="*/ 0 w 1303984"/>
                <a:gd name="connsiteY0" fmla="*/ 1061592 h 1061592"/>
                <a:gd name="connsiteX1" fmla="*/ 60121 w 1303984"/>
                <a:gd name="connsiteY1" fmla="*/ 960263 h 1061592"/>
                <a:gd name="connsiteX2" fmla="*/ 583643 w 1303984"/>
                <a:gd name="connsiteY2" fmla="*/ 55741 h 1061592"/>
                <a:gd name="connsiteX3" fmla="*/ 721932 w 1303984"/>
                <a:gd name="connsiteY3" fmla="*/ 54330 h 1061592"/>
                <a:gd name="connsiteX4" fmla="*/ 1303984 w 1303984"/>
                <a:gd name="connsiteY4" fmla="*/ 1061592 h 1061592"/>
                <a:gd name="connsiteX5" fmla="*/ 119388 w 1303984"/>
                <a:gd name="connsiteY5" fmla="*/ 1060452 h 1061592"/>
                <a:gd name="connsiteX6" fmla="*/ 0 w 1303984"/>
                <a:gd name="connsiteY6" fmla="*/ 1061592 h 1061592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303984 w 1303984"/>
                <a:gd name="connsiteY4" fmla="*/ 1061592 h 1061863"/>
                <a:gd name="connsiteX5" fmla="*/ 1194654 w 1303984"/>
                <a:gd name="connsiteY5" fmla="*/ 1061863 h 1061863"/>
                <a:gd name="connsiteX6" fmla="*/ 119388 w 1303984"/>
                <a:gd name="connsiteY6" fmla="*/ 1060452 h 1061863"/>
                <a:gd name="connsiteX7" fmla="*/ 0 w 1303984"/>
                <a:gd name="connsiteY7" fmla="*/ 1061592 h 1061863"/>
                <a:gd name="connsiteX0" fmla="*/ 0 w 1303984"/>
                <a:gd name="connsiteY0" fmla="*/ 1061592 h 1061863"/>
                <a:gd name="connsiteX1" fmla="*/ 60121 w 1303984"/>
                <a:gd name="connsiteY1" fmla="*/ 960263 h 1061863"/>
                <a:gd name="connsiteX2" fmla="*/ 583643 w 1303984"/>
                <a:gd name="connsiteY2" fmla="*/ 55741 h 1061863"/>
                <a:gd name="connsiteX3" fmla="*/ 721932 w 1303984"/>
                <a:gd name="connsiteY3" fmla="*/ 54330 h 1061863"/>
                <a:gd name="connsiteX4" fmla="*/ 1258154 w 1303984"/>
                <a:gd name="connsiteY4" fmla="*/ 972963 h 1061863"/>
                <a:gd name="connsiteX5" fmla="*/ 1303984 w 1303984"/>
                <a:gd name="connsiteY5" fmla="*/ 1061592 h 1061863"/>
                <a:gd name="connsiteX6" fmla="*/ 1194654 w 1303984"/>
                <a:gd name="connsiteY6" fmla="*/ 1061863 h 1061863"/>
                <a:gd name="connsiteX7" fmla="*/ 119388 w 1303984"/>
                <a:gd name="connsiteY7" fmla="*/ 1060452 h 1061863"/>
                <a:gd name="connsiteX8" fmla="*/ 0 w 1303984"/>
                <a:gd name="connsiteY8" fmla="*/ 106159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43863 w 1243863"/>
                <a:gd name="connsiteY5" fmla="*/ 1061592 h 1061863"/>
                <a:gd name="connsiteX6" fmla="*/ 1134533 w 1243863"/>
                <a:gd name="connsiteY6" fmla="*/ 1061863 h 1061863"/>
                <a:gd name="connsiteX7" fmla="*/ 59267 w 1243863"/>
                <a:gd name="connsiteY7" fmla="*/ 1060452 h 1061863"/>
                <a:gd name="connsiteX0" fmla="*/ 59267 w 1243863"/>
                <a:gd name="connsiteY0" fmla="*/ 1060452 h 1061863"/>
                <a:gd name="connsiteX1" fmla="*/ 0 w 1243863"/>
                <a:gd name="connsiteY1" fmla="*/ 960263 h 1061863"/>
                <a:gd name="connsiteX2" fmla="*/ 523522 w 1243863"/>
                <a:gd name="connsiteY2" fmla="*/ 55741 h 1061863"/>
                <a:gd name="connsiteX3" fmla="*/ 661811 w 1243863"/>
                <a:gd name="connsiteY3" fmla="*/ 54330 h 1061863"/>
                <a:gd name="connsiteX4" fmla="*/ 1198033 w 1243863"/>
                <a:gd name="connsiteY4" fmla="*/ 972963 h 1061863"/>
                <a:gd name="connsiteX5" fmla="*/ 1234722 w 1243863"/>
                <a:gd name="connsiteY5" fmla="*/ 1042108 h 1061863"/>
                <a:gd name="connsiteX6" fmla="*/ 1243863 w 1243863"/>
                <a:gd name="connsiteY6" fmla="*/ 1061592 h 1061863"/>
                <a:gd name="connsiteX7" fmla="*/ 1134533 w 1243863"/>
                <a:gd name="connsiteY7" fmla="*/ 1061863 h 1061863"/>
                <a:gd name="connsiteX8" fmla="*/ 59267 w 1243863"/>
                <a:gd name="connsiteY8" fmla="*/ 1060452 h 1061863"/>
                <a:gd name="connsiteX0" fmla="*/ 71800 w 1256396"/>
                <a:gd name="connsiteY0" fmla="*/ 1060452 h 1061863"/>
                <a:gd name="connsiteX1" fmla="*/ 12533 w 1256396"/>
                <a:gd name="connsiteY1" fmla="*/ 960263 h 1061863"/>
                <a:gd name="connsiteX2" fmla="*/ 536055 w 1256396"/>
                <a:gd name="connsiteY2" fmla="*/ 55741 h 1061863"/>
                <a:gd name="connsiteX3" fmla="*/ 674344 w 1256396"/>
                <a:gd name="connsiteY3" fmla="*/ 54330 h 1061863"/>
                <a:gd name="connsiteX4" fmla="*/ 1210566 w 1256396"/>
                <a:gd name="connsiteY4" fmla="*/ 972963 h 1061863"/>
                <a:gd name="connsiteX5" fmla="*/ 1247255 w 1256396"/>
                <a:gd name="connsiteY5" fmla="*/ 1042108 h 1061863"/>
                <a:gd name="connsiteX6" fmla="*/ 1256396 w 1256396"/>
                <a:gd name="connsiteY6" fmla="*/ 1061592 h 1061863"/>
                <a:gd name="connsiteX7" fmla="*/ 1147066 w 1256396"/>
                <a:gd name="connsiteY7" fmla="*/ 1061863 h 1061863"/>
                <a:gd name="connsiteX8" fmla="*/ 71800 w 1256396"/>
                <a:gd name="connsiteY8" fmla="*/ 1060452 h 1061863"/>
                <a:gd name="connsiteX0" fmla="*/ 79691 w 1264287"/>
                <a:gd name="connsiteY0" fmla="*/ 1060452 h 1061863"/>
                <a:gd name="connsiteX1" fmla="*/ 20424 w 1264287"/>
                <a:gd name="connsiteY1" fmla="*/ 960263 h 1061863"/>
                <a:gd name="connsiteX2" fmla="*/ 543946 w 1264287"/>
                <a:gd name="connsiteY2" fmla="*/ 55741 h 1061863"/>
                <a:gd name="connsiteX3" fmla="*/ 682235 w 1264287"/>
                <a:gd name="connsiteY3" fmla="*/ 54330 h 1061863"/>
                <a:gd name="connsiteX4" fmla="*/ 1218457 w 1264287"/>
                <a:gd name="connsiteY4" fmla="*/ 972963 h 1061863"/>
                <a:gd name="connsiteX5" fmla="*/ 1255146 w 1264287"/>
                <a:gd name="connsiteY5" fmla="*/ 1042108 h 1061863"/>
                <a:gd name="connsiteX6" fmla="*/ 1264287 w 1264287"/>
                <a:gd name="connsiteY6" fmla="*/ 1061592 h 1061863"/>
                <a:gd name="connsiteX7" fmla="*/ 1154957 w 1264287"/>
                <a:gd name="connsiteY7" fmla="*/ 1061863 h 1061863"/>
                <a:gd name="connsiteX8" fmla="*/ 79691 w 1264287"/>
                <a:gd name="connsiteY8" fmla="*/ 1060452 h 1061863"/>
                <a:gd name="connsiteX0" fmla="*/ 79691 w 1255146"/>
                <a:gd name="connsiteY0" fmla="*/ 1060452 h 1061863"/>
                <a:gd name="connsiteX1" fmla="*/ 20424 w 1255146"/>
                <a:gd name="connsiteY1" fmla="*/ 960263 h 1061863"/>
                <a:gd name="connsiteX2" fmla="*/ 543946 w 1255146"/>
                <a:gd name="connsiteY2" fmla="*/ 55741 h 1061863"/>
                <a:gd name="connsiteX3" fmla="*/ 682235 w 1255146"/>
                <a:gd name="connsiteY3" fmla="*/ 54330 h 1061863"/>
                <a:gd name="connsiteX4" fmla="*/ 1218457 w 1255146"/>
                <a:gd name="connsiteY4" fmla="*/ 972963 h 1061863"/>
                <a:gd name="connsiteX5" fmla="*/ 1255146 w 1255146"/>
                <a:gd name="connsiteY5" fmla="*/ 1042108 h 1061863"/>
                <a:gd name="connsiteX6" fmla="*/ 1154957 w 1255146"/>
                <a:gd name="connsiteY6" fmla="*/ 1061863 h 1061863"/>
                <a:gd name="connsiteX7" fmla="*/ 79691 w 1255146"/>
                <a:gd name="connsiteY7" fmla="*/ 1060452 h 1061863"/>
                <a:gd name="connsiteX0" fmla="*/ 79691 w 1218457"/>
                <a:gd name="connsiteY0" fmla="*/ 1060452 h 1061863"/>
                <a:gd name="connsiteX1" fmla="*/ 20424 w 1218457"/>
                <a:gd name="connsiteY1" fmla="*/ 960263 h 1061863"/>
                <a:gd name="connsiteX2" fmla="*/ 543946 w 1218457"/>
                <a:gd name="connsiteY2" fmla="*/ 55741 h 1061863"/>
                <a:gd name="connsiteX3" fmla="*/ 682235 w 1218457"/>
                <a:gd name="connsiteY3" fmla="*/ 54330 h 1061863"/>
                <a:gd name="connsiteX4" fmla="*/ 1218457 w 1218457"/>
                <a:gd name="connsiteY4" fmla="*/ 972963 h 1061863"/>
                <a:gd name="connsiteX5" fmla="*/ 1154957 w 1218457"/>
                <a:gd name="connsiteY5" fmla="*/ 1061863 h 1061863"/>
                <a:gd name="connsiteX6" fmla="*/ 79691 w 1218457"/>
                <a:gd name="connsiteY6" fmla="*/ 1060452 h 1061863"/>
                <a:gd name="connsiteX0" fmla="*/ 79691 w 1231224"/>
                <a:gd name="connsiteY0" fmla="*/ 1060452 h 1061863"/>
                <a:gd name="connsiteX1" fmla="*/ 20424 w 1231224"/>
                <a:gd name="connsiteY1" fmla="*/ 960263 h 1061863"/>
                <a:gd name="connsiteX2" fmla="*/ 543946 w 1231224"/>
                <a:gd name="connsiteY2" fmla="*/ 55741 h 1061863"/>
                <a:gd name="connsiteX3" fmla="*/ 682235 w 1231224"/>
                <a:gd name="connsiteY3" fmla="*/ 54330 h 1061863"/>
                <a:gd name="connsiteX4" fmla="*/ 1218457 w 1231224"/>
                <a:gd name="connsiteY4" fmla="*/ 972963 h 1061863"/>
                <a:gd name="connsiteX5" fmla="*/ 1154957 w 1231224"/>
                <a:gd name="connsiteY5" fmla="*/ 1061863 h 1061863"/>
                <a:gd name="connsiteX6" fmla="*/ 79691 w 1231224"/>
                <a:gd name="connsiteY6" fmla="*/ 1060452 h 1061863"/>
                <a:gd name="connsiteX0" fmla="*/ 79691 w 1237470"/>
                <a:gd name="connsiteY0" fmla="*/ 1060452 h 1061863"/>
                <a:gd name="connsiteX1" fmla="*/ 20424 w 1237470"/>
                <a:gd name="connsiteY1" fmla="*/ 960263 h 1061863"/>
                <a:gd name="connsiteX2" fmla="*/ 543946 w 1237470"/>
                <a:gd name="connsiteY2" fmla="*/ 55741 h 1061863"/>
                <a:gd name="connsiteX3" fmla="*/ 682235 w 1237470"/>
                <a:gd name="connsiteY3" fmla="*/ 54330 h 1061863"/>
                <a:gd name="connsiteX4" fmla="*/ 1218457 w 1237470"/>
                <a:gd name="connsiteY4" fmla="*/ 972963 h 1061863"/>
                <a:gd name="connsiteX5" fmla="*/ 1154957 w 1237470"/>
                <a:gd name="connsiteY5" fmla="*/ 1061863 h 1061863"/>
                <a:gd name="connsiteX6" fmla="*/ 79691 w 1237470"/>
                <a:gd name="connsiteY6" fmla="*/ 1060452 h 1061863"/>
                <a:gd name="connsiteX0" fmla="*/ 79691 w 1237218"/>
                <a:gd name="connsiteY0" fmla="*/ 1060452 h 1061863"/>
                <a:gd name="connsiteX1" fmla="*/ 20424 w 1237218"/>
                <a:gd name="connsiteY1" fmla="*/ 960263 h 1061863"/>
                <a:gd name="connsiteX2" fmla="*/ 543946 w 1237218"/>
                <a:gd name="connsiteY2" fmla="*/ 55741 h 1061863"/>
                <a:gd name="connsiteX3" fmla="*/ 682235 w 1237218"/>
                <a:gd name="connsiteY3" fmla="*/ 54330 h 1061863"/>
                <a:gd name="connsiteX4" fmla="*/ 1218457 w 1237218"/>
                <a:gd name="connsiteY4" fmla="*/ 972963 h 1061863"/>
                <a:gd name="connsiteX5" fmla="*/ 1154957 w 1237218"/>
                <a:gd name="connsiteY5" fmla="*/ 1061863 h 1061863"/>
                <a:gd name="connsiteX6" fmla="*/ 79691 w 1237218"/>
                <a:gd name="connsiteY6" fmla="*/ 1060452 h 1061863"/>
                <a:gd name="connsiteX0" fmla="*/ 78292 w 1235819"/>
                <a:gd name="connsiteY0" fmla="*/ 1060452 h 1061863"/>
                <a:gd name="connsiteX1" fmla="*/ 19025 w 1235819"/>
                <a:gd name="connsiteY1" fmla="*/ 960263 h 1061863"/>
                <a:gd name="connsiteX2" fmla="*/ 542547 w 1235819"/>
                <a:gd name="connsiteY2" fmla="*/ 55741 h 1061863"/>
                <a:gd name="connsiteX3" fmla="*/ 680836 w 1235819"/>
                <a:gd name="connsiteY3" fmla="*/ 54330 h 1061863"/>
                <a:gd name="connsiteX4" fmla="*/ 1217058 w 1235819"/>
                <a:gd name="connsiteY4" fmla="*/ 972963 h 1061863"/>
                <a:gd name="connsiteX5" fmla="*/ 1153558 w 1235819"/>
                <a:gd name="connsiteY5" fmla="*/ 1061863 h 1061863"/>
                <a:gd name="connsiteX6" fmla="*/ 78292 w 1235819"/>
                <a:gd name="connsiteY6" fmla="*/ 1060452 h 1061863"/>
                <a:gd name="connsiteX0" fmla="*/ 73321 w 1230848"/>
                <a:gd name="connsiteY0" fmla="*/ 1060452 h 1061863"/>
                <a:gd name="connsiteX1" fmla="*/ 14054 w 1230848"/>
                <a:gd name="connsiteY1" fmla="*/ 960263 h 1061863"/>
                <a:gd name="connsiteX2" fmla="*/ 537576 w 1230848"/>
                <a:gd name="connsiteY2" fmla="*/ 55741 h 1061863"/>
                <a:gd name="connsiteX3" fmla="*/ 675865 w 1230848"/>
                <a:gd name="connsiteY3" fmla="*/ 54330 h 1061863"/>
                <a:gd name="connsiteX4" fmla="*/ 1212087 w 1230848"/>
                <a:gd name="connsiteY4" fmla="*/ 972963 h 1061863"/>
                <a:gd name="connsiteX5" fmla="*/ 1148587 w 1230848"/>
                <a:gd name="connsiteY5" fmla="*/ 1061863 h 1061863"/>
                <a:gd name="connsiteX6" fmla="*/ 73321 w 1230848"/>
                <a:gd name="connsiteY6" fmla="*/ 1060452 h 1061863"/>
                <a:gd name="connsiteX0" fmla="*/ 73321 w 1223150"/>
                <a:gd name="connsiteY0" fmla="*/ 1060452 h 1061863"/>
                <a:gd name="connsiteX1" fmla="*/ 14054 w 1223150"/>
                <a:gd name="connsiteY1" fmla="*/ 960263 h 1061863"/>
                <a:gd name="connsiteX2" fmla="*/ 537576 w 1223150"/>
                <a:gd name="connsiteY2" fmla="*/ 55741 h 1061863"/>
                <a:gd name="connsiteX3" fmla="*/ 675865 w 1223150"/>
                <a:gd name="connsiteY3" fmla="*/ 54330 h 1061863"/>
                <a:gd name="connsiteX4" fmla="*/ 1202210 w 1223150"/>
                <a:gd name="connsiteY4" fmla="*/ 957441 h 1061863"/>
                <a:gd name="connsiteX5" fmla="*/ 1148587 w 1223150"/>
                <a:gd name="connsiteY5" fmla="*/ 1061863 h 1061863"/>
                <a:gd name="connsiteX6" fmla="*/ 73321 w 1223150"/>
                <a:gd name="connsiteY6" fmla="*/ 1060452 h 1061863"/>
                <a:gd name="connsiteX0" fmla="*/ 73321 w 1223150"/>
                <a:gd name="connsiteY0" fmla="*/ 1071408 h 1072819"/>
                <a:gd name="connsiteX1" fmla="*/ 14054 w 1223150"/>
                <a:gd name="connsiteY1" fmla="*/ 971219 h 1072819"/>
                <a:gd name="connsiteX2" fmla="*/ 537576 w 1223150"/>
                <a:gd name="connsiteY2" fmla="*/ 66697 h 1072819"/>
                <a:gd name="connsiteX3" fmla="*/ 665987 w 1223150"/>
                <a:gd name="connsiteY3" fmla="*/ 45531 h 1072819"/>
                <a:gd name="connsiteX4" fmla="*/ 1202210 w 1223150"/>
                <a:gd name="connsiteY4" fmla="*/ 968397 h 1072819"/>
                <a:gd name="connsiteX5" fmla="*/ 1148587 w 1223150"/>
                <a:gd name="connsiteY5" fmla="*/ 1072819 h 1072819"/>
                <a:gd name="connsiteX6" fmla="*/ 73321 w 1223150"/>
                <a:gd name="connsiteY6" fmla="*/ 1071408 h 1072819"/>
                <a:gd name="connsiteX0" fmla="*/ 73321 w 1223150"/>
                <a:gd name="connsiteY0" fmla="*/ 1078156 h 1079567"/>
                <a:gd name="connsiteX1" fmla="*/ 14054 w 1223150"/>
                <a:gd name="connsiteY1" fmla="*/ 977967 h 1079567"/>
                <a:gd name="connsiteX2" fmla="*/ 548865 w 1223150"/>
                <a:gd name="connsiteY2" fmla="*/ 57923 h 1079567"/>
                <a:gd name="connsiteX3" fmla="*/ 665987 w 1223150"/>
                <a:gd name="connsiteY3" fmla="*/ 52279 h 1079567"/>
                <a:gd name="connsiteX4" fmla="*/ 1202210 w 1223150"/>
                <a:gd name="connsiteY4" fmla="*/ 975145 h 1079567"/>
                <a:gd name="connsiteX5" fmla="*/ 1148587 w 1223150"/>
                <a:gd name="connsiteY5" fmla="*/ 1079567 h 1079567"/>
                <a:gd name="connsiteX6" fmla="*/ 73321 w 1223150"/>
                <a:gd name="connsiteY6" fmla="*/ 1078156 h 1079567"/>
                <a:gd name="connsiteX0" fmla="*/ 73321 w 1223150"/>
                <a:gd name="connsiteY0" fmla="*/ 1070238 h 1071649"/>
                <a:gd name="connsiteX1" fmla="*/ 14054 w 1223150"/>
                <a:gd name="connsiteY1" fmla="*/ 970049 h 1071649"/>
                <a:gd name="connsiteX2" fmla="*/ 548865 w 1223150"/>
                <a:gd name="connsiteY2" fmla="*/ 50005 h 1071649"/>
                <a:gd name="connsiteX3" fmla="*/ 665987 w 1223150"/>
                <a:gd name="connsiteY3" fmla="*/ 44361 h 1071649"/>
                <a:gd name="connsiteX4" fmla="*/ 1202210 w 1223150"/>
                <a:gd name="connsiteY4" fmla="*/ 967227 h 1071649"/>
                <a:gd name="connsiteX5" fmla="*/ 1148587 w 1223150"/>
                <a:gd name="connsiteY5" fmla="*/ 1071649 h 1071649"/>
                <a:gd name="connsiteX6" fmla="*/ 73321 w 1223150"/>
                <a:gd name="connsiteY6" fmla="*/ 1070238 h 1071649"/>
                <a:gd name="connsiteX0" fmla="*/ 73321 w 1223150"/>
                <a:gd name="connsiteY0" fmla="*/ 1065392 h 1066803"/>
                <a:gd name="connsiteX1" fmla="*/ 14054 w 1223150"/>
                <a:gd name="connsiteY1" fmla="*/ 965203 h 1066803"/>
                <a:gd name="connsiteX2" fmla="*/ 548865 w 1223150"/>
                <a:gd name="connsiteY2" fmla="*/ 45159 h 1066803"/>
                <a:gd name="connsiteX3" fmla="*/ 665987 w 1223150"/>
                <a:gd name="connsiteY3" fmla="*/ 39515 h 1066803"/>
                <a:gd name="connsiteX4" fmla="*/ 1202210 w 1223150"/>
                <a:gd name="connsiteY4" fmla="*/ 962381 h 1066803"/>
                <a:gd name="connsiteX5" fmla="*/ 1148587 w 1223150"/>
                <a:gd name="connsiteY5" fmla="*/ 1066803 h 1066803"/>
                <a:gd name="connsiteX6" fmla="*/ 73321 w 1223150"/>
                <a:gd name="connsiteY6" fmla="*/ 1065392 h 106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3150" h="1066803">
                  <a:moveTo>
                    <a:pt x="73321" y="1065392"/>
                  </a:moveTo>
                  <a:cubicBezTo>
                    <a:pt x="6998" y="1065863"/>
                    <a:pt x="-18401" y="1023999"/>
                    <a:pt x="14054" y="965203"/>
                  </a:cubicBezTo>
                  <a:lnTo>
                    <a:pt x="548865" y="45159"/>
                  </a:lnTo>
                  <a:cubicBezTo>
                    <a:pt x="587905" y="-15989"/>
                    <a:pt x="629769" y="-12226"/>
                    <a:pt x="665987" y="39515"/>
                  </a:cubicBezTo>
                  <a:lnTo>
                    <a:pt x="1202210" y="962381"/>
                  </a:lnTo>
                  <a:cubicBezTo>
                    <a:pt x="1247365" y="1017414"/>
                    <a:pt x="1214910" y="1066803"/>
                    <a:pt x="1148587" y="1066803"/>
                  </a:cubicBezTo>
                  <a:lnTo>
                    <a:pt x="73321" y="1065392"/>
                  </a:lnTo>
                  <a:close/>
                </a:path>
              </a:pathLst>
            </a:custGeom>
            <a:solidFill>
              <a:srgbClr val="0D274D">
                <a:alpha val="40000"/>
              </a:srgbClr>
            </a:solidFill>
            <a:ln w="12700" cap="flat" cmpd="sng" algn="ctr">
              <a:noFill/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9170">
                <a:defRPr/>
              </a:pPr>
              <a:endParaRPr lang="en-US" sz="2400" kern="0">
                <a:solidFill>
                  <a:srgbClr val="FFFFFF"/>
                </a:solidFill>
                <a:latin typeface="CiscoSansTT ExtraLight"/>
                <a:ea typeface="ＭＳ Ｐゴシック" charset="0"/>
              </a:endParaRPr>
            </a:p>
          </p:txBody>
        </p:sp>
        <p:pic>
          <p:nvPicPr>
            <p:cNvPr id="81" name="Picture 97" descr="A picture containing sitting, black, white, water&#10;&#10;Description automatically generated">
              <a:extLst>
                <a:ext uri="{FF2B5EF4-FFF2-40B4-BE49-F238E27FC236}">
                  <a16:creationId xmlns:a16="http://schemas.microsoft.com/office/drawing/2014/main" id="{A97C341D-8A13-F44B-8BD0-EE20EF0911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 cstate="print">
              <a:duotone>
                <a:srgbClr val="00BCEB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5153" flipH="1">
              <a:off x="6888409" y="3425220"/>
              <a:ext cx="1788153" cy="949169"/>
            </a:xfrm>
            <a:prstGeom prst="rect">
              <a:avLst/>
            </a:prstGeom>
          </p:spPr>
        </p:pic>
        <p:sp>
          <p:nvSpPr>
            <p:cNvPr id="82" name="Oval 15">
              <a:extLst>
                <a:ext uri="{FF2B5EF4-FFF2-40B4-BE49-F238E27FC236}">
                  <a16:creationId xmlns:a16="http://schemas.microsoft.com/office/drawing/2014/main" id="{AFD916DE-C000-DD4D-B013-633FC334CE78}"/>
                </a:ext>
              </a:extLst>
            </p:cNvPr>
            <p:cNvSpPr/>
            <p:nvPr/>
          </p:nvSpPr>
          <p:spPr>
            <a:xfrm>
              <a:off x="7255699" y="2988027"/>
              <a:ext cx="555394" cy="555394"/>
            </a:xfrm>
            <a:prstGeom prst="ellipse">
              <a:avLst/>
            </a:prstGeom>
            <a:solidFill>
              <a:srgbClr val="00BCEB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D274D"/>
                </a:solidFill>
                <a:latin typeface="CiscoSansTT ExtraLight"/>
              </a:endParaRPr>
            </a:p>
          </p:txBody>
        </p:sp>
        <p:sp>
          <p:nvSpPr>
            <p:cNvPr id="83" name="Freeform: Shape 98">
              <a:extLst>
                <a:ext uri="{FF2B5EF4-FFF2-40B4-BE49-F238E27FC236}">
                  <a16:creationId xmlns:a16="http://schemas.microsoft.com/office/drawing/2014/main" id="{438C8F4D-BDF3-F54A-A3C2-BBFC51467B4B}"/>
                </a:ext>
              </a:extLst>
            </p:cNvPr>
            <p:cNvSpPr/>
            <p:nvPr/>
          </p:nvSpPr>
          <p:spPr>
            <a:xfrm>
              <a:off x="5769459" y="2779506"/>
              <a:ext cx="1610981" cy="1954401"/>
            </a:xfrm>
            <a:custGeom>
              <a:avLst/>
              <a:gdLst>
                <a:gd name="connsiteX0" fmla="*/ 0 w 2210348"/>
                <a:gd name="connsiteY0" fmla="*/ 0 h 2565583"/>
                <a:gd name="connsiteX1" fmla="*/ 1723545 w 2210348"/>
                <a:gd name="connsiteY1" fmla="*/ 2486642 h 2565583"/>
                <a:gd name="connsiteX2" fmla="*/ 1980103 w 2210348"/>
                <a:gd name="connsiteY2" fmla="*/ 2565583 h 2565583"/>
                <a:gd name="connsiteX3" fmla="*/ 2210348 w 2210348"/>
                <a:gd name="connsiteY3" fmla="*/ 2466907 h 2565583"/>
                <a:gd name="connsiteX0" fmla="*/ 0 w 2210348"/>
                <a:gd name="connsiteY0" fmla="*/ 0 h 2565583"/>
                <a:gd name="connsiteX1" fmla="*/ 1723545 w 2210348"/>
                <a:gd name="connsiteY1" fmla="*/ 2486642 h 2565583"/>
                <a:gd name="connsiteX2" fmla="*/ 1980103 w 2210348"/>
                <a:gd name="connsiteY2" fmla="*/ 2565583 h 2565583"/>
                <a:gd name="connsiteX3" fmla="*/ 2210348 w 2210348"/>
                <a:gd name="connsiteY3" fmla="*/ 2466907 h 2565583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80103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80103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51528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5752"/>
                <a:gd name="connsiteX1" fmla="*/ 1723545 w 2210348"/>
                <a:gd name="connsiteY1" fmla="*/ 2486642 h 2565752"/>
                <a:gd name="connsiteX2" fmla="*/ 1951528 w 2210348"/>
                <a:gd name="connsiteY2" fmla="*/ 2565583 h 2565752"/>
                <a:gd name="connsiteX3" fmla="*/ 2210348 w 2210348"/>
                <a:gd name="connsiteY3" fmla="*/ 2466907 h 2565752"/>
                <a:gd name="connsiteX0" fmla="*/ 0 w 2210348"/>
                <a:gd name="connsiteY0" fmla="*/ 0 h 2566712"/>
                <a:gd name="connsiteX1" fmla="*/ 1723545 w 2210348"/>
                <a:gd name="connsiteY1" fmla="*/ 2486642 h 2566712"/>
                <a:gd name="connsiteX2" fmla="*/ 1951528 w 2210348"/>
                <a:gd name="connsiteY2" fmla="*/ 2565583 h 2566712"/>
                <a:gd name="connsiteX3" fmla="*/ 2210348 w 2210348"/>
                <a:gd name="connsiteY3" fmla="*/ 2466907 h 2566712"/>
                <a:gd name="connsiteX0" fmla="*/ 0 w 2210348"/>
                <a:gd name="connsiteY0" fmla="*/ 0 h 2618050"/>
                <a:gd name="connsiteX1" fmla="*/ 1723545 w 2210348"/>
                <a:gd name="connsiteY1" fmla="*/ 2486642 h 2618050"/>
                <a:gd name="connsiteX2" fmla="*/ 1956290 w 2210348"/>
                <a:gd name="connsiteY2" fmla="*/ 2617970 h 2618050"/>
                <a:gd name="connsiteX3" fmla="*/ 2210348 w 2210348"/>
                <a:gd name="connsiteY3" fmla="*/ 2466907 h 2618050"/>
                <a:gd name="connsiteX0" fmla="*/ 0 w 2181773"/>
                <a:gd name="connsiteY0" fmla="*/ 0 h 2618050"/>
                <a:gd name="connsiteX1" fmla="*/ 1723545 w 2181773"/>
                <a:gd name="connsiteY1" fmla="*/ 2486642 h 2618050"/>
                <a:gd name="connsiteX2" fmla="*/ 1956290 w 2181773"/>
                <a:gd name="connsiteY2" fmla="*/ 2617970 h 2618050"/>
                <a:gd name="connsiteX3" fmla="*/ 2181773 w 2181773"/>
                <a:gd name="connsiteY3" fmla="*/ 2447857 h 2618050"/>
                <a:gd name="connsiteX0" fmla="*/ 0 w 2181773"/>
                <a:gd name="connsiteY0" fmla="*/ 0 h 2618050"/>
                <a:gd name="connsiteX1" fmla="*/ 1723545 w 2181773"/>
                <a:gd name="connsiteY1" fmla="*/ 2486642 h 2618050"/>
                <a:gd name="connsiteX2" fmla="*/ 1956290 w 2181773"/>
                <a:gd name="connsiteY2" fmla="*/ 2617970 h 2618050"/>
                <a:gd name="connsiteX3" fmla="*/ 2181773 w 2181773"/>
                <a:gd name="connsiteY3" fmla="*/ 2447857 h 2618050"/>
                <a:gd name="connsiteX0" fmla="*/ 0 w 2181773"/>
                <a:gd name="connsiteY0" fmla="*/ 0 h 2618037"/>
                <a:gd name="connsiteX1" fmla="*/ 1742595 w 2181773"/>
                <a:gd name="connsiteY1" fmla="*/ 2477117 h 2618037"/>
                <a:gd name="connsiteX2" fmla="*/ 1956290 w 2181773"/>
                <a:gd name="connsiteY2" fmla="*/ 2617970 h 2618037"/>
                <a:gd name="connsiteX3" fmla="*/ 2181773 w 2181773"/>
                <a:gd name="connsiteY3" fmla="*/ 2447857 h 2618037"/>
                <a:gd name="connsiteX0" fmla="*/ 0 w 2210348"/>
                <a:gd name="connsiteY0" fmla="*/ 0 h 2681537"/>
                <a:gd name="connsiteX1" fmla="*/ 1771170 w 2210348"/>
                <a:gd name="connsiteY1" fmla="*/ 2540617 h 2681537"/>
                <a:gd name="connsiteX2" fmla="*/ 1984865 w 2210348"/>
                <a:gd name="connsiteY2" fmla="*/ 2681470 h 2681537"/>
                <a:gd name="connsiteX3" fmla="*/ 2210348 w 2210348"/>
                <a:gd name="connsiteY3" fmla="*/ 2511357 h 268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0348" h="2681537">
                  <a:moveTo>
                    <a:pt x="0" y="0"/>
                  </a:moveTo>
                  <a:lnTo>
                    <a:pt x="1771170" y="2540617"/>
                  </a:lnTo>
                  <a:cubicBezTo>
                    <a:pt x="1832876" y="2628844"/>
                    <a:pt x="1899346" y="2683731"/>
                    <a:pt x="1984865" y="2681470"/>
                  </a:cubicBezTo>
                  <a:cubicBezTo>
                    <a:pt x="2085425" y="2681916"/>
                    <a:pt x="2133600" y="2622036"/>
                    <a:pt x="2210348" y="2511357"/>
                  </a:cubicBezTo>
                </a:path>
              </a:pathLst>
            </a:custGeom>
            <a:noFill/>
            <a:ln w="12700" cap="flat" cmpd="sng" algn="ctr">
              <a:solidFill>
                <a:srgbClr val="0D274D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609585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solidFill>
                  <a:srgbClr val="0D274D"/>
                </a:solidFill>
                <a:latin typeface="CiscoSansTT ExtraLight"/>
              </a:endParaRPr>
            </a:p>
          </p:txBody>
        </p:sp>
        <p:pic>
          <p:nvPicPr>
            <p:cNvPr id="84" name="Picture 576" descr="A picture containing photo, black, clock, white&#10;&#10;Description automatically generated">
              <a:extLst>
                <a:ext uri="{FF2B5EF4-FFF2-40B4-BE49-F238E27FC236}">
                  <a16:creationId xmlns:a16="http://schemas.microsoft.com/office/drawing/2014/main" id="{CB826E12-5C36-9042-BCB2-96E34796DE9B}"/>
                </a:ext>
              </a:extLst>
            </p:cNvPr>
            <p:cNvPicPr>
              <a:picLocks/>
            </p:cNvPicPr>
            <p:nvPr/>
          </p:nvPicPr>
          <p:blipFill rotWithShape="1">
            <a:blip r:embed="rId29" cstate="screen">
              <a:duotone>
                <a:srgbClr val="6EBE4A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49691" y="3316664"/>
              <a:ext cx="858308" cy="861759"/>
            </a:xfrm>
            <a:prstGeom prst="ellipse">
              <a:avLst/>
            </a:prstGeom>
          </p:spPr>
        </p:pic>
        <p:pic>
          <p:nvPicPr>
            <p:cNvPr id="85" name="Picture 94" descr="A picture containing sitting, black, white, water&#10;&#10;Description automatically generated">
              <a:extLst>
                <a:ext uri="{FF2B5EF4-FFF2-40B4-BE49-F238E27FC236}">
                  <a16:creationId xmlns:a16="http://schemas.microsoft.com/office/drawing/2014/main" id="{22F9B73A-D09C-4844-89A9-69F38703D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900000" flipH="1">
              <a:off x="6875895" y="3381909"/>
              <a:ext cx="1788153" cy="949169"/>
            </a:xfrm>
            <a:prstGeom prst="rect">
              <a:avLst/>
            </a:prstGeom>
          </p:spPr>
        </p:pic>
        <p:pic>
          <p:nvPicPr>
            <p:cNvPr id="86" name="Picture 188" descr="A picture containing sitting, black, dark, table&#10;&#10;Description automatically generated">
              <a:extLst>
                <a:ext uri="{FF2B5EF4-FFF2-40B4-BE49-F238E27FC236}">
                  <a16:creationId xmlns:a16="http://schemas.microsoft.com/office/drawing/2014/main" id="{82CCFB7E-7AD4-834A-A20D-C6AA14EAFD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duotone>
                <a:srgbClr val="00BCEB">
                  <a:shade val="45000"/>
                  <a:satMod val="135000"/>
                </a:srgbClr>
                <a:prstClr val="white"/>
              </a:duotone>
              <a:alphaModFix am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15675" y="661836"/>
              <a:ext cx="870883" cy="862494"/>
            </a:xfrm>
            <a:prstGeom prst="rect">
              <a:avLst/>
            </a:prstGeom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A6BCE44-BA37-2146-91D6-D4B256B735F9}"/>
              </a:ext>
            </a:extLst>
          </p:cNvPr>
          <p:cNvSpPr txBox="1"/>
          <p:nvPr/>
        </p:nvSpPr>
        <p:spPr>
          <a:xfrm>
            <a:off x="3501247" y="2584112"/>
            <a:ext cx="159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6EBE4A"/>
                </a:solidFill>
                <a:latin typeface="Corbel" panose="020B0503020204020204" pitchFamily="34" charset="0"/>
                <a:cs typeface="Berlin Sans FB" panose="020F0502020204030204" pitchFamily="34" charset="0"/>
              </a:rPr>
              <a:t>ORCHESTRATION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978F107-0C4E-DE45-9617-F876F1D3A0FF}"/>
              </a:ext>
            </a:extLst>
          </p:cNvPr>
          <p:cNvSpPr txBox="1"/>
          <p:nvPr/>
        </p:nvSpPr>
        <p:spPr>
          <a:xfrm>
            <a:off x="444073" y="2584112"/>
            <a:ext cx="1480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A98AF"/>
                </a:solidFill>
                <a:latin typeface="Corbel" panose="020B0503020204020204" pitchFamily="34" charset="0"/>
                <a:cs typeface="Berlin Sans FB" panose="020F0502020204030204" pitchFamily="34" charset="0"/>
              </a:rPr>
              <a:t>Device Database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7410D06-BEDC-440C-A642-F1C21D6A361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33540" y="1337851"/>
            <a:ext cx="843571" cy="8435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1C2FA-072B-4C55-92CC-AAA03F35B79C}"/>
              </a:ext>
            </a:extLst>
          </p:cNvPr>
          <p:cNvGrpSpPr/>
          <p:nvPr/>
        </p:nvGrpSpPr>
        <p:grpSpPr>
          <a:xfrm>
            <a:off x="6639123" y="1380696"/>
            <a:ext cx="1251108" cy="1012163"/>
            <a:chOff x="5788296" y="1177009"/>
            <a:chExt cx="1251108" cy="1012163"/>
          </a:xfrm>
        </p:grpSpPr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48905194-D8DE-8446-B304-84F2D5C22B71}"/>
                </a:ext>
              </a:extLst>
            </p:cNvPr>
            <p:cNvSpPr/>
            <p:nvPr/>
          </p:nvSpPr>
          <p:spPr>
            <a:xfrm>
              <a:off x="5788296" y="1177009"/>
              <a:ext cx="1041199" cy="838014"/>
            </a:xfrm>
            <a:custGeom>
              <a:avLst/>
              <a:gdLst>
                <a:gd name="connsiteX0" fmla="*/ 477202 w 477202"/>
                <a:gd name="connsiteY0" fmla="*/ 89535 h 383859"/>
                <a:gd name="connsiteX1" fmla="*/ 315277 w 477202"/>
                <a:gd name="connsiteY1" fmla="*/ 0 h 383859"/>
                <a:gd name="connsiteX2" fmla="*/ 123825 w 477202"/>
                <a:gd name="connsiteY2" fmla="*/ 180023 h 383859"/>
                <a:gd name="connsiteX3" fmla="*/ 0 w 477202"/>
                <a:gd name="connsiteY3" fmla="*/ 280988 h 383859"/>
                <a:gd name="connsiteX4" fmla="*/ 109538 w 477202"/>
                <a:gd name="connsiteY4" fmla="*/ 383858 h 383859"/>
                <a:gd name="connsiteX5" fmla="*/ 240030 w 477202"/>
                <a:gd name="connsiteY5" fmla="*/ 383858 h 38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7202" h="383859">
                  <a:moveTo>
                    <a:pt x="477202" y="89535"/>
                  </a:moveTo>
                  <a:cubicBezTo>
                    <a:pt x="442913" y="36195"/>
                    <a:pt x="383858" y="0"/>
                    <a:pt x="315277" y="0"/>
                  </a:cubicBezTo>
                  <a:cubicBezTo>
                    <a:pt x="213360" y="0"/>
                    <a:pt x="130492" y="80010"/>
                    <a:pt x="123825" y="180023"/>
                  </a:cubicBezTo>
                  <a:cubicBezTo>
                    <a:pt x="60007" y="166688"/>
                    <a:pt x="0" y="215265"/>
                    <a:pt x="0" y="280988"/>
                  </a:cubicBezTo>
                  <a:cubicBezTo>
                    <a:pt x="0" y="385763"/>
                    <a:pt x="109538" y="383858"/>
                    <a:pt x="109538" y="383858"/>
                  </a:cubicBezTo>
                  <a:lnTo>
                    <a:pt x="240030" y="38385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121" name="Freeform 26">
              <a:extLst>
                <a:ext uri="{FF2B5EF4-FFF2-40B4-BE49-F238E27FC236}">
                  <a16:creationId xmlns:a16="http://schemas.microsoft.com/office/drawing/2014/main" id="{E3E22F58-D6E7-E542-A313-CF623315D57F}"/>
                </a:ext>
              </a:extLst>
            </p:cNvPr>
            <p:cNvSpPr/>
            <p:nvPr/>
          </p:nvSpPr>
          <p:spPr>
            <a:xfrm>
              <a:off x="6436714" y="1459812"/>
              <a:ext cx="602690" cy="729360"/>
            </a:xfrm>
            <a:custGeom>
              <a:avLst/>
              <a:gdLst>
                <a:gd name="connsiteX0" fmla="*/ 276225 w 276225"/>
                <a:gd name="connsiteY0" fmla="*/ 49530 h 334089"/>
                <a:gd name="connsiteX1" fmla="*/ 263842 w 276225"/>
                <a:gd name="connsiteY1" fmla="*/ 36195 h 334089"/>
                <a:gd name="connsiteX2" fmla="*/ 155258 w 276225"/>
                <a:gd name="connsiteY2" fmla="*/ 5715 h 334089"/>
                <a:gd name="connsiteX3" fmla="*/ 120967 w 276225"/>
                <a:gd name="connsiteY3" fmla="*/ 5715 h 334089"/>
                <a:gd name="connsiteX4" fmla="*/ 12383 w 276225"/>
                <a:gd name="connsiteY4" fmla="*/ 36195 h 334089"/>
                <a:gd name="connsiteX5" fmla="*/ 0 w 276225"/>
                <a:gd name="connsiteY5" fmla="*/ 49530 h 334089"/>
                <a:gd name="connsiteX6" fmla="*/ 0 w 276225"/>
                <a:gd name="connsiteY6" fmla="*/ 202882 h 334089"/>
                <a:gd name="connsiteX7" fmla="*/ 135255 w 276225"/>
                <a:gd name="connsiteY7" fmla="*/ 333375 h 334089"/>
                <a:gd name="connsiteX8" fmla="*/ 140970 w 276225"/>
                <a:gd name="connsiteY8" fmla="*/ 333375 h 334089"/>
                <a:gd name="connsiteX9" fmla="*/ 276225 w 276225"/>
                <a:gd name="connsiteY9" fmla="*/ 202882 h 334089"/>
                <a:gd name="connsiteX10" fmla="*/ 276225 w 276225"/>
                <a:gd name="connsiteY10" fmla="*/ 49530 h 334089"/>
                <a:gd name="connsiteX11" fmla="*/ 238125 w 276225"/>
                <a:gd name="connsiteY11" fmla="*/ 193357 h 334089"/>
                <a:gd name="connsiteX12" fmla="*/ 140017 w 276225"/>
                <a:gd name="connsiteY12" fmla="*/ 287655 h 334089"/>
                <a:gd name="connsiteX13" fmla="*/ 136208 w 276225"/>
                <a:gd name="connsiteY13" fmla="*/ 287655 h 334089"/>
                <a:gd name="connsiteX14" fmla="*/ 38100 w 276225"/>
                <a:gd name="connsiteY14" fmla="*/ 193357 h 334089"/>
                <a:gd name="connsiteX15" fmla="*/ 38100 w 276225"/>
                <a:gd name="connsiteY15" fmla="*/ 82868 h 334089"/>
                <a:gd name="connsiteX16" fmla="*/ 46672 w 276225"/>
                <a:gd name="connsiteY16" fmla="*/ 73343 h 334089"/>
                <a:gd name="connsiteX17" fmla="*/ 124778 w 276225"/>
                <a:gd name="connsiteY17" fmla="*/ 51435 h 334089"/>
                <a:gd name="connsiteX18" fmla="*/ 149542 w 276225"/>
                <a:gd name="connsiteY18" fmla="*/ 51435 h 334089"/>
                <a:gd name="connsiteX19" fmla="*/ 227647 w 276225"/>
                <a:gd name="connsiteY19" fmla="*/ 73343 h 334089"/>
                <a:gd name="connsiteX20" fmla="*/ 236220 w 276225"/>
                <a:gd name="connsiteY20" fmla="*/ 82868 h 334089"/>
                <a:gd name="connsiteX21" fmla="*/ 238125 w 276225"/>
                <a:gd name="connsiteY21" fmla="*/ 193357 h 33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6225" h="334089">
                  <a:moveTo>
                    <a:pt x="276225" y="49530"/>
                  </a:moveTo>
                  <a:cubicBezTo>
                    <a:pt x="276225" y="36195"/>
                    <a:pt x="263842" y="36195"/>
                    <a:pt x="263842" y="36195"/>
                  </a:cubicBezTo>
                  <a:cubicBezTo>
                    <a:pt x="200025" y="30480"/>
                    <a:pt x="173355" y="15240"/>
                    <a:pt x="155258" y="5715"/>
                  </a:cubicBezTo>
                  <a:cubicBezTo>
                    <a:pt x="142875" y="-1905"/>
                    <a:pt x="132397" y="-1905"/>
                    <a:pt x="120967" y="5715"/>
                  </a:cubicBezTo>
                  <a:cubicBezTo>
                    <a:pt x="102870" y="15240"/>
                    <a:pt x="77153" y="29527"/>
                    <a:pt x="12383" y="36195"/>
                  </a:cubicBezTo>
                  <a:cubicBezTo>
                    <a:pt x="12383" y="36195"/>
                    <a:pt x="0" y="35243"/>
                    <a:pt x="0" y="49530"/>
                  </a:cubicBezTo>
                  <a:cubicBezTo>
                    <a:pt x="0" y="71437"/>
                    <a:pt x="0" y="183832"/>
                    <a:pt x="0" y="202882"/>
                  </a:cubicBezTo>
                  <a:cubicBezTo>
                    <a:pt x="0" y="221932"/>
                    <a:pt x="8572" y="284798"/>
                    <a:pt x="135255" y="333375"/>
                  </a:cubicBezTo>
                  <a:cubicBezTo>
                    <a:pt x="137160" y="334327"/>
                    <a:pt x="139065" y="334327"/>
                    <a:pt x="140970" y="333375"/>
                  </a:cubicBezTo>
                  <a:cubicBezTo>
                    <a:pt x="267653" y="284798"/>
                    <a:pt x="276225" y="221932"/>
                    <a:pt x="276225" y="202882"/>
                  </a:cubicBezTo>
                  <a:cubicBezTo>
                    <a:pt x="276225" y="187643"/>
                    <a:pt x="276225" y="71437"/>
                    <a:pt x="276225" y="49530"/>
                  </a:cubicBezTo>
                  <a:close/>
                  <a:moveTo>
                    <a:pt x="238125" y="193357"/>
                  </a:moveTo>
                  <a:cubicBezTo>
                    <a:pt x="238125" y="206693"/>
                    <a:pt x="231458" y="252413"/>
                    <a:pt x="140017" y="287655"/>
                  </a:cubicBezTo>
                  <a:cubicBezTo>
                    <a:pt x="139065" y="287655"/>
                    <a:pt x="137160" y="287655"/>
                    <a:pt x="136208" y="287655"/>
                  </a:cubicBezTo>
                  <a:cubicBezTo>
                    <a:pt x="44767" y="252413"/>
                    <a:pt x="38100" y="206693"/>
                    <a:pt x="38100" y="193357"/>
                  </a:cubicBezTo>
                  <a:cubicBezTo>
                    <a:pt x="38100" y="180023"/>
                    <a:pt x="38100" y="98107"/>
                    <a:pt x="38100" y="82868"/>
                  </a:cubicBezTo>
                  <a:cubicBezTo>
                    <a:pt x="38100" y="73343"/>
                    <a:pt x="46672" y="73343"/>
                    <a:pt x="46672" y="73343"/>
                  </a:cubicBezTo>
                  <a:cubicBezTo>
                    <a:pt x="93345" y="68580"/>
                    <a:pt x="112395" y="58102"/>
                    <a:pt x="124778" y="51435"/>
                  </a:cubicBezTo>
                  <a:cubicBezTo>
                    <a:pt x="133350" y="45720"/>
                    <a:pt x="140970" y="45720"/>
                    <a:pt x="149542" y="51435"/>
                  </a:cubicBezTo>
                  <a:cubicBezTo>
                    <a:pt x="161925" y="58102"/>
                    <a:pt x="180975" y="68580"/>
                    <a:pt x="227647" y="73343"/>
                  </a:cubicBezTo>
                  <a:cubicBezTo>
                    <a:pt x="227647" y="73343"/>
                    <a:pt x="236220" y="73343"/>
                    <a:pt x="236220" y="82868"/>
                  </a:cubicBezTo>
                  <a:cubicBezTo>
                    <a:pt x="238125" y="98107"/>
                    <a:pt x="238125" y="181927"/>
                    <a:pt x="238125" y="193357"/>
                  </a:cubicBezTo>
                  <a:close/>
                </a:path>
              </a:pathLst>
            </a:custGeom>
            <a:solidFill>
              <a:srgbClr val="02BBE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B979929A-D8FC-46EC-8E55-0BBA7535869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276279" y="1395017"/>
            <a:ext cx="909769" cy="909769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2F516AD4-A962-4D50-B2FA-B8A019E1894F}"/>
              </a:ext>
            </a:extLst>
          </p:cNvPr>
          <p:cNvSpPr txBox="1"/>
          <p:nvPr/>
        </p:nvSpPr>
        <p:spPr>
          <a:xfrm>
            <a:off x="5030128" y="2578105"/>
            <a:ext cx="140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3A98AF"/>
                </a:solidFill>
                <a:latin typeface="Corbel" panose="020B0503020204020204" pitchFamily="34" charset="0"/>
                <a:cs typeface="Berlin Sans FB" panose="020F0502020204030204" pitchFamily="34" charset="0"/>
              </a:rPr>
              <a:t>Provisioner</a:t>
            </a:r>
          </a:p>
        </p:txBody>
      </p:sp>
      <p:sp>
        <p:nvSpPr>
          <p:cNvPr id="124" name="TextBox 27">
            <a:extLst>
              <a:ext uri="{FF2B5EF4-FFF2-40B4-BE49-F238E27FC236}">
                <a16:creationId xmlns:a16="http://schemas.microsoft.com/office/drawing/2014/main" id="{5304E483-FEE1-43B9-9FD9-3CD094CC7C1F}"/>
              </a:ext>
            </a:extLst>
          </p:cNvPr>
          <p:cNvSpPr txBox="1"/>
          <p:nvPr/>
        </p:nvSpPr>
        <p:spPr>
          <a:xfrm>
            <a:off x="6717078" y="2578104"/>
            <a:ext cx="13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1400" b="1" dirty="0">
                <a:solidFill>
                  <a:srgbClr val="6EBE4A"/>
                </a:solidFill>
                <a:latin typeface="Corbel" panose="020B0503020204020204" pitchFamily="34" charset="0"/>
              </a:rPr>
              <a:t>Cisco Umbrella</a:t>
            </a:r>
          </a:p>
        </p:txBody>
      </p:sp>
    </p:spTree>
    <p:extLst>
      <p:ext uri="{BB962C8B-B14F-4D97-AF65-F5344CB8AC3E}">
        <p14:creationId xmlns:p14="http://schemas.microsoft.com/office/powerpoint/2010/main" val="249537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1711C-61AC-CE4B-80AC-43279E0F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Outcomes/components/Content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4B823-5D1E-6842-A973-C05FF1BB7A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766" y="996176"/>
            <a:ext cx="8348472" cy="3532229"/>
          </a:xfrm>
        </p:spPr>
        <p:txBody>
          <a:bodyPr/>
          <a:lstStyle/>
          <a:p>
            <a:pPr lvl="1"/>
            <a:r>
              <a:rPr lang="en-US" sz="1800" dirty="0"/>
              <a:t>Key customer outcomes</a:t>
            </a:r>
          </a:p>
          <a:p>
            <a:pPr lvl="2"/>
            <a:r>
              <a:rPr lang="en-US" sz="1600" dirty="0"/>
              <a:t>Automate network-wide rollout of Umbrella SIG on a traditional WAN in a matter of minutes.</a:t>
            </a:r>
          </a:p>
          <a:p>
            <a:pPr lvl="2"/>
            <a:r>
              <a:rPr lang="en-US" sz="1600" dirty="0"/>
              <a:t>Demonstrate the potential of SXO as an IT Operations platform</a:t>
            </a:r>
          </a:p>
          <a:p>
            <a:pPr lvl="1"/>
            <a:r>
              <a:rPr lang="en-US" sz="1800" dirty="0"/>
              <a:t>Solution Components: </a:t>
            </a:r>
          </a:p>
          <a:p>
            <a:pPr lvl="2"/>
            <a:r>
              <a:rPr lang="en-US" sz="1600" dirty="0"/>
              <a:t>Device inventory Database, SXO remote connector, SIG provisioner sidecar, Umbrella SIG.</a:t>
            </a:r>
          </a:p>
          <a:p>
            <a:pPr lvl="1"/>
            <a:r>
              <a:rPr lang="en-US" sz="1800" dirty="0"/>
              <a:t>Example repo:</a:t>
            </a:r>
          </a:p>
          <a:p>
            <a:pPr lvl="2"/>
            <a:r>
              <a:rPr lang="en-US" sz="1600" dirty="0" err="1"/>
              <a:t>Tbd</a:t>
            </a:r>
            <a:r>
              <a:rPr lang="en-US" sz="1600" dirty="0"/>
              <a:t> (awaiting access to internal </a:t>
            </a:r>
            <a:r>
              <a:rPr lang="en-US" sz="1600" dirty="0" err="1"/>
              <a:t>github</a:t>
            </a:r>
            <a:r>
              <a:rPr lang="en-US" sz="1600" dirty="0"/>
              <a:t>)</a:t>
            </a:r>
          </a:p>
          <a:p>
            <a:pPr lvl="1"/>
            <a:r>
              <a:rPr lang="en-US" sz="1800" dirty="0"/>
              <a:t>Example video:</a:t>
            </a:r>
          </a:p>
          <a:p>
            <a:pPr lvl="2"/>
            <a:r>
              <a:rPr lang="en-US" sz="1600" dirty="0"/>
              <a:t> 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97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61711C-61AC-CE4B-80AC-43279E0F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4B823-5D1E-6842-A973-C05FF1BB7A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766" y="996176"/>
            <a:ext cx="8348472" cy="3532229"/>
          </a:xfrm>
        </p:spPr>
        <p:txBody>
          <a:bodyPr/>
          <a:lstStyle/>
          <a:p>
            <a:pPr lvl="1"/>
            <a:r>
              <a:rPr lang="en-US" sz="1800" dirty="0"/>
              <a:t>Concurrency</a:t>
            </a:r>
          </a:p>
          <a:p>
            <a:pPr lvl="2"/>
            <a:r>
              <a:rPr lang="en-US" sz="1600" dirty="0"/>
              <a:t>Provisioner handles requests asynchronously</a:t>
            </a:r>
          </a:p>
          <a:p>
            <a:pPr lvl="2"/>
            <a:r>
              <a:rPr lang="en-US" sz="1600" dirty="0"/>
              <a:t>50 concurrent tasks by default – tunable</a:t>
            </a:r>
          </a:p>
          <a:p>
            <a:pPr lvl="2"/>
            <a:r>
              <a:rPr lang="en-US" sz="1600" dirty="0"/>
              <a:t>This thing can configure a lot of routers really fast. </a:t>
            </a:r>
            <a:r>
              <a:rPr lang="en-US" sz="1600" dirty="0">
                <a:sym typeface="Wingdings" panose="05000000000000000000" pitchFamily="2" charset="2"/>
              </a:rPr>
              <a:t></a:t>
            </a:r>
            <a:endParaRPr lang="en-US" sz="1400" dirty="0"/>
          </a:p>
          <a:p>
            <a:pPr lvl="1"/>
            <a:r>
              <a:rPr lang="en-US" sz="1800" dirty="0"/>
              <a:t>Descriptive naming: </a:t>
            </a:r>
          </a:p>
          <a:p>
            <a:pPr lvl="2"/>
            <a:r>
              <a:rPr lang="en-US" sz="1600" dirty="0"/>
              <a:t>Control logic</a:t>
            </a:r>
          </a:p>
          <a:p>
            <a:pPr lvl="2"/>
            <a:r>
              <a:rPr lang="en-US" sz="1600" dirty="0"/>
              <a:t>Activity names</a:t>
            </a:r>
          </a:p>
          <a:p>
            <a:pPr marL="238506" lvl="1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358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Cisco Secure Template White">
  <a:themeElements>
    <a:clrScheme name="Cisco Secure Light">
      <a:dk1>
        <a:srgbClr val="0D274D"/>
      </a:dk1>
      <a:lt1>
        <a:srgbClr val="FFFFFF"/>
      </a:lt1>
      <a:dk2>
        <a:srgbClr val="0D274D"/>
      </a:dk2>
      <a:lt2>
        <a:srgbClr val="FFFFFF"/>
      </a:lt2>
      <a:accent1>
        <a:srgbClr val="6DBD49"/>
      </a:accent1>
      <a:accent2>
        <a:srgbClr val="00BCEB"/>
      </a:accent2>
      <a:accent3>
        <a:srgbClr val="0D274D"/>
      </a:accent3>
      <a:accent4>
        <a:srgbClr val="1E4471"/>
      </a:accent4>
      <a:accent5>
        <a:srgbClr val="FBAB18"/>
      </a:accent5>
      <a:accent6>
        <a:srgbClr val="E3241B"/>
      </a:accent6>
      <a:hlink>
        <a:srgbClr val="6EBE4A"/>
      </a:hlink>
      <a:folHlink>
        <a:srgbClr val="6EBE49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BG_PowerPoint_Template_White_v1.1" id="{2260C5F1-DFCF-5145-9464-6D73F12699C3}" vid="{63D3B145-BE40-1540-9EF0-B29D6C32B602}"/>
    </a:ext>
  </a:extLst>
</a:theme>
</file>

<file path=ppt/theme/theme2.xml><?xml version="1.0" encoding="utf-8"?>
<a:theme xmlns:a="http://schemas.openxmlformats.org/drawingml/2006/main" name="Cisco Secure Template Dark">
  <a:themeElements>
    <a:clrScheme name="Cisco Security Dark">
      <a:dk1>
        <a:srgbClr val="FFFFFF"/>
      </a:dk1>
      <a:lt1>
        <a:srgbClr val="0D274D"/>
      </a:lt1>
      <a:dk2>
        <a:srgbClr val="FFFFFF"/>
      </a:dk2>
      <a:lt2>
        <a:srgbClr val="0D274D"/>
      </a:lt2>
      <a:accent1>
        <a:srgbClr val="6EBE49"/>
      </a:accent1>
      <a:accent2>
        <a:srgbClr val="00BCEB"/>
      </a:accent2>
      <a:accent3>
        <a:srgbClr val="BABABA"/>
      </a:accent3>
      <a:accent4>
        <a:srgbClr val="FBAB18"/>
      </a:accent4>
      <a:accent5>
        <a:srgbClr val="E2231A"/>
      </a:accent5>
      <a:accent6>
        <a:srgbClr val="1E4471"/>
      </a:accent6>
      <a:hlink>
        <a:srgbClr val="6EBE4A"/>
      </a:hlink>
      <a:folHlink>
        <a:srgbClr val="6EBE49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Secure Template Dark v5.3.pptx" id="{A9B9CED9-4BEE-4BE4-B8D3-1FA232207701}" vid="{3DE7146D-55DD-4ABA-AB0B-925CD15EAF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62600A428114892D424A9B76CBC15" ma:contentTypeVersion="10" ma:contentTypeDescription="Create a new document." ma:contentTypeScope="" ma:versionID="60f2fbc2cf18b33b950e5e8bd6e7f314">
  <xsd:schema xmlns:xsd="http://www.w3.org/2001/XMLSchema" xmlns:xs="http://www.w3.org/2001/XMLSchema" xmlns:p="http://schemas.microsoft.com/office/2006/metadata/properties" xmlns:ns2="a4217139-10e9-43ec-90fc-0a5606dbd6cd" targetNamespace="http://schemas.microsoft.com/office/2006/metadata/properties" ma:root="true" ma:fieldsID="9eaf54f7a6a883affe061039755270cd" ns2:_="">
    <xsd:import namespace="a4217139-10e9-43ec-90fc-0a5606dbd6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17139-10e9-43ec-90fc-0a5606dbd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1D8723-5777-4911-A583-30FD18ACB7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217139-10e9-43ec-90fc-0a5606dbd6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9A4A59-8ADE-4754-A9CA-168325203DC3}">
  <ds:schemaRefs>
    <ds:schemaRef ds:uri="http://schemas.microsoft.com/office/infopath/2007/PartnerControls"/>
    <ds:schemaRef ds:uri="http://schemas.microsoft.com/office/2006/documentManagement/types"/>
    <ds:schemaRef ds:uri="a4217139-10e9-43ec-90fc-0a5606dbd6cd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BB51094-E2A9-4FEE-8ADF-8F6D2387C3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theme 2015 16x9</Template>
  <TotalTime>19233</TotalTime>
  <Words>593</Words>
  <Application>Microsoft Macintosh PowerPoint</Application>
  <PresentationFormat>On-screen Show (16:9)</PresentationFormat>
  <Paragraphs>101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Apple SD GothicNeo ExtraBold</vt:lpstr>
      <vt:lpstr>Hiragino Maru Gothic ProN W4</vt:lpstr>
      <vt:lpstr>Arial</vt:lpstr>
      <vt:lpstr>Calibri</vt:lpstr>
      <vt:lpstr>CiscoSansTT ExtraLight</vt:lpstr>
      <vt:lpstr>CiscoSansTT Light</vt:lpstr>
      <vt:lpstr>Corbel</vt:lpstr>
      <vt:lpstr>Courier</vt:lpstr>
      <vt:lpstr>1_Cisco Secure Template White</vt:lpstr>
      <vt:lpstr>Cisco Secure Template Dark</vt:lpstr>
      <vt:lpstr>SIG Me (SIG auto-tunnel for routers)</vt:lpstr>
      <vt:lpstr>Speed  is the ultimate weapon in business </vt:lpstr>
      <vt:lpstr>Sig Autotunnel for IOS-XE</vt:lpstr>
      <vt:lpstr>Classic Branch Design</vt:lpstr>
      <vt:lpstr>Solution Architecture</vt:lpstr>
      <vt:lpstr>Solution Architecture Detail</vt:lpstr>
      <vt:lpstr>Outcomes/components/Content Links</vt:lpstr>
      <vt:lpstr>Best Practices</vt:lpstr>
      <vt:lpstr>PowerPoint Presentation</vt:lpstr>
    </vt:vector>
  </TitlesOfParts>
  <Manager/>
  <Company>Cisco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</dc:title>
  <dc:subject/>
  <dc:creator>steven mcnutt</dc:creator>
  <cp:keywords/>
  <dc:description/>
  <cp:lastModifiedBy>steven mcnutt</cp:lastModifiedBy>
  <cp:revision>798</cp:revision>
  <cp:lastPrinted>2016-04-29T20:31:14Z</cp:lastPrinted>
  <dcterms:created xsi:type="dcterms:W3CDTF">2020-04-22T16:31:14Z</dcterms:created>
  <dcterms:modified xsi:type="dcterms:W3CDTF">2021-04-16T14:27:56Z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0x010100FC162600A428114892D424A9B76CBC15</vt:lpwstr>
  </property>
</Properties>
</file>