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9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8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71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73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36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25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2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44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3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68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08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52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06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38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9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87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5ECF4C-DB15-41BB-9D45-9C71820A89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940A-7274-406E-9D81-A0CA2367D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71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2319" y="2952765"/>
            <a:ext cx="4560045" cy="2422799"/>
          </a:xfrm>
        </p:spPr>
        <p:txBody>
          <a:bodyPr/>
          <a:lstStyle/>
          <a:p>
            <a:r>
              <a:rPr lang="es-ES" dirty="0" smtClean="0"/>
              <a:t>Wireshark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12" y="4547683"/>
            <a:ext cx="4126658" cy="1655762"/>
          </a:xfrm>
        </p:spPr>
        <p:txBody>
          <a:bodyPr/>
          <a:lstStyle/>
          <a:p>
            <a:r>
              <a:rPr lang="es-ES" dirty="0" smtClean="0"/>
              <a:t>Manuel Mesas Gutiérrez</a:t>
            </a:r>
          </a:p>
          <a:p>
            <a:r>
              <a:rPr lang="es-ES" dirty="0" smtClean="0"/>
              <a:t>Raul Del Pozo Moreno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97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  <a:br>
              <a:rPr lang="es-ES" dirty="0"/>
            </a:br>
            <a:r>
              <a:rPr lang="es-ES" sz="2800" u="sng" dirty="0" smtClean="0"/>
              <a:t>Endpoints</a:t>
            </a:r>
            <a:endParaRPr lang="es-ES" sz="2800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5" y="4061546"/>
            <a:ext cx="11325225" cy="21431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04182" y="2656812"/>
            <a:ext cx="8492218" cy="118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Muestra los paquetes por cada IP, proporcionando información sobre el peso total de los paquetes o la localización de dicha ip.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695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Para que podemos usar Wireshark</a:t>
            </a:r>
            <a:br>
              <a:rPr lang="es-ES" dirty="0" smtClean="0"/>
            </a:b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61067"/>
            <a:ext cx="10451380" cy="2455515"/>
          </a:xfrm>
        </p:spPr>
        <p:txBody>
          <a:bodyPr/>
          <a:lstStyle/>
          <a:p>
            <a:r>
              <a:rPr lang="es-ES" dirty="0" smtClean="0"/>
              <a:t>Analizar el trafico de red (protocolos, puertos ...)</a:t>
            </a:r>
          </a:p>
          <a:p>
            <a:r>
              <a:rPr lang="es-ES" dirty="0" smtClean="0"/>
              <a:t>Detectar ataques (DDoS, MITM ...)</a:t>
            </a:r>
          </a:p>
          <a:p>
            <a:r>
              <a:rPr lang="es-ES" dirty="0" smtClean="0"/>
              <a:t>Testear la seguridad de una red informática (puertos abiertos, IP, encriptación …)</a:t>
            </a:r>
          </a:p>
          <a:p>
            <a:r>
              <a:rPr lang="es-ES" dirty="0" smtClean="0"/>
              <a:t>Averiguar información (IP, Dominios, contraseñas, emails, imágenes …)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4285817"/>
            <a:ext cx="4453805" cy="20457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34" y="4197928"/>
            <a:ext cx="3390900" cy="2133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277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Algunos ejemplos</a:t>
            </a:r>
            <a:br>
              <a:rPr lang="es-ES" dirty="0" smtClean="0"/>
            </a:br>
            <a:r>
              <a:rPr lang="es-ES" sz="2800" u="sng" dirty="0" smtClean="0"/>
              <a:t>Demos</a:t>
            </a: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2163754"/>
            <a:ext cx="8946541" cy="4195481"/>
          </a:xfrm>
        </p:spPr>
        <p:txBody>
          <a:bodyPr/>
          <a:lstStyle/>
          <a:p>
            <a:r>
              <a:rPr lang="es-ES" dirty="0" smtClean="0"/>
              <a:t>Ping.</a:t>
            </a:r>
          </a:p>
          <a:p>
            <a:r>
              <a:rPr lang="es-ES" dirty="0" smtClean="0"/>
              <a:t>Detección ataque DDoS.</a:t>
            </a:r>
          </a:p>
          <a:p>
            <a:r>
              <a:rPr lang="es-ES" dirty="0" smtClean="0"/>
              <a:t>Comprobar el funcionamiento de nuestro servidor.</a:t>
            </a:r>
          </a:p>
          <a:p>
            <a:r>
              <a:rPr lang="es-ES" dirty="0" smtClean="0"/>
              <a:t>Ver la transferencia de archivos.</a:t>
            </a:r>
          </a:p>
          <a:p>
            <a:r>
              <a:rPr lang="es-ES" dirty="0" smtClean="0"/>
              <a:t>Peligros de no usar el protocolo https en paginas con login.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0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 smtClean="0"/>
              <a:t>Ping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2391828"/>
            <a:ext cx="9119167" cy="314189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086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 smtClean="0"/>
              <a:t>Detección ataque DDoS mediante hping3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087599"/>
            <a:ext cx="8947150" cy="1770563"/>
          </a:xfrm>
          <a:ln>
            <a:solidFill>
              <a:schemeClr val="bg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4335608"/>
            <a:ext cx="8947150" cy="131639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160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/>
              <a:t>Detección ataque DDoS mediante hping3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53" y="1962936"/>
            <a:ext cx="7462437" cy="423004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080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/>
              <a:t>Detección ataque DDoS mediante hping3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98" y="1962935"/>
            <a:ext cx="7453745" cy="423004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029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 smtClean="0"/>
              <a:t>Funcionamiento balanceador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003715"/>
            <a:ext cx="6687522" cy="30254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35" y="3452168"/>
            <a:ext cx="7074911" cy="31540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4284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/>
              <a:t>Funcionamiento balanceador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4" y="2213466"/>
            <a:ext cx="7112841" cy="41873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98" y="1853248"/>
            <a:ext cx="2857500" cy="25984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98" y="4451668"/>
            <a:ext cx="2857500" cy="22098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771525" y="2695576"/>
            <a:ext cx="6296025" cy="48577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71525" y="3190875"/>
            <a:ext cx="6648450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71525" y="3810000"/>
            <a:ext cx="6496050" cy="2952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2409826" y="4924425"/>
            <a:ext cx="2343150" cy="1714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4838700" y="4924425"/>
            <a:ext cx="2362200" cy="1714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486025" y="5095875"/>
            <a:ext cx="2952750" cy="14287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533400" y="5514975"/>
            <a:ext cx="1209675" cy="733425"/>
          </a:xfrm>
          <a:prstGeom prst="rect">
            <a:avLst/>
          </a:prstGeom>
          <a:noFill/>
          <a:ln>
            <a:solidFill>
              <a:srgbClr val="01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</a:t>
            </a:r>
            <a:r>
              <a:rPr lang="es-ES" dirty="0" smtClean="0"/>
              <a:t>ejemplos</a:t>
            </a:r>
            <a:br>
              <a:rPr lang="es-ES" dirty="0" smtClean="0"/>
            </a:br>
            <a:r>
              <a:rPr lang="es-ES" sz="2800" u="sng" dirty="0" smtClean="0"/>
              <a:t>Transferencia archivo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833351" cy="280187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5016158"/>
            <a:ext cx="10833351" cy="74086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873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Un poco de historia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2052918"/>
            <a:ext cx="10829608" cy="4195481"/>
          </a:xfrm>
        </p:spPr>
        <p:txBody>
          <a:bodyPr>
            <a:normAutofit/>
          </a:bodyPr>
          <a:lstStyle/>
          <a:p>
            <a:pPr indent="-324000"/>
            <a:r>
              <a:rPr lang="es-ES" dirty="0" smtClean="0"/>
              <a:t>Lanzado en 1999 como Ethereal y mas tarde renombrado como Wireshark por su creador, Gerald Combs.</a:t>
            </a:r>
          </a:p>
          <a:p>
            <a:pPr indent="-324000"/>
            <a:r>
              <a:rPr lang="es-ES" dirty="0" smtClean="0"/>
              <a:t>No tiene fines lucrativos.</a:t>
            </a:r>
          </a:p>
          <a:p>
            <a:pPr indent="-324000"/>
            <a:r>
              <a:rPr lang="es-ES" dirty="0" smtClean="0"/>
              <a:t>Su código libre y multiplataforma.</a:t>
            </a:r>
          </a:p>
          <a:p>
            <a:pPr indent="-324000"/>
            <a:r>
              <a:rPr lang="es-ES" dirty="0" smtClean="0"/>
              <a:t>Programado en C y C++.</a:t>
            </a:r>
          </a:p>
          <a:p>
            <a:pPr indent="-324000"/>
            <a:r>
              <a:rPr lang="es-ES" dirty="0" smtClean="0"/>
              <a:t>Es uno de los sniffers mas conocidos en la actualidad, ofreciendo </a:t>
            </a:r>
          </a:p>
          <a:p>
            <a:pPr marL="18900" indent="0">
              <a:buNone/>
            </a:pPr>
            <a:r>
              <a:rPr lang="es-ES" dirty="0"/>
              <a:t> </a:t>
            </a:r>
            <a:r>
              <a:rPr lang="es-ES" dirty="0" smtClean="0"/>
              <a:t>    múltiples funcionalidades y una extensa variedad de protocolos.</a:t>
            </a:r>
            <a:endParaRPr lang="es-ES" dirty="0"/>
          </a:p>
          <a:p>
            <a:pPr indent="-324000"/>
            <a:r>
              <a:rPr lang="es-ES" dirty="0" smtClean="0"/>
              <a:t>Licencia GPL.</a:t>
            </a:r>
          </a:p>
          <a:p>
            <a:pPr indent="-324000"/>
            <a:r>
              <a:rPr lang="es-ES" dirty="0" smtClean="0"/>
              <a:t>La mayor ventaja que ofrece respecto a los demás analizadores es su GUI y su gran capacidad para organizar y filtrar la información capturada.</a:t>
            </a:r>
          </a:p>
          <a:p>
            <a:pPr marL="1890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580" y="2414587"/>
            <a:ext cx="2286000" cy="2714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271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Algunos ejemplos</a:t>
            </a:r>
            <a:br>
              <a:rPr lang="es-ES" dirty="0"/>
            </a:br>
            <a:r>
              <a:rPr lang="es-ES" sz="2800" u="sng" dirty="0" smtClean="0"/>
              <a:t>Seguridad web HTTP</a:t>
            </a:r>
            <a:endParaRPr lang="es-ES" sz="2800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853248"/>
            <a:ext cx="9119754" cy="431172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526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Instalación de Wireshark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46112" y="2052918"/>
            <a:ext cx="10829608" cy="4195481"/>
          </a:xfrm>
        </p:spPr>
        <p:txBody>
          <a:bodyPr>
            <a:normAutofit/>
          </a:bodyPr>
          <a:lstStyle/>
          <a:p>
            <a:pPr indent="-324000"/>
            <a:r>
              <a:rPr lang="es-ES" dirty="0" smtClean="0"/>
              <a:t>En su pagina oficial dispone de instaladores gráficos para Windows, tanto de 32 como de 64 bits, para macOS y del código fuente.</a:t>
            </a:r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  <a:p>
            <a:pPr indent="-324000"/>
            <a:r>
              <a:rPr lang="es-ES" dirty="0" smtClean="0"/>
              <a:t>Para distribuciones Linux, se puede instalar desde el código </a:t>
            </a:r>
          </a:p>
          <a:p>
            <a:pPr marL="18900" indent="0">
              <a:buNone/>
            </a:pPr>
            <a:r>
              <a:rPr lang="es-ES" dirty="0" smtClean="0"/>
              <a:t>     fuente, desde los repositorios oficiales de Linux o el centro de software.</a:t>
            </a:r>
          </a:p>
          <a:p>
            <a:pPr indent="-324000"/>
            <a:endParaRPr lang="es-ES" dirty="0"/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15" y="3640198"/>
            <a:ext cx="4019446" cy="7942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864671"/>
            <a:ext cx="3514184" cy="23453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651" y="2502833"/>
            <a:ext cx="2981325" cy="3295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546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Como es Wireshark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68529" y="2323285"/>
            <a:ext cx="4879943" cy="3103257"/>
          </a:xfrm>
        </p:spPr>
        <p:txBody>
          <a:bodyPr>
            <a:normAutofit/>
          </a:bodyPr>
          <a:lstStyle/>
          <a:p>
            <a:pPr indent="-324000"/>
            <a:r>
              <a:rPr lang="es-ES" dirty="0" smtClean="0"/>
              <a:t>Filtrado de protocolos.</a:t>
            </a:r>
          </a:p>
          <a:p>
            <a:pPr indent="-324000"/>
            <a:r>
              <a:rPr lang="es-ES" dirty="0" smtClean="0"/>
              <a:t>Diferenciación por colores según el protocolo.</a:t>
            </a:r>
          </a:p>
          <a:p>
            <a:pPr indent="-324000"/>
            <a:r>
              <a:rPr lang="es-ES" dirty="0" smtClean="0"/>
              <a:t>Cuadro con información de cada conexión.</a:t>
            </a:r>
          </a:p>
          <a:p>
            <a:pPr indent="-324000"/>
            <a:r>
              <a:rPr lang="es-ES" dirty="0" smtClean="0"/>
              <a:t>Información de forma hexadecimal del paquete tal cual se envía por la red.</a:t>
            </a:r>
          </a:p>
          <a:p>
            <a:pPr marL="18900" indent="0">
              <a:buNone/>
            </a:pPr>
            <a:endParaRPr lang="es-ES" dirty="0" smtClean="0"/>
          </a:p>
          <a:p>
            <a:pPr indent="-324000"/>
            <a:endParaRPr lang="es-ES" dirty="0" smtClean="0"/>
          </a:p>
          <a:p>
            <a:pPr marL="18900" indent="0">
              <a:buNone/>
            </a:pPr>
            <a:endParaRPr lang="es-ES" dirty="0" smtClean="0"/>
          </a:p>
          <a:p>
            <a:pPr marL="18900" indent="0">
              <a:buNone/>
            </a:pPr>
            <a:endParaRPr lang="es-ES" dirty="0"/>
          </a:p>
          <a:p>
            <a:pPr indent="-324000"/>
            <a:endParaRPr lang="es-ES" dirty="0" smtClean="0"/>
          </a:p>
          <a:p>
            <a:pPr indent="-324000"/>
            <a:endParaRPr lang="es-ES" dirty="0"/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5" y="1524161"/>
            <a:ext cx="5962507" cy="47015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673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20" y="2039063"/>
            <a:ext cx="9201150" cy="3933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49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</a:t>
            </a:r>
            <a:r>
              <a:rPr lang="es-ES" dirty="0" smtClean="0"/>
              <a:t>Wireshark</a:t>
            </a:r>
            <a:br>
              <a:rPr lang="es-ES" dirty="0" smtClean="0"/>
            </a:br>
            <a:r>
              <a:rPr lang="es-ES" sz="2800" u="sng" dirty="0" smtClean="0"/>
              <a:t>Filtrado de protocolos</a:t>
            </a:r>
            <a:endParaRPr lang="es-ES" sz="2800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66" y="2627602"/>
            <a:ext cx="4380040" cy="13625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63" y="2019834"/>
            <a:ext cx="6496050" cy="235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504" y="4764464"/>
            <a:ext cx="6515100" cy="13620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084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800" u="sng" dirty="0" smtClean="0"/>
              <a:t>Pestaña Stadistic</a:t>
            </a:r>
            <a:endParaRPr lang="es-E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05672" y="2371725"/>
            <a:ext cx="5402655" cy="4195481"/>
          </a:xfrm>
        </p:spPr>
        <p:txBody>
          <a:bodyPr/>
          <a:lstStyle/>
          <a:p>
            <a:r>
              <a:rPr lang="es-ES" dirty="0" smtClean="0"/>
              <a:t>Multitud de opciones</a:t>
            </a:r>
          </a:p>
          <a:p>
            <a:pPr lvl="1"/>
            <a:r>
              <a:rPr lang="es-ES" dirty="0" smtClean="0"/>
              <a:t>I/O Graph</a:t>
            </a:r>
          </a:p>
          <a:p>
            <a:pPr lvl="1"/>
            <a:r>
              <a:rPr lang="es-ES" dirty="0" smtClean="0"/>
              <a:t>Flow Graph</a:t>
            </a:r>
          </a:p>
          <a:p>
            <a:pPr lvl="1"/>
            <a:r>
              <a:rPr lang="es-ES" dirty="0" smtClean="0"/>
              <a:t>Endpoints</a:t>
            </a:r>
          </a:p>
          <a:p>
            <a:pPr lvl="1"/>
            <a:r>
              <a:rPr lang="es-ES" dirty="0" smtClean="0"/>
              <a:t>HTTP</a:t>
            </a:r>
          </a:p>
          <a:p>
            <a:pPr lvl="1"/>
            <a:r>
              <a:rPr lang="es-ES" dirty="0" smtClean="0"/>
              <a:t>IPv4 / IPv6</a:t>
            </a:r>
          </a:p>
          <a:p>
            <a:pPr lvl="1"/>
            <a:endParaRPr lang="es-ES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48" y="1853248"/>
            <a:ext cx="2978089" cy="48882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138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  <a:br>
              <a:rPr lang="es-ES" dirty="0"/>
            </a:br>
            <a:r>
              <a:rPr lang="es-ES" sz="2800" u="sng" dirty="0" smtClean="0"/>
              <a:t>I/O Graph</a:t>
            </a:r>
            <a:endParaRPr lang="es-ES" sz="2800" u="sng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19271" y="3349539"/>
            <a:ext cx="3906365" cy="1305589"/>
          </a:xfrm>
        </p:spPr>
        <p:txBody>
          <a:bodyPr/>
          <a:lstStyle/>
          <a:p>
            <a:r>
              <a:rPr lang="es-ES" dirty="0" smtClean="0"/>
              <a:t>Muestra la cantidad de paquetes por segundo a lo largo en el tiempo.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40" y="1964084"/>
            <a:ext cx="6674428" cy="452092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85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Como es Wireshark</a:t>
            </a:r>
            <a:br>
              <a:rPr lang="es-ES" dirty="0"/>
            </a:br>
            <a:r>
              <a:rPr lang="es-ES" sz="2800" u="sng" dirty="0" smtClean="0"/>
              <a:t>Flow Graph</a:t>
            </a:r>
            <a:endParaRPr lang="es-ES" u="sng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1555" y="5613689"/>
            <a:ext cx="9824284" cy="1050347"/>
          </a:xfrm>
        </p:spPr>
        <p:txBody>
          <a:bodyPr>
            <a:normAutofit/>
          </a:bodyPr>
          <a:lstStyle/>
          <a:p>
            <a:r>
              <a:rPr lang="es-ES" dirty="0" smtClean="0"/>
              <a:t>Muestra un diagrama de flujo donde podemos ver los protocolos involucrados.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54" y="1853248"/>
            <a:ext cx="9824284" cy="36101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3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364</Words>
  <Application>Microsoft Office PowerPoint</Application>
  <PresentationFormat>Panorámica</PresentationFormat>
  <Paragraphs>66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Wireshark </vt:lpstr>
      <vt:lpstr>Un poco de historia</vt:lpstr>
      <vt:lpstr>Instalación de Wireshark</vt:lpstr>
      <vt:lpstr>Como es Wireshark</vt:lpstr>
      <vt:lpstr>Como es Wireshark</vt:lpstr>
      <vt:lpstr>Como es Wireshark Filtrado de protocolos</vt:lpstr>
      <vt:lpstr>Como es Wireshark Pestaña Stadistic</vt:lpstr>
      <vt:lpstr>Como es Wireshark I/O Graph</vt:lpstr>
      <vt:lpstr>Como es Wireshark Flow Graph</vt:lpstr>
      <vt:lpstr>Como es Wireshark Endpoints</vt:lpstr>
      <vt:lpstr>Para que podemos usar Wireshark </vt:lpstr>
      <vt:lpstr>Algunos ejemplos Demos</vt:lpstr>
      <vt:lpstr>Algunos ejemplos Ping</vt:lpstr>
      <vt:lpstr>Algunos ejemplos Detección ataque DDoS mediante hping3</vt:lpstr>
      <vt:lpstr>Algunos ejemplos Detección ataque DDoS mediante hping3</vt:lpstr>
      <vt:lpstr>Algunos ejemplos Detección ataque DDoS mediante hping3</vt:lpstr>
      <vt:lpstr>Algunos ejemplos Funcionamiento balanceador </vt:lpstr>
      <vt:lpstr>Algunos ejemplos Funcionamiento balanceador</vt:lpstr>
      <vt:lpstr>Algunos ejemplos Transferencia archivo</vt:lpstr>
      <vt:lpstr>Algunos ejemplos Seguridad web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</dc:title>
  <dc:creator>Raul Del Pozo Moreno</dc:creator>
  <cp:lastModifiedBy>Raul Del Pozo Moreno</cp:lastModifiedBy>
  <cp:revision>19</cp:revision>
  <dcterms:created xsi:type="dcterms:W3CDTF">2018-05-06T11:25:19Z</dcterms:created>
  <dcterms:modified xsi:type="dcterms:W3CDTF">2018-05-06T17:17:27Z</dcterms:modified>
</cp:coreProperties>
</file>