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3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8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4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2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5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0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8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6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8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2062AE-A417-40C9-A165-BE8AFBE185FB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2C19733-7980-4237-8128-8D94C65B1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1A0AD0-1851-4586-9C33-6B35E6239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247" y="5774159"/>
            <a:ext cx="8825658" cy="861420"/>
          </a:xfrm>
        </p:spPr>
        <p:txBody>
          <a:bodyPr/>
          <a:lstStyle/>
          <a:p>
            <a:r>
              <a:rPr lang="en-IN" dirty="0"/>
              <a:t>By venkat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E5A62-D6DE-498C-85E5-EEDE61362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80" y="1550654"/>
            <a:ext cx="5635040" cy="3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919-F692-4710-8D55-EEC4123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13D-09C9-481E-ACE1-B2402CE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  <a:p>
            <a:r>
              <a:rPr lang="en-IN" dirty="0"/>
              <a:t>Structured Query Language</a:t>
            </a:r>
          </a:p>
          <a:p>
            <a:r>
              <a:rPr lang="en-IN" dirty="0"/>
              <a:t>MySQL &amp; MySQL Query Bench</a:t>
            </a:r>
          </a:p>
          <a:p>
            <a:r>
              <a:rPr lang="en-IN" dirty="0"/>
              <a:t>Entity of Relational Diagram</a:t>
            </a:r>
          </a:p>
          <a:p>
            <a:r>
              <a:rPr lang="en-IN" dirty="0"/>
              <a:t>Normalization</a:t>
            </a:r>
          </a:p>
          <a:p>
            <a:r>
              <a:rPr lang="en-IN" dirty="0"/>
              <a:t>SQL Operations &amp;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1CE3C-CDF1-4191-B3C8-662D035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5" y="280086"/>
            <a:ext cx="1214231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2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919-F692-4710-8D55-EEC4123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13D-09C9-481E-ACE1-B2402CE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  <a:p>
            <a:r>
              <a:rPr lang="en-IN" dirty="0"/>
              <a:t>Structured Query Language</a:t>
            </a:r>
          </a:p>
          <a:p>
            <a:r>
              <a:rPr lang="en-IN" dirty="0"/>
              <a:t>MySQL &amp; MySQL Query Bench</a:t>
            </a:r>
          </a:p>
          <a:p>
            <a:r>
              <a:rPr lang="en-IN" dirty="0"/>
              <a:t>Entity of Relational Diagram</a:t>
            </a:r>
          </a:p>
          <a:p>
            <a:r>
              <a:rPr lang="en-IN" dirty="0"/>
              <a:t>Normalization</a:t>
            </a:r>
          </a:p>
          <a:p>
            <a:r>
              <a:rPr lang="en-IN" dirty="0"/>
              <a:t>SQL Operations &amp;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1CE3C-CDF1-4191-B3C8-662D035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5" y="280086"/>
            <a:ext cx="1214231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9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919-F692-4710-8D55-EEC4123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13D-09C9-481E-ACE1-B2402CE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  <a:p>
            <a:r>
              <a:rPr lang="en-IN" dirty="0"/>
              <a:t>Structured Query Language</a:t>
            </a:r>
          </a:p>
          <a:p>
            <a:r>
              <a:rPr lang="en-IN" dirty="0"/>
              <a:t>MySQL &amp; MySQL Query Bench</a:t>
            </a:r>
          </a:p>
          <a:p>
            <a:r>
              <a:rPr lang="en-IN" dirty="0"/>
              <a:t>Entity of Relational Diagram</a:t>
            </a:r>
          </a:p>
          <a:p>
            <a:r>
              <a:rPr lang="en-IN" dirty="0"/>
              <a:t>Normalization</a:t>
            </a:r>
          </a:p>
          <a:p>
            <a:r>
              <a:rPr lang="en-IN" dirty="0"/>
              <a:t>SQL Operations &amp;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1CE3C-CDF1-4191-B3C8-662D035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5" y="280086"/>
            <a:ext cx="1214231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3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919-F692-4710-8D55-EEC4123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&amp; MySQL Query 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13D-09C9-481E-ACE1-B2402CE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  <a:p>
            <a:r>
              <a:rPr lang="en-IN" dirty="0"/>
              <a:t>Structured Query Language</a:t>
            </a:r>
          </a:p>
          <a:p>
            <a:r>
              <a:rPr lang="en-IN" dirty="0"/>
              <a:t>MySQL &amp; MySQL Query Bench</a:t>
            </a:r>
          </a:p>
          <a:p>
            <a:r>
              <a:rPr lang="en-IN" dirty="0"/>
              <a:t>Entity of Relational Diagram</a:t>
            </a:r>
          </a:p>
          <a:p>
            <a:r>
              <a:rPr lang="en-IN" dirty="0"/>
              <a:t>Normalization</a:t>
            </a:r>
          </a:p>
          <a:p>
            <a:r>
              <a:rPr lang="en-IN" dirty="0"/>
              <a:t>SQL Operations &amp;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1CE3C-CDF1-4191-B3C8-662D035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5" y="280086"/>
            <a:ext cx="1214231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919-F692-4710-8D55-EEC4123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of Relational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13D-09C9-481E-ACE1-B2402CE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  <a:p>
            <a:r>
              <a:rPr lang="en-IN" dirty="0"/>
              <a:t>Structured Query Language</a:t>
            </a:r>
          </a:p>
          <a:p>
            <a:r>
              <a:rPr lang="en-IN" dirty="0"/>
              <a:t>MySQL &amp; MySQL Query Bench</a:t>
            </a:r>
          </a:p>
          <a:p>
            <a:r>
              <a:rPr lang="en-IN" dirty="0"/>
              <a:t>Entity of Relational Diagram</a:t>
            </a:r>
          </a:p>
          <a:p>
            <a:r>
              <a:rPr lang="en-IN" dirty="0"/>
              <a:t>Normalization</a:t>
            </a:r>
          </a:p>
          <a:p>
            <a:r>
              <a:rPr lang="en-IN" dirty="0"/>
              <a:t>SQL Operations &amp;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1CE3C-CDF1-4191-B3C8-662D035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5" y="280086"/>
            <a:ext cx="1214231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919-F692-4710-8D55-EEC4123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13D-09C9-481E-ACE1-B2402CE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  <a:p>
            <a:r>
              <a:rPr lang="en-IN" dirty="0"/>
              <a:t>Structured Query Language</a:t>
            </a:r>
          </a:p>
          <a:p>
            <a:r>
              <a:rPr lang="en-IN" dirty="0"/>
              <a:t>MySQL &amp; MySQL Query Bench</a:t>
            </a:r>
          </a:p>
          <a:p>
            <a:r>
              <a:rPr lang="en-IN" dirty="0"/>
              <a:t>Entity of Relational Diagram</a:t>
            </a:r>
          </a:p>
          <a:p>
            <a:r>
              <a:rPr lang="en-IN" dirty="0"/>
              <a:t>Normalization</a:t>
            </a:r>
          </a:p>
          <a:p>
            <a:r>
              <a:rPr lang="en-IN" dirty="0"/>
              <a:t>SQL Operations &amp;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1CE3C-CDF1-4191-B3C8-662D035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5" y="280086"/>
            <a:ext cx="1214231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8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919-F692-4710-8D55-EEC4123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Operations &amp;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13D-09C9-481E-ACE1-B2402CEB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Database &amp; DBMS?</a:t>
            </a:r>
          </a:p>
          <a:p>
            <a:r>
              <a:rPr lang="en-IN" dirty="0"/>
              <a:t>Structured Query Language</a:t>
            </a:r>
          </a:p>
          <a:p>
            <a:r>
              <a:rPr lang="en-IN" dirty="0"/>
              <a:t>MySQL &amp; MySQL Query Bench</a:t>
            </a:r>
          </a:p>
          <a:p>
            <a:r>
              <a:rPr lang="en-IN" dirty="0"/>
              <a:t>Entity of Relational Diagram</a:t>
            </a:r>
          </a:p>
          <a:p>
            <a:r>
              <a:rPr lang="en-IN" dirty="0"/>
              <a:t>Normalization</a:t>
            </a:r>
          </a:p>
          <a:p>
            <a:r>
              <a:rPr lang="en-IN" dirty="0"/>
              <a:t>SQL Operations &amp;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1CE3C-CDF1-4191-B3C8-662D035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5" y="280086"/>
            <a:ext cx="1214231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70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188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Agenda </vt:lpstr>
      <vt:lpstr>What is Database &amp; DBMS?</vt:lpstr>
      <vt:lpstr>Structured Query Language</vt:lpstr>
      <vt:lpstr>MySQL &amp; MySQL Query Bench</vt:lpstr>
      <vt:lpstr>Entity of Relational Diagram</vt:lpstr>
      <vt:lpstr>Normalization</vt:lpstr>
      <vt:lpstr>SQL Operations &amp;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bvsra</dc:creator>
  <cp:lastModifiedBy>bvsra</cp:lastModifiedBy>
  <cp:revision>11</cp:revision>
  <dcterms:created xsi:type="dcterms:W3CDTF">2020-02-29T07:03:36Z</dcterms:created>
  <dcterms:modified xsi:type="dcterms:W3CDTF">2020-02-29T07:17:01Z</dcterms:modified>
</cp:coreProperties>
</file>