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  <p:sldMasterId id="2147483752" r:id="rId2"/>
    <p:sldMasterId id="2147483760" r:id="rId3"/>
  </p:sldMasterIdLst>
  <p:notesMasterIdLst>
    <p:notesMasterId r:id="rId14"/>
  </p:notesMasterIdLst>
  <p:handoutMasterIdLst>
    <p:handoutMasterId r:id="rId15"/>
  </p:handoutMasterIdLst>
  <p:sldIdLst>
    <p:sldId id="256" r:id="rId4"/>
    <p:sldId id="379" r:id="rId5"/>
    <p:sldId id="259" r:id="rId6"/>
    <p:sldId id="384" r:id="rId7"/>
    <p:sldId id="388" r:id="rId8"/>
    <p:sldId id="385" r:id="rId9"/>
    <p:sldId id="386" r:id="rId10"/>
    <p:sldId id="387" r:id="rId11"/>
    <p:sldId id="383" r:id="rId12"/>
    <p:sldId id="35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897" autoAdjust="0"/>
  </p:normalViewPr>
  <p:slideViewPr>
    <p:cSldViewPr snapToGrid="0">
      <p:cViewPr varScale="1">
        <p:scale>
          <a:sx n="101" d="100"/>
          <a:sy n="101" d="100"/>
        </p:scale>
        <p:origin x="39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6913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29AF3E-7BE9-4052-8280-88512053C2B4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188A34-F23F-406E-92D1-31DDD689A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985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188A34-F23F-406E-92D1-31DDD689A69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4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43D19E-BFDB-4C92-8EDD-32EDDA8F41DF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8543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rgbClr val="F7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246751"/>
            <a:ext cx="3278155" cy="474724"/>
          </a:xfrm>
        </p:spPr>
        <p:txBody>
          <a:bodyPr/>
          <a:lstStyle>
            <a:lvl1pPr>
              <a:defRPr sz="2133" b="1">
                <a:latin typeface="Gotham HTF Book" charset="0"/>
                <a:ea typeface="Gotham HTF Book" charset="0"/>
                <a:cs typeface="Gotham HTF Book" charset="0"/>
              </a:defRPr>
            </a:lvl1pPr>
          </a:lstStyle>
          <a:p>
            <a:fld id="{CA3F9CEB-8669-41F6-8D8B-13E7895C97DD}" type="datetimeFigureOut">
              <a:rPr lang="en-IN" smtClean="0"/>
              <a:t>22-10-2024</a:t>
            </a:fld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84400"/>
            <a:ext cx="12192000" cy="2470912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35360" y="5099980"/>
            <a:ext cx="11602072" cy="656655"/>
          </a:xfrm>
        </p:spPr>
        <p:txBody>
          <a:bodyPr vert="horz" wrap="square" lIns="0" tIns="0" rIns="0" bIns="0" rtlCol="0">
            <a:spAutoFit/>
          </a:bodyPr>
          <a:lstStyle>
            <a:lvl1pPr algn="r">
              <a:defRPr lang="en-IN" sz="4267" b="1" i="0" spc="-167" dirty="0">
                <a:solidFill>
                  <a:srgbClr val="21619C"/>
                </a:solidFill>
                <a:latin typeface="Proxima Nova Rg"/>
                <a:cs typeface="Proxima Nova Rg"/>
              </a:defRPr>
            </a:lvl1pPr>
          </a:lstStyle>
          <a:p>
            <a:pPr marL="16933"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5659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F7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631" y="190239"/>
            <a:ext cx="11564999" cy="656655"/>
          </a:xfrm>
        </p:spPr>
        <p:txBody>
          <a:bodyPr vert="horz" wrap="square" lIns="0" tIns="0" rIns="0" bIns="0" rtlCol="0" anchor="ctr">
            <a:spAutoFit/>
          </a:bodyPr>
          <a:lstStyle>
            <a:lvl1pPr algn="ctr">
              <a:defRPr lang="en-IN" sz="4267" b="1" i="0" spc="-167" dirty="0">
                <a:solidFill>
                  <a:srgbClr val="21619C"/>
                </a:solidFill>
                <a:latin typeface="Proxima Nova Rg"/>
                <a:cs typeface="Proxima Nova Rg"/>
              </a:defRPr>
            </a:lvl1pPr>
          </a:lstStyle>
          <a:p>
            <a:pPr marL="16933" lvl="0" algn="l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5437" y="1266271"/>
            <a:ext cx="5496520" cy="4859892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3200" b="0" dirty="0" smtClean="0">
                <a:solidFill>
                  <a:srgbClr val="404040"/>
                </a:solidFill>
                <a:latin typeface="Gotham HTF Book" charset="0"/>
                <a:ea typeface="Gotham HTF Book" charset="0"/>
                <a:cs typeface="Gotham HTF Book" charset="0"/>
              </a:defRPr>
            </a:lvl1pPr>
            <a:lvl2pPr>
              <a:defRPr lang="en-US" sz="2133" b="0" dirty="0" smtClean="0">
                <a:solidFill>
                  <a:srgbClr val="404040"/>
                </a:solidFill>
                <a:latin typeface="Gotham HTF Book" charset="0"/>
                <a:ea typeface="Gotham HTF Book" charset="0"/>
                <a:cs typeface="Gotham HTF Book" charset="0"/>
              </a:defRPr>
            </a:lvl2pPr>
            <a:lvl3pPr>
              <a:defRPr lang="en-US" sz="2400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3pPr>
            <a:lvl4pPr>
              <a:defRPr lang="en-US" sz="2133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4pPr>
            <a:lvl5pPr>
              <a:defRPr lang="en-IN" sz="2133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7893" y="1263651"/>
            <a:ext cx="5894249" cy="4862511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3200" b="0" dirty="0" smtClean="0">
                <a:solidFill>
                  <a:srgbClr val="404040"/>
                </a:solidFill>
                <a:latin typeface="Gotham HTF Book" charset="0"/>
                <a:ea typeface="Gotham HTF Book" charset="0"/>
                <a:cs typeface="Gotham HTF Book" charset="0"/>
              </a:defRPr>
            </a:lvl1pPr>
            <a:lvl2pPr>
              <a:defRPr lang="en-US" sz="2133" b="0" dirty="0" smtClean="0">
                <a:solidFill>
                  <a:srgbClr val="404040"/>
                </a:solidFill>
                <a:latin typeface="Gotham HTF Book" charset="0"/>
                <a:ea typeface="Gotham HTF Book" charset="0"/>
                <a:cs typeface="Gotham HTF Book" charset="0"/>
              </a:defRPr>
            </a:lvl2pPr>
            <a:lvl3pPr>
              <a:defRPr lang="en-US" sz="2400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3pPr>
            <a:lvl4pPr>
              <a:defRPr lang="en-US" sz="2133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4pPr>
            <a:lvl5pPr>
              <a:defRPr lang="en-IN" sz="2133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2" name="object 2"/>
          <p:cNvSpPr/>
          <p:nvPr/>
        </p:nvSpPr>
        <p:spPr>
          <a:xfrm flipV="1">
            <a:off x="205251" y="1114830"/>
            <a:ext cx="11586893" cy="66180"/>
          </a:xfrm>
          <a:custGeom>
            <a:avLst/>
            <a:gdLst/>
            <a:ahLst/>
            <a:cxnLst/>
            <a:rect l="l" t="t" r="r" b="b"/>
            <a:pathLst>
              <a:path w="10424160">
                <a:moveTo>
                  <a:pt x="0" y="0"/>
                </a:moveTo>
                <a:lnTo>
                  <a:pt x="10424154" y="0"/>
                </a:lnTo>
              </a:path>
            </a:pathLst>
          </a:custGeom>
        </p:spPr>
        <p:txBody>
          <a:bodyPr vert="horz" lIns="121920" tIns="60960" rIns="121920" bIns="60960" rtlCol="0">
            <a:normAutofit fontScale="25000" lnSpcReduction="20000"/>
          </a:bodyPr>
          <a:lstStyle/>
          <a:p>
            <a:pPr marL="457189" lvl="0" indent="-457189">
              <a:spcBef>
                <a:spcPct val="20000"/>
              </a:spcBef>
              <a:buFont typeface="Arial" pitchFamily="34" charset="0"/>
              <a:buChar char="•"/>
            </a:pPr>
            <a:endParaRPr sz="3200" b="1">
              <a:solidFill>
                <a:srgbClr val="404040"/>
              </a:solidFill>
              <a:latin typeface="Proxima Nova Rg"/>
              <a:cs typeface="Proxima Nova Rg"/>
            </a:endParaRPr>
          </a:p>
        </p:txBody>
      </p:sp>
      <p:sp>
        <p:nvSpPr>
          <p:cNvPr id="17" name="object 2"/>
          <p:cNvSpPr/>
          <p:nvPr/>
        </p:nvSpPr>
        <p:spPr>
          <a:xfrm flipV="1">
            <a:off x="269747" y="1028734"/>
            <a:ext cx="11586893" cy="66180"/>
          </a:xfrm>
          <a:custGeom>
            <a:avLst/>
            <a:gdLst/>
            <a:ahLst/>
            <a:cxnLst/>
            <a:rect l="l" t="t" r="r" b="b"/>
            <a:pathLst>
              <a:path w="10424160">
                <a:moveTo>
                  <a:pt x="0" y="0"/>
                </a:moveTo>
                <a:lnTo>
                  <a:pt x="10424154" y="0"/>
                </a:lnTo>
              </a:path>
            </a:pathLst>
          </a:custGeom>
          <a:ln w="12703">
            <a:solidFill>
              <a:srgbClr val="7F8285"/>
            </a:solidFill>
            <a:prstDash val="dash"/>
          </a:ln>
        </p:spPr>
        <p:txBody>
          <a:bodyPr wrap="square" lIns="0" tIns="0" rIns="0" bIns="0" rtlCol="0"/>
          <a:lstStyle/>
          <a:p>
            <a:endParaRPr sz="240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5841"/>
            <a:ext cx="12212869" cy="59378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0800523" y="6311272"/>
            <a:ext cx="1508357" cy="2565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sz="1067" b="0" i="0">
                <a:solidFill>
                  <a:schemeClr val="bg1"/>
                </a:solidFill>
                <a:latin typeface="Proxima Nova Rg" panose="02000506030000020004" pitchFamily="50" charset="0"/>
                <a:cs typeface="Gotham HTF Book"/>
              </a:rPr>
              <a:t>www.cloudthat.com</a:t>
            </a:r>
          </a:p>
        </p:txBody>
      </p:sp>
    </p:spTree>
    <p:extLst>
      <p:ext uri="{BB962C8B-B14F-4D97-AF65-F5344CB8AC3E}">
        <p14:creationId xmlns:p14="http://schemas.microsoft.com/office/powerpoint/2010/main" val="2710825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F7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765" y="205643"/>
            <a:ext cx="10972800" cy="656655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 lang="en-IN" sz="4267" b="1" i="0" spc="-167" dirty="0">
                <a:solidFill>
                  <a:srgbClr val="21619C"/>
                </a:solidFill>
                <a:latin typeface="Proxima Nova Rg"/>
                <a:cs typeface="Proxima Nova Rg"/>
              </a:defRPr>
            </a:lvl1pPr>
          </a:lstStyle>
          <a:p>
            <a:pPr marL="16933" lvl="0" algn="l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53326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8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1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3" y="6459786"/>
            <a:ext cx="2618511" cy="365125"/>
          </a:xfrm>
        </p:spPr>
        <p:txBody>
          <a:bodyPr/>
          <a:lstStyle>
            <a:lvl1pPr algn="l">
              <a:defRPr/>
            </a:lvl1pPr>
          </a:lstStyle>
          <a:p>
            <a:fld id="{CA3F9CEB-8669-41F6-8D8B-13E7895C97DD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6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0161054-E526-4D10-8B38-59C6678540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80300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F9CEB-8669-41F6-8D8B-13E7895C97DD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61054-E526-4D10-8B38-59C6678540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2716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80593A0-4211-460E-B6CF-FE2D9CE6D9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194852" y="1"/>
            <a:ext cx="3997149" cy="6156104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3920" y="621802"/>
            <a:ext cx="7440547" cy="590400"/>
          </a:xfrm>
        </p:spPr>
        <p:txBody>
          <a:bodyPr/>
          <a:lstStyle>
            <a:lvl1pPr>
              <a:defRPr sz="2399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1" y="1137921"/>
            <a:ext cx="7295842" cy="873760"/>
          </a:xfrm>
        </p:spPr>
        <p:txBody>
          <a:bodyPr/>
          <a:lstStyle>
            <a:lvl1pPr marL="0" indent="0">
              <a:buNone/>
              <a:defRPr sz="1799">
                <a:solidFill>
                  <a:schemeClr val="bg1"/>
                </a:solidFill>
              </a:defRPr>
            </a:lvl1pPr>
            <a:lvl2pPr marL="356438" indent="0">
              <a:buNone/>
              <a:defRPr sz="1799">
                <a:solidFill>
                  <a:schemeClr val="bg1"/>
                </a:solidFill>
              </a:defRPr>
            </a:lvl2pPr>
            <a:lvl3pPr marL="712875" indent="0">
              <a:buNone/>
              <a:defRPr sz="1599">
                <a:solidFill>
                  <a:schemeClr val="bg1"/>
                </a:solidFill>
              </a:defRPr>
            </a:lvl3pPr>
            <a:lvl4pPr marL="1069313" indent="0">
              <a:buNone/>
              <a:defRPr sz="1399">
                <a:solidFill>
                  <a:schemeClr val="bg1"/>
                </a:solidFill>
              </a:defRPr>
            </a:lvl4pPr>
            <a:lvl5pPr marL="1425751" indent="0">
              <a:buNone/>
              <a:defRPr sz="1199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78D3272-120F-430D-AFB5-E93227EEEAAF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09601" y="2311401"/>
            <a:ext cx="3578253" cy="3844704"/>
          </a:xfrm>
        </p:spPr>
        <p:txBody>
          <a:bodyPr numCol="1"/>
          <a:lstStyle>
            <a:lvl1pPr marL="0" indent="0">
              <a:buNone/>
              <a:defRPr sz="1399">
                <a:solidFill>
                  <a:schemeClr val="bg1"/>
                </a:solidFill>
              </a:defRPr>
            </a:lvl1pPr>
            <a:lvl2pPr marL="356438" indent="0">
              <a:buNone/>
              <a:defRPr sz="1799">
                <a:solidFill>
                  <a:schemeClr val="bg1"/>
                </a:solidFill>
              </a:defRPr>
            </a:lvl2pPr>
            <a:lvl3pPr marL="712875" indent="0">
              <a:buNone/>
              <a:defRPr sz="1599">
                <a:solidFill>
                  <a:schemeClr val="bg1"/>
                </a:solidFill>
              </a:defRPr>
            </a:lvl3pPr>
            <a:lvl4pPr marL="1069313" indent="0">
              <a:buNone/>
              <a:defRPr sz="1399">
                <a:solidFill>
                  <a:schemeClr val="bg1"/>
                </a:solidFill>
              </a:defRPr>
            </a:lvl4pPr>
            <a:lvl5pPr marL="1425751" indent="0">
              <a:buNone/>
              <a:defRPr sz="1199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C7BD71A-882B-40FB-A05F-48ECC69FF73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4327190" y="2311402"/>
            <a:ext cx="3578253" cy="1254759"/>
          </a:xfrm>
        </p:spPr>
        <p:txBody>
          <a:bodyPr numCol="1"/>
          <a:lstStyle>
            <a:lvl1pPr marL="0" indent="0">
              <a:buNone/>
              <a:defRPr sz="1399">
                <a:solidFill>
                  <a:schemeClr val="bg1"/>
                </a:solidFill>
              </a:defRPr>
            </a:lvl1pPr>
            <a:lvl2pPr marL="356438" indent="0">
              <a:buNone/>
              <a:defRPr sz="1799">
                <a:solidFill>
                  <a:schemeClr val="bg1"/>
                </a:solidFill>
              </a:defRPr>
            </a:lvl2pPr>
            <a:lvl3pPr marL="712875" indent="0">
              <a:buNone/>
              <a:defRPr sz="1599">
                <a:solidFill>
                  <a:schemeClr val="bg1"/>
                </a:solidFill>
              </a:defRPr>
            </a:lvl3pPr>
            <a:lvl4pPr marL="1069313" indent="0">
              <a:buNone/>
              <a:defRPr sz="1399">
                <a:solidFill>
                  <a:schemeClr val="bg1"/>
                </a:solidFill>
              </a:defRPr>
            </a:lvl4pPr>
            <a:lvl5pPr marL="1425751" indent="0">
              <a:buNone/>
              <a:defRPr sz="1199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87D58C8-1517-42AA-8B2A-E449A3F6F02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327190" y="4236721"/>
            <a:ext cx="3578253" cy="1944160"/>
          </a:xfrm>
        </p:spPr>
        <p:txBody>
          <a:bodyPr numCol="1"/>
          <a:lstStyle>
            <a:lvl1pPr marL="0" indent="0">
              <a:buNone/>
              <a:defRPr sz="1799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  <a:lvl2pPr marL="356438" indent="0">
              <a:buNone/>
              <a:defRPr sz="1799">
                <a:solidFill>
                  <a:schemeClr val="bg1"/>
                </a:solidFill>
              </a:defRPr>
            </a:lvl2pPr>
            <a:lvl3pPr marL="712875" indent="0">
              <a:buNone/>
              <a:defRPr sz="1599">
                <a:solidFill>
                  <a:schemeClr val="bg1"/>
                </a:solidFill>
              </a:defRPr>
            </a:lvl3pPr>
            <a:lvl4pPr marL="1069313" indent="0">
              <a:buNone/>
              <a:defRPr sz="1399">
                <a:solidFill>
                  <a:schemeClr val="bg1"/>
                </a:solidFill>
              </a:defRPr>
            </a:lvl4pPr>
            <a:lvl5pPr marL="1425751" indent="0">
              <a:buNone/>
              <a:defRPr sz="1199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Quote</a:t>
            </a:r>
          </a:p>
        </p:txBody>
      </p:sp>
    </p:spTree>
    <p:extLst>
      <p:ext uri="{BB962C8B-B14F-4D97-AF65-F5344CB8AC3E}">
        <p14:creationId xmlns:p14="http://schemas.microsoft.com/office/powerpoint/2010/main" val="1305711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rgbClr val="F7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246751"/>
            <a:ext cx="3278155" cy="474724"/>
          </a:xfrm>
        </p:spPr>
        <p:txBody>
          <a:bodyPr/>
          <a:lstStyle>
            <a:lvl1pPr>
              <a:defRPr sz="2133" b="1">
                <a:latin typeface="Gotham HTF Book" charset="0"/>
                <a:ea typeface="Gotham HTF Book" charset="0"/>
                <a:cs typeface="Gotham HTF Book" charset="0"/>
              </a:defRPr>
            </a:lvl1pPr>
          </a:lstStyle>
          <a:p>
            <a:fld id="{CA3F9CEB-8669-41F6-8D8B-13E7895C97DD}" type="datetimeFigureOut">
              <a:rPr lang="en-IN" smtClean="0"/>
              <a:t>22-10-2024</a:t>
            </a:fld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84400"/>
            <a:ext cx="12192000" cy="2470912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35360" y="5099980"/>
            <a:ext cx="11602072" cy="656655"/>
          </a:xfrm>
        </p:spPr>
        <p:txBody>
          <a:bodyPr vert="horz" wrap="square" lIns="0" tIns="0" rIns="0" bIns="0" rtlCol="0">
            <a:spAutoFit/>
          </a:bodyPr>
          <a:lstStyle>
            <a:lvl1pPr algn="r">
              <a:defRPr lang="en-IN" sz="4267" b="1" i="0" spc="-167" dirty="0">
                <a:solidFill>
                  <a:srgbClr val="21619C"/>
                </a:solidFill>
                <a:latin typeface="Proxima Nova Rg"/>
                <a:cs typeface="Proxima Nova Rg"/>
              </a:defRPr>
            </a:lvl1pPr>
          </a:lstStyle>
          <a:p>
            <a:pPr marL="16933"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08453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F7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071" y="188295"/>
            <a:ext cx="11602072" cy="656655"/>
          </a:xfrm>
        </p:spPr>
        <p:txBody>
          <a:bodyPr vert="horz" wrap="square" lIns="0" tIns="0" rIns="0" bIns="0" rtlCol="0">
            <a:spAutoFit/>
          </a:bodyPr>
          <a:lstStyle>
            <a:lvl1pPr algn="l">
              <a:defRPr lang="en-IN" sz="4267" b="1" i="0" spc="-167" dirty="0">
                <a:solidFill>
                  <a:srgbClr val="21619C"/>
                </a:solidFill>
                <a:latin typeface="Proxima Nova Rg"/>
                <a:cs typeface="Proxima Nova Rg"/>
              </a:defRPr>
            </a:lvl1pPr>
          </a:lstStyle>
          <a:p>
            <a:pPr marL="16933"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891" y="1381931"/>
            <a:ext cx="11575252" cy="4726885"/>
          </a:xfrm>
        </p:spPr>
        <p:txBody>
          <a:bodyPr>
            <a:normAutofit/>
          </a:bodyPr>
          <a:lstStyle>
            <a:lvl1pPr>
              <a:defRPr lang="en-US" sz="3200" b="0" kern="1200" dirty="0" smtClean="0">
                <a:solidFill>
                  <a:srgbClr val="404040"/>
                </a:solidFill>
                <a:latin typeface="Gotham HTF Book" charset="0"/>
                <a:ea typeface="Gotham HTF Book" charset="0"/>
                <a:cs typeface="Gotham HTF Book" charset="0"/>
              </a:defRPr>
            </a:lvl1pPr>
            <a:lvl2pPr>
              <a:defRPr lang="en-US" sz="2133" b="0" kern="1200" dirty="0" smtClean="0">
                <a:solidFill>
                  <a:srgbClr val="404040"/>
                </a:solidFill>
                <a:latin typeface="Gotham HTF Book" charset="0"/>
                <a:ea typeface="Gotham HTF Book" charset="0"/>
                <a:cs typeface="Gotham HTF Book" charset="0"/>
              </a:defRPr>
            </a:lvl2pPr>
            <a:lvl3pPr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3pPr>
            <a:lvl4pPr>
              <a:defRPr sz="2133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4pPr>
            <a:lvl5pPr>
              <a:defRPr sz="2133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5841"/>
            <a:ext cx="12212869" cy="593787"/>
          </a:xfrm>
          <a:prstGeom prst="rect">
            <a:avLst/>
          </a:prstGeom>
        </p:spPr>
      </p:pic>
      <p:sp>
        <p:nvSpPr>
          <p:cNvPr id="8" name="object 2"/>
          <p:cNvSpPr/>
          <p:nvPr/>
        </p:nvSpPr>
        <p:spPr>
          <a:xfrm flipV="1">
            <a:off x="205251" y="1114830"/>
            <a:ext cx="11586893" cy="66180"/>
          </a:xfrm>
          <a:custGeom>
            <a:avLst/>
            <a:gdLst/>
            <a:ahLst/>
            <a:cxnLst/>
            <a:rect l="l" t="t" r="r" b="b"/>
            <a:pathLst>
              <a:path w="10424160">
                <a:moveTo>
                  <a:pt x="0" y="0"/>
                </a:moveTo>
                <a:lnTo>
                  <a:pt x="10424154" y="0"/>
                </a:lnTo>
              </a:path>
            </a:pathLst>
          </a:custGeom>
          <a:ln w="12703">
            <a:solidFill>
              <a:srgbClr val="7F8285"/>
            </a:solidFill>
            <a:prstDash val="dash"/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" name="TextBox 8"/>
          <p:cNvSpPr txBox="1"/>
          <p:nvPr/>
        </p:nvSpPr>
        <p:spPr>
          <a:xfrm>
            <a:off x="10800523" y="6311272"/>
            <a:ext cx="1508357" cy="2565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sz="1067" b="0" i="0">
                <a:solidFill>
                  <a:schemeClr val="bg1"/>
                </a:solidFill>
                <a:latin typeface="Proxima Nova Rg" panose="02000506030000020004" pitchFamily="50" charset="0"/>
                <a:cs typeface="Gotham HTF Book"/>
              </a:rPr>
              <a:t>www.cloudthat.com</a:t>
            </a:r>
          </a:p>
        </p:txBody>
      </p:sp>
    </p:spTree>
    <p:extLst>
      <p:ext uri="{BB962C8B-B14F-4D97-AF65-F5344CB8AC3E}">
        <p14:creationId xmlns:p14="http://schemas.microsoft.com/office/powerpoint/2010/main" val="37308685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bg>
      <p:bgPr>
        <a:solidFill>
          <a:srgbClr val="F7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5841"/>
            <a:ext cx="12212869" cy="59378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800523" y="6311272"/>
            <a:ext cx="1508357" cy="2565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sz="1067" b="0" i="0">
                <a:solidFill>
                  <a:schemeClr val="bg1"/>
                </a:solidFill>
                <a:latin typeface="Proxima Nova Rg" panose="02000506030000020004" pitchFamily="50" charset="0"/>
                <a:cs typeface="Gotham HTF Book"/>
              </a:rPr>
              <a:t>www.cloudthat.com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1988840"/>
            <a:ext cx="12212869" cy="22082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05399" y="2764635"/>
            <a:ext cx="11602072" cy="656655"/>
          </a:xfrm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algn="ctr">
              <a:defRPr lang="en-IN" sz="4267" b="0" i="0" spc="-167" dirty="0">
                <a:solidFill>
                  <a:schemeClr val="bg1"/>
                </a:solidFill>
                <a:latin typeface="Proxima Nova Rg"/>
                <a:cs typeface="Proxima Nova Rg"/>
              </a:defRPr>
            </a:lvl1pPr>
          </a:lstStyle>
          <a:p>
            <a:pPr marL="16933"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13340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F7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631" y="190239"/>
            <a:ext cx="11564999" cy="656655"/>
          </a:xfrm>
        </p:spPr>
        <p:txBody>
          <a:bodyPr vert="horz" wrap="square" lIns="0" tIns="0" rIns="0" bIns="0" rtlCol="0" anchor="ctr">
            <a:spAutoFit/>
          </a:bodyPr>
          <a:lstStyle>
            <a:lvl1pPr algn="ctr">
              <a:defRPr lang="en-IN" sz="4267" b="1" i="0" spc="-167" dirty="0">
                <a:solidFill>
                  <a:srgbClr val="21619C"/>
                </a:solidFill>
                <a:latin typeface="Proxima Nova Rg"/>
                <a:cs typeface="Proxima Nova Rg"/>
              </a:defRPr>
            </a:lvl1pPr>
          </a:lstStyle>
          <a:p>
            <a:pPr marL="16933" lvl="0" algn="l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5437" y="1266271"/>
            <a:ext cx="5496520" cy="4859892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3200" b="0" dirty="0" smtClean="0">
                <a:solidFill>
                  <a:srgbClr val="404040"/>
                </a:solidFill>
                <a:latin typeface="Gotham HTF Book" charset="0"/>
                <a:ea typeface="Gotham HTF Book" charset="0"/>
                <a:cs typeface="Gotham HTF Book" charset="0"/>
              </a:defRPr>
            </a:lvl1pPr>
            <a:lvl2pPr>
              <a:defRPr lang="en-US" sz="2133" b="0" dirty="0" smtClean="0">
                <a:solidFill>
                  <a:srgbClr val="404040"/>
                </a:solidFill>
                <a:latin typeface="Gotham HTF Book" charset="0"/>
                <a:ea typeface="Gotham HTF Book" charset="0"/>
                <a:cs typeface="Gotham HTF Book" charset="0"/>
              </a:defRPr>
            </a:lvl2pPr>
            <a:lvl3pPr>
              <a:defRPr lang="en-US" sz="2400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3pPr>
            <a:lvl4pPr>
              <a:defRPr lang="en-US" sz="2133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4pPr>
            <a:lvl5pPr>
              <a:defRPr lang="en-IN" sz="2133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7893" y="1263651"/>
            <a:ext cx="5894249" cy="4862511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3200" b="0" dirty="0" smtClean="0">
                <a:solidFill>
                  <a:srgbClr val="404040"/>
                </a:solidFill>
                <a:latin typeface="Gotham HTF Book" charset="0"/>
                <a:ea typeface="Gotham HTF Book" charset="0"/>
                <a:cs typeface="Gotham HTF Book" charset="0"/>
              </a:defRPr>
            </a:lvl1pPr>
            <a:lvl2pPr>
              <a:defRPr lang="en-US" sz="2133" b="0" dirty="0" smtClean="0">
                <a:solidFill>
                  <a:srgbClr val="404040"/>
                </a:solidFill>
                <a:latin typeface="Gotham HTF Book" charset="0"/>
                <a:ea typeface="Gotham HTF Book" charset="0"/>
                <a:cs typeface="Gotham HTF Book" charset="0"/>
              </a:defRPr>
            </a:lvl2pPr>
            <a:lvl3pPr>
              <a:defRPr lang="en-US" sz="2400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3pPr>
            <a:lvl4pPr>
              <a:defRPr lang="en-US" sz="2133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4pPr>
            <a:lvl5pPr>
              <a:defRPr lang="en-IN" sz="2133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2" name="object 2"/>
          <p:cNvSpPr/>
          <p:nvPr/>
        </p:nvSpPr>
        <p:spPr>
          <a:xfrm flipV="1">
            <a:off x="205251" y="1114830"/>
            <a:ext cx="11586893" cy="66180"/>
          </a:xfrm>
          <a:custGeom>
            <a:avLst/>
            <a:gdLst/>
            <a:ahLst/>
            <a:cxnLst/>
            <a:rect l="l" t="t" r="r" b="b"/>
            <a:pathLst>
              <a:path w="10424160">
                <a:moveTo>
                  <a:pt x="0" y="0"/>
                </a:moveTo>
                <a:lnTo>
                  <a:pt x="10424154" y="0"/>
                </a:lnTo>
              </a:path>
            </a:pathLst>
          </a:custGeom>
        </p:spPr>
        <p:txBody>
          <a:bodyPr vert="horz" lIns="121920" tIns="60960" rIns="121920" bIns="60960" rtlCol="0">
            <a:normAutofit fontScale="25000" lnSpcReduction="20000"/>
          </a:bodyPr>
          <a:lstStyle/>
          <a:p>
            <a:pPr marL="457189" lvl="0" indent="-457189">
              <a:spcBef>
                <a:spcPct val="20000"/>
              </a:spcBef>
              <a:buFont typeface="Arial" pitchFamily="34" charset="0"/>
              <a:buChar char="•"/>
            </a:pPr>
            <a:endParaRPr sz="3200" b="1">
              <a:solidFill>
                <a:srgbClr val="404040"/>
              </a:solidFill>
              <a:latin typeface="Proxima Nova Rg"/>
              <a:cs typeface="Proxima Nova Rg"/>
            </a:endParaRPr>
          </a:p>
        </p:txBody>
      </p:sp>
      <p:sp>
        <p:nvSpPr>
          <p:cNvPr id="17" name="object 2"/>
          <p:cNvSpPr/>
          <p:nvPr/>
        </p:nvSpPr>
        <p:spPr>
          <a:xfrm flipV="1">
            <a:off x="269747" y="1028734"/>
            <a:ext cx="11586893" cy="66180"/>
          </a:xfrm>
          <a:custGeom>
            <a:avLst/>
            <a:gdLst/>
            <a:ahLst/>
            <a:cxnLst/>
            <a:rect l="l" t="t" r="r" b="b"/>
            <a:pathLst>
              <a:path w="10424160">
                <a:moveTo>
                  <a:pt x="0" y="0"/>
                </a:moveTo>
                <a:lnTo>
                  <a:pt x="10424154" y="0"/>
                </a:lnTo>
              </a:path>
            </a:pathLst>
          </a:custGeom>
          <a:ln w="12703">
            <a:solidFill>
              <a:srgbClr val="7F8285"/>
            </a:solidFill>
            <a:prstDash val="dash"/>
          </a:ln>
        </p:spPr>
        <p:txBody>
          <a:bodyPr wrap="square" lIns="0" tIns="0" rIns="0" bIns="0" rtlCol="0"/>
          <a:lstStyle/>
          <a:p>
            <a:endParaRPr sz="240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5841"/>
            <a:ext cx="12212869" cy="59378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0800523" y="6311272"/>
            <a:ext cx="1508357" cy="2565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sz="1067" b="0" i="0">
                <a:solidFill>
                  <a:schemeClr val="bg1"/>
                </a:solidFill>
                <a:latin typeface="Proxima Nova Rg" panose="02000506030000020004" pitchFamily="50" charset="0"/>
                <a:cs typeface="Gotham HTF Book"/>
              </a:rPr>
              <a:t>www.cloudthat.com</a:t>
            </a:r>
          </a:p>
        </p:txBody>
      </p:sp>
    </p:spTree>
    <p:extLst>
      <p:ext uri="{BB962C8B-B14F-4D97-AF65-F5344CB8AC3E}">
        <p14:creationId xmlns:p14="http://schemas.microsoft.com/office/powerpoint/2010/main" val="16581153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F7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765" y="205643"/>
            <a:ext cx="10972800" cy="656655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 lang="en-IN" sz="4267" b="1" i="0" spc="-167" dirty="0">
                <a:solidFill>
                  <a:srgbClr val="21619C"/>
                </a:solidFill>
                <a:latin typeface="Proxima Nova Rg"/>
                <a:cs typeface="Proxima Nova Rg"/>
              </a:defRPr>
            </a:lvl1pPr>
          </a:lstStyle>
          <a:p>
            <a:pPr marL="16933" lvl="0" algn="l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1477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F7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071" y="188295"/>
            <a:ext cx="11602072" cy="656655"/>
          </a:xfrm>
        </p:spPr>
        <p:txBody>
          <a:bodyPr vert="horz" wrap="square" lIns="0" tIns="0" rIns="0" bIns="0" rtlCol="0">
            <a:spAutoFit/>
          </a:bodyPr>
          <a:lstStyle>
            <a:lvl1pPr algn="l">
              <a:defRPr lang="en-IN" sz="4267" b="1" i="0" spc="-167" dirty="0">
                <a:solidFill>
                  <a:srgbClr val="21619C"/>
                </a:solidFill>
                <a:latin typeface="Proxima Nova Rg"/>
                <a:cs typeface="Proxima Nova Rg"/>
              </a:defRPr>
            </a:lvl1pPr>
          </a:lstStyle>
          <a:p>
            <a:pPr marL="16933"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891" y="1381931"/>
            <a:ext cx="11575252" cy="4726885"/>
          </a:xfrm>
        </p:spPr>
        <p:txBody>
          <a:bodyPr>
            <a:normAutofit/>
          </a:bodyPr>
          <a:lstStyle>
            <a:lvl1pPr>
              <a:defRPr lang="en-US" sz="3200" b="0" kern="1200" dirty="0" smtClean="0">
                <a:solidFill>
                  <a:srgbClr val="404040"/>
                </a:solidFill>
                <a:latin typeface="Gotham HTF Book" charset="0"/>
                <a:ea typeface="Gotham HTF Book" charset="0"/>
                <a:cs typeface="Gotham HTF Book" charset="0"/>
              </a:defRPr>
            </a:lvl1pPr>
            <a:lvl2pPr>
              <a:defRPr lang="en-US" sz="2133" b="0" kern="1200" dirty="0" smtClean="0">
                <a:solidFill>
                  <a:srgbClr val="404040"/>
                </a:solidFill>
                <a:latin typeface="Gotham HTF Book" charset="0"/>
                <a:ea typeface="Gotham HTF Book" charset="0"/>
                <a:cs typeface="Gotham HTF Book" charset="0"/>
              </a:defRPr>
            </a:lvl2pPr>
            <a:lvl3pPr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3pPr>
            <a:lvl4pPr>
              <a:defRPr sz="2133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4pPr>
            <a:lvl5pPr>
              <a:defRPr sz="2133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5841"/>
            <a:ext cx="12212869" cy="593787"/>
          </a:xfrm>
          <a:prstGeom prst="rect">
            <a:avLst/>
          </a:prstGeom>
        </p:spPr>
      </p:pic>
      <p:sp>
        <p:nvSpPr>
          <p:cNvPr id="8" name="object 2"/>
          <p:cNvSpPr/>
          <p:nvPr/>
        </p:nvSpPr>
        <p:spPr>
          <a:xfrm flipV="1">
            <a:off x="205251" y="1114830"/>
            <a:ext cx="11586893" cy="66180"/>
          </a:xfrm>
          <a:custGeom>
            <a:avLst/>
            <a:gdLst/>
            <a:ahLst/>
            <a:cxnLst/>
            <a:rect l="l" t="t" r="r" b="b"/>
            <a:pathLst>
              <a:path w="10424160">
                <a:moveTo>
                  <a:pt x="0" y="0"/>
                </a:moveTo>
                <a:lnTo>
                  <a:pt x="10424154" y="0"/>
                </a:lnTo>
              </a:path>
            </a:pathLst>
          </a:custGeom>
          <a:ln w="12703">
            <a:solidFill>
              <a:srgbClr val="7F8285"/>
            </a:solidFill>
            <a:prstDash val="dash"/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" name="TextBox 8"/>
          <p:cNvSpPr txBox="1"/>
          <p:nvPr/>
        </p:nvSpPr>
        <p:spPr>
          <a:xfrm>
            <a:off x="10800523" y="6311272"/>
            <a:ext cx="1508357" cy="2565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sz="1067" b="0" i="0">
                <a:solidFill>
                  <a:schemeClr val="bg1"/>
                </a:solidFill>
                <a:latin typeface="Proxima Nova Rg" panose="02000506030000020004" pitchFamily="50" charset="0"/>
                <a:cs typeface="Gotham HTF Book"/>
              </a:rPr>
              <a:t>www.cloudthat.com</a:t>
            </a:r>
          </a:p>
        </p:txBody>
      </p:sp>
    </p:spTree>
    <p:extLst>
      <p:ext uri="{BB962C8B-B14F-4D97-AF65-F5344CB8AC3E}">
        <p14:creationId xmlns:p14="http://schemas.microsoft.com/office/powerpoint/2010/main" val="6929663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8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1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3" y="6459786"/>
            <a:ext cx="2618511" cy="365125"/>
          </a:xfrm>
        </p:spPr>
        <p:txBody>
          <a:bodyPr/>
          <a:lstStyle>
            <a:lvl1pPr algn="l">
              <a:defRPr/>
            </a:lvl1pPr>
          </a:lstStyle>
          <a:p>
            <a:fld id="{CA3F9CEB-8669-41F6-8D8B-13E7895C97DD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6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0161054-E526-4D10-8B38-59C6678540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7114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bg>
      <p:bgPr>
        <a:solidFill>
          <a:srgbClr val="F7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5841"/>
            <a:ext cx="12212869" cy="59378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800523" y="6311272"/>
            <a:ext cx="1508357" cy="2565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sz="1067" b="0" i="0">
                <a:solidFill>
                  <a:schemeClr val="bg1"/>
                </a:solidFill>
                <a:latin typeface="Proxima Nova Rg" panose="02000506030000020004" pitchFamily="50" charset="0"/>
                <a:cs typeface="Gotham HTF Book"/>
              </a:rPr>
              <a:t>www.cloudthat.com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1988840"/>
            <a:ext cx="12212869" cy="22082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05399" y="2764635"/>
            <a:ext cx="11602072" cy="656655"/>
          </a:xfrm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algn="ctr">
              <a:defRPr lang="en-IN" sz="4267" b="0" i="0" spc="-167" dirty="0">
                <a:solidFill>
                  <a:schemeClr val="bg1"/>
                </a:solidFill>
                <a:latin typeface="Proxima Nova Rg"/>
                <a:cs typeface="Proxima Nova Rg"/>
              </a:defRPr>
            </a:lvl1pPr>
          </a:lstStyle>
          <a:p>
            <a:pPr marL="16933"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71135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F7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631" y="190239"/>
            <a:ext cx="11564999" cy="656655"/>
          </a:xfrm>
        </p:spPr>
        <p:txBody>
          <a:bodyPr vert="horz" wrap="square" lIns="0" tIns="0" rIns="0" bIns="0" rtlCol="0" anchor="ctr">
            <a:spAutoFit/>
          </a:bodyPr>
          <a:lstStyle>
            <a:lvl1pPr algn="ctr">
              <a:defRPr lang="en-IN" sz="4267" b="1" i="0" spc="-167" dirty="0">
                <a:solidFill>
                  <a:srgbClr val="21619C"/>
                </a:solidFill>
                <a:latin typeface="Proxima Nova Rg"/>
                <a:cs typeface="Proxima Nova Rg"/>
              </a:defRPr>
            </a:lvl1pPr>
          </a:lstStyle>
          <a:p>
            <a:pPr marL="16933" lvl="0" algn="l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5437" y="1266271"/>
            <a:ext cx="5496520" cy="4859892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3200" b="0" dirty="0" smtClean="0">
                <a:solidFill>
                  <a:srgbClr val="404040"/>
                </a:solidFill>
                <a:latin typeface="Gotham HTF Book" charset="0"/>
                <a:ea typeface="Gotham HTF Book" charset="0"/>
                <a:cs typeface="Gotham HTF Book" charset="0"/>
              </a:defRPr>
            </a:lvl1pPr>
            <a:lvl2pPr>
              <a:defRPr lang="en-US" sz="2133" b="0" dirty="0" smtClean="0">
                <a:solidFill>
                  <a:srgbClr val="404040"/>
                </a:solidFill>
                <a:latin typeface="Gotham HTF Book" charset="0"/>
                <a:ea typeface="Gotham HTF Book" charset="0"/>
                <a:cs typeface="Gotham HTF Book" charset="0"/>
              </a:defRPr>
            </a:lvl2pPr>
            <a:lvl3pPr>
              <a:defRPr lang="en-US" sz="2400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3pPr>
            <a:lvl4pPr>
              <a:defRPr lang="en-US" sz="2133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4pPr>
            <a:lvl5pPr>
              <a:defRPr lang="en-IN" sz="2133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7893" y="1263651"/>
            <a:ext cx="5894249" cy="4862511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3200" b="0" dirty="0" smtClean="0">
                <a:solidFill>
                  <a:srgbClr val="404040"/>
                </a:solidFill>
                <a:latin typeface="Gotham HTF Book" charset="0"/>
                <a:ea typeface="Gotham HTF Book" charset="0"/>
                <a:cs typeface="Gotham HTF Book" charset="0"/>
              </a:defRPr>
            </a:lvl1pPr>
            <a:lvl2pPr>
              <a:defRPr lang="en-US" sz="2133" b="0" dirty="0" smtClean="0">
                <a:solidFill>
                  <a:srgbClr val="404040"/>
                </a:solidFill>
                <a:latin typeface="Gotham HTF Book" charset="0"/>
                <a:ea typeface="Gotham HTF Book" charset="0"/>
                <a:cs typeface="Gotham HTF Book" charset="0"/>
              </a:defRPr>
            </a:lvl2pPr>
            <a:lvl3pPr>
              <a:defRPr lang="en-US" sz="2400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3pPr>
            <a:lvl4pPr>
              <a:defRPr lang="en-US" sz="2133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4pPr>
            <a:lvl5pPr>
              <a:defRPr lang="en-IN" sz="2133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2" name="object 2"/>
          <p:cNvSpPr/>
          <p:nvPr/>
        </p:nvSpPr>
        <p:spPr>
          <a:xfrm flipV="1">
            <a:off x="205251" y="1114830"/>
            <a:ext cx="11586893" cy="66180"/>
          </a:xfrm>
          <a:custGeom>
            <a:avLst/>
            <a:gdLst/>
            <a:ahLst/>
            <a:cxnLst/>
            <a:rect l="l" t="t" r="r" b="b"/>
            <a:pathLst>
              <a:path w="10424160">
                <a:moveTo>
                  <a:pt x="0" y="0"/>
                </a:moveTo>
                <a:lnTo>
                  <a:pt x="10424154" y="0"/>
                </a:lnTo>
              </a:path>
            </a:pathLst>
          </a:custGeom>
        </p:spPr>
        <p:txBody>
          <a:bodyPr vert="horz" lIns="121920" tIns="60960" rIns="121920" bIns="60960" rtlCol="0">
            <a:normAutofit fontScale="25000" lnSpcReduction="20000"/>
          </a:bodyPr>
          <a:lstStyle/>
          <a:p>
            <a:pPr marL="457189" lvl="0" indent="-457189">
              <a:spcBef>
                <a:spcPct val="20000"/>
              </a:spcBef>
              <a:buFont typeface="Arial" pitchFamily="34" charset="0"/>
              <a:buChar char="•"/>
            </a:pPr>
            <a:endParaRPr sz="3200" b="1">
              <a:solidFill>
                <a:srgbClr val="404040"/>
              </a:solidFill>
              <a:latin typeface="Proxima Nova Rg"/>
              <a:cs typeface="Proxima Nova Rg"/>
            </a:endParaRPr>
          </a:p>
        </p:txBody>
      </p:sp>
      <p:sp>
        <p:nvSpPr>
          <p:cNvPr id="17" name="object 2"/>
          <p:cNvSpPr/>
          <p:nvPr/>
        </p:nvSpPr>
        <p:spPr>
          <a:xfrm flipV="1">
            <a:off x="269747" y="1028734"/>
            <a:ext cx="11586893" cy="66180"/>
          </a:xfrm>
          <a:custGeom>
            <a:avLst/>
            <a:gdLst/>
            <a:ahLst/>
            <a:cxnLst/>
            <a:rect l="l" t="t" r="r" b="b"/>
            <a:pathLst>
              <a:path w="10424160">
                <a:moveTo>
                  <a:pt x="0" y="0"/>
                </a:moveTo>
                <a:lnTo>
                  <a:pt x="10424154" y="0"/>
                </a:lnTo>
              </a:path>
            </a:pathLst>
          </a:custGeom>
          <a:ln w="12703">
            <a:solidFill>
              <a:srgbClr val="7F8285"/>
            </a:solidFill>
            <a:prstDash val="dash"/>
          </a:ln>
        </p:spPr>
        <p:txBody>
          <a:bodyPr wrap="square" lIns="0" tIns="0" rIns="0" bIns="0" rtlCol="0"/>
          <a:lstStyle/>
          <a:p>
            <a:endParaRPr sz="240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5841"/>
            <a:ext cx="12212869" cy="59378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0800523" y="6311272"/>
            <a:ext cx="1508357" cy="2565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sz="1067" b="0" i="0">
                <a:solidFill>
                  <a:schemeClr val="bg1"/>
                </a:solidFill>
                <a:latin typeface="Proxima Nova Rg" panose="02000506030000020004" pitchFamily="50" charset="0"/>
                <a:cs typeface="Gotham HTF Book"/>
              </a:rPr>
              <a:t>www.cloudthat.com</a:t>
            </a:r>
          </a:p>
        </p:txBody>
      </p:sp>
    </p:spTree>
    <p:extLst>
      <p:ext uri="{BB962C8B-B14F-4D97-AF65-F5344CB8AC3E}">
        <p14:creationId xmlns:p14="http://schemas.microsoft.com/office/powerpoint/2010/main" val="2750365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F7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765" y="205643"/>
            <a:ext cx="10972800" cy="656655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 lang="en-IN" sz="4267" b="1" i="0" spc="-167" dirty="0">
                <a:solidFill>
                  <a:srgbClr val="21619C"/>
                </a:solidFill>
                <a:latin typeface="Proxima Nova Rg"/>
                <a:cs typeface="Proxima Nova Rg"/>
              </a:defRPr>
            </a:lvl1pPr>
          </a:lstStyle>
          <a:p>
            <a:pPr marL="16933" lvl="0" algn="l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5582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8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1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3" y="6459786"/>
            <a:ext cx="2618511" cy="365125"/>
          </a:xfrm>
        </p:spPr>
        <p:txBody>
          <a:bodyPr/>
          <a:lstStyle>
            <a:lvl1pPr algn="l">
              <a:defRPr/>
            </a:lvl1pPr>
          </a:lstStyle>
          <a:p>
            <a:fld id="{CA3F9CEB-8669-41F6-8D8B-13E7895C97DD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6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0161054-E526-4D10-8B38-59C6678540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8663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rgbClr val="F7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246751"/>
            <a:ext cx="3278155" cy="474724"/>
          </a:xfrm>
        </p:spPr>
        <p:txBody>
          <a:bodyPr/>
          <a:lstStyle>
            <a:lvl1pPr>
              <a:defRPr sz="2133" b="1">
                <a:latin typeface="Gotham HTF Book" charset="0"/>
                <a:ea typeface="Gotham HTF Book" charset="0"/>
                <a:cs typeface="Gotham HTF Book" charset="0"/>
              </a:defRPr>
            </a:lvl1pPr>
          </a:lstStyle>
          <a:p>
            <a:fld id="{CA3F9CEB-8669-41F6-8D8B-13E7895C97DD}" type="datetimeFigureOut">
              <a:rPr lang="en-IN" smtClean="0"/>
              <a:t>22-10-2024</a:t>
            </a:fld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84400"/>
            <a:ext cx="12192000" cy="2470912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35360" y="5099980"/>
            <a:ext cx="11602072" cy="656655"/>
          </a:xfrm>
        </p:spPr>
        <p:txBody>
          <a:bodyPr vert="horz" wrap="square" lIns="0" tIns="0" rIns="0" bIns="0" rtlCol="0">
            <a:spAutoFit/>
          </a:bodyPr>
          <a:lstStyle>
            <a:lvl1pPr algn="r">
              <a:defRPr lang="en-IN" sz="4267" b="1" i="0" spc="-167" dirty="0">
                <a:solidFill>
                  <a:srgbClr val="21619C"/>
                </a:solidFill>
                <a:latin typeface="Proxima Nova Rg"/>
                <a:cs typeface="Proxima Nova Rg"/>
              </a:defRPr>
            </a:lvl1pPr>
          </a:lstStyle>
          <a:p>
            <a:pPr marL="16933"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3761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F7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071" y="188295"/>
            <a:ext cx="11602072" cy="656655"/>
          </a:xfrm>
        </p:spPr>
        <p:txBody>
          <a:bodyPr vert="horz" wrap="square" lIns="0" tIns="0" rIns="0" bIns="0" rtlCol="0">
            <a:spAutoFit/>
          </a:bodyPr>
          <a:lstStyle>
            <a:lvl1pPr algn="l">
              <a:defRPr lang="en-IN" sz="4267" b="1" i="0" spc="-167" dirty="0">
                <a:solidFill>
                  <a:srgbClr val="21619C"/>
                </a:solidFill>
                <a:latin typeface="Proxima Nova Rg"/>
                <a:cs typeface="Proxima Nova Rg"/>
              </a:defRPr>
            </a:lvl1pPr>
          </a:lstStyle>
          <a:p>
            <a:pPr marL="16933"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891" y="1381931"/>
            <a:ext cx="11575252" cy="4726885"/>
          </a:xfrm>
        </p:spPr>
        <p:txBody>
          <a:bodyPr>
            <a:normAutofit/>
          </a:bodyPr>
          <a:lstStyle>
            <a:lvl1pPr>
              <a:defRPr lang="en-US" sz="3200" b="0" kern="1200" dirty="0" smtClean="0">
                <a:solidFill>
                  <a:srgbClr val="404040"/>
                </a:solidFill>
                <a:latin typeface="Gotham HTF Book" charset="0"/>
                <a:ea typeface="Gotham HTF Book" charset="0"/>
                <a:cs typeface="Gotham HTF Book" charset="0"/>
              </a:defRPr>
            </a:lvl1pPr>
            <a:lvl2pPr>
              <a:defRPr lang="en-US" sz="2133" b="0" kern="1200" dirty="0" smtClean="0">
                <a:solidFill>
                  <a:srgbClr val="404040"/>
                </a:solidFill>
                <a:latin typeface="Gotham HTF Book" charset="0"/>
                <a:ea typeface="Gotham HTF Book" charset="0"/>
                <a:cs typeface="Gotham HTF Book" charset="0"/>
              </a:defRPr>
            </a:lvl2pPr>
            <a:lvl3pPr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3pPr>
            <a:lvl4pPr>
              <a:defRPr sz="2133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4pPr>
            <a:lvl5pPr>
              <a:defRPr sz="2133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5841"/>
            <a:ext cx="12212869" cy="593787"/>
          </a:xfrm>
          <a:prstGeom prst="rect">
            <a:avLst/>
          </a:prstGeom>
        </p:spPr>
      </p:pic>
      <p:sp>
        <p:nvSpPr>
          <p:cNvPr id="8" name="object 2"/>
          <p:cNvSpPr/>
          <p:nvPr/>
        </p:nvSpPr>
        <p:spPr>
          <a:xfrm flipV="1">
            <a:off x="205251" y="1114830"/>
            <a:ext cx="11586893" cy="66180"/>
          </a:xfrm>
          <a:custGeom>
            <a:avLst/>
            <a:gdLst/>
            <a:ahLst/>
            <a:cxnLst/>
            <a:rect l="l" t="t" r="r" b="b"/>
            <a:pathLst>
              <a:path w="10424160">
                <a:moveTo>
                  <a:pt x="0" y="0"/>
                </a:moveTo>
                <a:lnTo>
                  <a:pt x="10424154" y="0"/>
                </a:lnTo>
              </a:path>
            </a:pathLst>
          </a:custGeom>
          <a:ln w="12703">
            <a:solidFill>
              <a:srgbClr val="7F8285"/>
            </a:solidFill>
            <a:prstDash val="dash"/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" name="TextBox 8"/>
          <p:cNvSpPr txBox="1"/>
          <p:nvPr/>
        </p:nvSpPr>
        <p:spPr>
          <a:xfrm>
            <a:off x="10800523" y="6311272"/>
            <a:ext cx="1508357" cy="2565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sz="1067" b="0" i="0">
                <a:solidFill>
                  <a:schemeClr val="bg1"/>
                </a:solidFill>
                <a:latin typeface="Proxima Nova Rg" panose="02000506030000020004" pitchFamily="50" charset="0"/>
                <a:cs typeface="Gotham HTF Book"/>
              </a:rPr>
              <a:t>www.cloudthat.com</a:t>
            </a:r>
          </a:p>
        </p:txBody>
      </p:sp>
    </p:spTree>
    <p:extLst>
      <p:ext uri="{BB962C8B-B14F-4D97-AF65-F5344CB8AC3E}">
        <p14:creationId xmlns:p14="http://schemas.microsoft.com/office/powerpoint/2010/main" val="16046942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bg>
      <p:bgPr>
        <a:solidFill>
          <a:srgbClr val="F7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5841"/>
            <a:ext cx="12212869" cy="59378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800523" y="6311272"/>
            <a:ext cx="1508357" cy="2565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sz="1067" b="0" i="0">
                <a:solidFill>
                  <a:schemeClr val="bg1"/>
                </a:solidFill>
                <a:latin typeface="Proxima Nova Rg" panose="02000506030000020004" pitchFamily="50" charset="0"/>
                <a:cs typeface="Gotham HTF Book"/>
              </a:rPr>
              <a:t>www.cloudthat.com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1988840"/>
            <a:ext cx="12212869" cy="22082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05399" y="2764635"/>
            <a:ext cx="11602072" cy="656655"/>
          </a:xfrm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algn="ctr">
              <a:defRPr lang="en-IN" sz="4267" b="0" i="0" spc="-167" dirty="0">
                <a:solidFill>
                  <a:schemeClr val="bg1"/>
                </a:solidFill>
                <a:latin typeface="Proxima Nova Rg"/>
                <a:cs typeface="Proxima Nova Rg"/>
              </a:defRPr>
            </a:lvl1pPr>
          </a:lstStyle>
          <a:p>
            <a:pPr marL="16933"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45504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F9CEB-8669-41F6-8D8B-13E7895C97DD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161054-E526-4D10-8B38-59C6678540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6137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</p:sldLayoutIdLst>
  <p:txStyles>
    <p:titleStyle>
      <a:lvl1pPr algn="ctr" defTabSz="1219170" rtl="0" eaLnBrk="1" latinLnBrk="0" hangingPunct="1">
        <a:spcBef>
          <a:spcPct val="0"/>
        </a:spcBef>
        <a:buNone/>
        <a:defRPr sz="5333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3733" kern="1200">
          <a:solidFill>
            <a:schemeClr val="tx1"/>
          </a:solidFill>
          <a:latin typeface="Gotham HTF Book" charset="0"/>
          <a:ea typeface="Gotham HTF Book" charset="0"/>
          <a:cs typeface="Gotham HTF Book" charset="0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Gotham HTF Book" charset="0"/>
          <a:ea typeface="Gotham HTF Book" charset="0"/>
          <a:cs typeface="Gotham HTF Book" charset="0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Gotham HTF Book" charset="0"/>
          <a:ea typeface="Gotham HTF Book" charset="0"/>
          <a:cs typeface="Gotham HTF Book" charset="0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Gotham HTF Book" charset="0"/>
          <a:ea typeface="Gotham HTF Book" charset="0"/>
          <a:cs typeface="Gotham HTF Book" charset="0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Gotham HTF Book" charset="0"/>
          <a:ea typeface="Gotham HTF Book" charset="0"/>
          <a:cs typeface="Gotham HTF Book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F9CEB-8669-41F6-8D8B-13E7895C97DD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161054-E526-4D10-8B38-59C6678540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112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7" r:id="rId8"/>
  </p:sldLayoutIdLst>
  <p:txStyles>
    <p:titleStyle>
      <a:lvl1pPr algn="ctr" defTabSz="1219170" rtl="0" eaLnBrk="1" latinLnBrk="0" hangingPunct="1">
        <a:spcBef>
          <a:spcPct val="0"/>
        </a:spcBef>
        <a:buNone/>
        <a:defRPr sz="5333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3733" kern="1200">
          <a:solidFill>
            <a:schemeClr val="tx1"/>
          </a:solidFill>
          <a:latin typeface="Gotham HTF Book" charset="0"/>
          <a:ea typeface="Gotham HTF Book" charset="0"/>
          <a:cs typeface="Gotham HTF Book" charset="0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Gotham HTF Book" charset="0"/>
          <a:ea typeface="Gotham HTF Book" charset="0"/>
          <a:cs typeface="Gotham HTF Book" charset="0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Gotham HTF Book" charset="0"/>
          <a:ea typeface="Gotham HTF Book" charset="0"/>
          <a:cs typeface="Gotham HTF Book" charset="0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Gotham HTF Book" charset="0"/>
          <a:ea typeface="Gotham HTF Book" charset="0"/>
          <a:cs typeface="Gotham HTF Book" charset="0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Gotham HTF Book" charset="0"/>
          <a:ea typeface="Gotham HTF Book" charset="0"/>
          <a:cs typeface="Gotham HTF Book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F9CEB-8669-41F6-8D8B-13E7895C97DD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161054-E526-4D10-8B38-59C6678540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826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</p:sldLayoutIdLst>
  <p:txStyles>
    <p:titleStyle>
      <a:lvl1pPr algn="ctr" defTabSz="1219170" rtl="0" eaLnBrk="1" latinLnBrk="0" hangingPunct="1">
        <a:spcBef>
          <a:spcPct val="0"/>
        </a:spcBef>
        <a:buNone/>
        <a:defRPr sz="5333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3733" kern="1200">
          <a:solidFill>
            <a:schemeClr val="tx1"/>
          </a:solidFill>
          <a:latin typeface="Gotham HTF Book" charset="0"/>
          <a:ea typeface="Gotham HTF Book" charset="0"/>
          <a:cs typeface="Gotham HTF Book" charset="0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Gotham HTF Book" charset="0"/>
          <a:ea typeface="Gotham HTF Book" charset="0"/>
          <a:cs typeface="Gotham HTF Book" charset="0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Gotham HTF Book" charset="0"/>
          <a:ea typeface="Gotham HTF Book" charset="0"/>
          <a:cs typeface="Gotham HTF Book" charset="0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Gotham HTF Book" charset="0"/>
          <a:ea typeface="Gotham HTF Book" charset="0"/>
          <a:cs typeface="Gotham HTF Book" charset="0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Gotham HTF Book" charset="0"/>
          <a:ea typeface="Gotham HTF Book" charset="0"/>
          <a:cs typeface="Gotham HTF Book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jpg"/><Relationship Id="rId7" Type="http://schemas.openxmlformats.org/officeDocument/2006/relationships/image" Target="../media/image7.png"/><Relationship Id="rId12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BDA9B5A-9325-424D-8EB6-737843481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IBM Rational Performance Test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33653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0D63E11-D6C6-49C5-BEE7-4785094AC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1720" y="2631851"/>
            <a:ext cx="3891598" cy="656655"/>
          </a:xfrm>
        </p:spPr>
        <p:txBody>
          <a:bodyPr/>
          <a:lstStyle/>
          <a:p>
            <a:pPr algn="ctr"/>
            <a:r>
              <a:rPr lang="en-US"/>
              <a:t>Questions ???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6122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Picture 104" descr="Hands holding a light bulb&#10;&#10;Description automatically generated with low confidence">
            <a:extLst>
              <a:ext uri="{FF2B5EF4-FFF2-40B4-BE49-F238E27FC236}">
                <a16:creationId xmlns:a16="http://schemas.microsoft.com/office/drawing/2014/main" id="{2D9D0EC9-AB29-4852-92BA-287EEBB530E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896"/>
          <a:stretch/>
        </p:blipFill>
        <p:spPr>
          <a:xfrm>
            <a:off x="0" y="1785"/>
            <a:ext cx="12192000" cy="6854431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460933D5-E106-43C6-ABEF-BC6E74442798}"/>
              </a:ext>
            </a:extLst>
          </p:cNvPr>
          <p:cNvSpPr/>
          <p:nvPr/>
        </p:nvSpPr>
        <p:spPr>
          <a:xfrm>
            <a:off x="-1368" y="-368"/>
            <a:ext cx="12192000" cy="6854430"/>
          </a:xfrm>
          <a:prstGeom prst="rect">
            <a:avLst/>
          </a:prstGeom>
          <a:solidFill>
            <a:srgbClr val="2E2E38">
              <a:alpha val="85098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IN" sz="1399" dirty="0">
              <a:solidFill>
                <a:schemeClr val="tx1"/>
              </a:solidFill>
            </a:endParaRPr>
          </a:p>
        </p:txBody>
      </p:sp>
      <p:pic>
        <p:nvPicPr>
          <p:cNvPr id="108" name="Picture 107">
            <a:extLst>
              <a:ext uri="{FF2B5EF4-FFF2-40B4-BE49-F238E27FC236}">
                <a16:creationId xmlns:a16="http://schemas.microsoft.com/office/drawing/2014/main" id="{1FC22891-08F4-4DCB-801F-BA409F32CA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778" y="6146527"/>
            <a:ext cx="12203778" cy="709688"/>
          </a:xfrm>
          <a:prstGeom prst="rect">
            <a:avLst/>
          </a:prstGeom>
        </p:spPr>
      </p:pic>
      <p:sp>
        <p:nvSpPr>
          <p:cNvPr id="107" name="Slide Number Placeholder 4">
            <a:extLst>
              <a:ext uri="{FF2B5EF4-FFF2-40B4-BE49-F238E27FC236}">
                <a16:creationId xmlns:a16="http://schemas.microsoft.com/office/drawing/2014/main" id="{95FF2398-A825-4ADD-A197-8574AD9D46FD}"/>
              </a:ext>
            </a:extLst>
          </p:cNvPr>
          <p:cNvSpPr txBox="1">
            <a:spLocks/>
          </p:cNvSpPr>
          <p:nvPr/>
        </p:nvSpPr>
        <p:spPr>
          <a:xfrm>
            <a:off x="542618" y="6551528"/>
            <a:ext cx="662721" cy="179906"/>
          </a:xfrm>
          <a:prstGeom prst="rect">
            <a:avLst/>
          </a:prstGeom>
        </p:spPr>
        <p:txBody>
          <a:bodyPr lIns="0"/>
          <a:lstStyle>
            <a:defPPr>
              <a:defRPr lang="en-US"/>
            </a:defPPr>
            <a:lvl1pPr>
              <a:defRPr sz="800">
                <a:solidFill>
                  <a:schemeClr val="bg1"/>
                </a:solidFill>
                <a:latin typeface="EYInterstate" panose="02000503020000020004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GB" dirty="0"/>
              <a:t>Page </a:t>
            </a:r>
            <a:fld id="{D5B76411-544C-4F9A-8EDE-9EEB2BD21F95}" type="slidenum">
              <a:rPr lang="en-IN"/>
              <a:t>2</a:t>
            </a:fld>
            <a:endParaRPr dirty="0"/>
          </a:p>
        </p:txBody>
      </p:sp>
      <p:pic>
        <p:nvPicPr>
          <p:cNvPr id="109" name="Graphic 108">
            <a:extLst>
              <a:ext uri="{FF2B5EF4-FFF2-40B4-BE49-F238E27FC236}">
                <a16:creationId xmlns:a16="http://schemas.microsoft.com/office/drawing/2014/main" id="{EB779A0D-78FC-4967-8CDD-708ED371AF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63272" y="6409507"/>
            <a:ext cx="1505797" cy="23197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A215A3C-F69F-4DFB-9704-22917C5A7BF3}"/>
              </a:ext>
            </a:extLst>
          </p:cNvPr>
          <p:cNvSpPr txBox="1"/>
          <p:nvPr/>
        </p:nvSpPr>
        <p:spPr>
          <a:xfrm>
            <a:off x="641504" y="309355"/>
            <a:ext cx="6959883" cy="432586"/>
          </a:xfrm>
          <a:prstGeom prst="rect">
            <a:avLst/>
          </a:prstGeom>
          <a:noFill/>
        </p:spPr>
        <p:txBody>
          <a:bodyPr wrap="square" lIns="0" tIns="36557" rIns="0" bIns="0" rtlCol="0">
            <a:spAutoFit/>
          </a:bodyPr>
          <a:lstStyle/>
          <a:p>
            <a:pPr>
              <a:lnSpc>
                <a:spcPct val="85000"/>
              </a:lnSpc>
              <a:spcAft>
                <a:spcPts val="600"/>
              </a:spcAft>
              <a:buClr>
                <a:schemeClr val="accent2"/>
              </a:buClr>
              <a:buSzPct val="70000"/>
            </a:pPr>
            <a:r>
              <a:rPr lang="en-US" sz="2999" dirty="0">
                <a:solidFill>
                  <a:schemeClr val="bg1"/>
                </a:solidFill>
                <a:latin typeface="Proxima"/>
              </a:rPr>
              <a:t>About CloudThat​</a:t>
            </a:r>
            <a:endParaRPr lang="en-IN" sz="2999" dirty="0">
              <a:solidFill>
                <a:schemeClr val="bg1"/>
              </a:solidFill>
              <a:latin typeface="Proxima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A422CDB-32BC-455A-86A3-7B4BF8B7C929}"/>
              </a:ext>
            </a:extLst>
          </p:cNvPr>
          <p:cNvGrpSpPr/>
          <p:nvPr/>
        </p:nvGrpSpPr>
        <p:grpSpPr>
          <a:xfrm>
            <a:off x="687152" y="1187919"/>
            <a:ext cx="10817697" cy="1821096"/>
            <a:chOff x="641838" y="1351976"/>
            <a:chExt cx="11745547" cy="1977293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77F239F-FAD3-4541-8F53-6B02A7406296}"/>
                </a:ext>
              </a:extLst>
            </p:cNvPr>
            <p:cNvGrpSpPr/>
            <p:nvPr/>
          </p:nvGrpSpPr>
          <p:grpSpPr>
            <a:xfrm>
              <a:off x="641838" y="1351976"/>
              <a:ext cx="1977292" cy="1977292"/>
              <a:chOff x="4432300" y="1819275"/>
              <a:chExt cx="3276600" cy="3276600"/>
            </a:xfrm>
          </p:grpSpPr>
          <p:pic>
            <p:nvPicPr>
              <p:cNvPr id="6" name="Graphic 5">
                <a:extLst>
                  <a:ext uri="{FF2B5EF4-FFF2-40B4-BE49-F238E27FC236}">
                    <a16:creationId xmlns:a16="http://schemas.microsoft.com/office/drawing/2014/main" id="{44BCD5CE-85C4-474D-973F-BDDDDF5AF0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4489450" y="1819275"/>
                <a:ext cx="3219450" cy="3219450"/>
              </a:xfrm>
              <a:prstGeom prst="rect">
                <a:avLst/>
              </a:prstGeom>
            </p:spPr>
          </p:pic>
          <p:pic>
            <p:nvPicPr>
              <p:cNvPr id="8" name="Graphic 7">
                <a:extLst>
                  <a:ext uri="{FF2B5EF4-FFF2-40B4-BE49-F238E27FC236}">
                    <a16:creationId xmlns:a16="http://schemas.microsoft.com/office/drawing/2014/main" id="{6205B3E3-4987-456D-869C-360289DAA6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4432300" y="3429000"/>
                <a:ext cx="1666875" cy="1666875"/>
              </a:xfrm>
              <a:prstGeom prst="rect">
                <a:avLst/>
              </a:prstGeom>
            </p:spPr>
          </p:pic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7B837C56-64DF-460D-8632-96B4DB5AA3FD}"/>
                </a:ext>
              </a:extLst>
            </p:cNvPr>
            <p:cNvGrpSpPr/>
            <p:nvPr/>
          </p:nvGrpSpPr>
          <p:grpSpPr>
            <a:xfrm rot="5400000">
              <a:off x="3083902" y="1351976"/>
              <a:ext cx="1977292" cy="1977292"/>
              <a:chOff x="4432300" y="1819275"/>
              <a:chExt cx="3276600" cy="3276600"/>
            </a:xfrm>
          </p:grpSpPr>
          <p:pic>
            <p:nvPicPr>
              <p:cNvPr id="11" name="Graphic 10">
                <a:extLst>
                  <a:ext uri="{FF2B5EF4-FFF2-40B4-BE49-F238E27FC236}">
                    <a16:creationId xmlns:a16="http://schemas.microsoft.com/office/drawing/2014/main" id="{9E128BDE-B64B-430B-A666-92AA2840EA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4489450" y="1819275"/>
                <a:ext cx="3219450" cy="3219450"/>
              </a:xfrm>
              <a:prstGeom prst="rect">
                <a:avLst/>
              </a:prstGeom>
            </p:spPr>
          </p:pic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D9AB51DF-215E-42C7-B7A1-7EBA745CDE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4432300" y="3429000"/>
                <a:ext cx="1666875" cy="1666875"/>
              </a:xfrm>
              <a:prstGeom prst="rect">
                <a:avLst/>
              </a:prstGeom>
            </p:spPr>
          </p:pic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3B91D92-2746-4F9B-B84D-7C92645F515B}"/>
                </a:ext>
              </a:extLst>
            </p:cNvPr>
            <p:cNvGrpSpPr/>
            <p:nvPr/>
          </p:nvGrpSpPr>
          <p:grpSpPr>
            <a:xfrm rot="10800000">
              <a:off x="5525966" y="1351977"/>
              <a:ext cx="1977292" cy="1977292"/>
              <a:chOff x="4432300" y="1819275"/>
              <a:chExt cx="3276600" cy="3276600"/>
            </a:xfrm>
          </p:grpSpPr>
          <p:pic>
            <p:nvPicPr>
              <p:cNvPr id="14" name="Graphic 13">
                <a:extLst>
                  <a:ext uri="{FF2B5EF4-FFF2-40B4-BE49-F238E27FC236}">
                    <a16:creationId xmlns:a16="http://schemas.microsoft.com/office/drawing/2014/main" id="{A9B9DC75-6652-45F2-8642-C31D97DDFF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4489450" y="1819275"/>
                <a:ext cx="3219450" cy="3219450"/>
              </a:xfrm>
              <a:prstGeom prst="rect">
                <a:avLst/>
              </a:prstGeom>
            </p:spPr>
          </p:pic>
          <p:pic>
            <p:nvPicPr>
              <p:cNvPr id="15" name="Graphic 14">
                <a:extLst>
                  <a:ext uri="{FF2B5EF4-FFF2-40B4-BE49-F238E27FC236}">
                    <a16:creationId xmlns:a16="http://schemas.microsoft.com/office/drawing/2014/main" id="{55560EE1-21CF-45B4-8B64-3A5DB6C441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4432300" y="3429000"/>
                <a:ext cx="1666875" cy="1666875"/>
              </a:xfrm>
              <a:prstGeom prst="rect">
                <a:avLst/>
              </a:prstGeom>
            </p:spPr>
          </p:pic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A7610D7-3A08-4BFE-AAB2-BA046805DD93}"/>
                </a:ext>
              </a:extLst>
            </p:cNvPr>
            <p:cNvGrpSpPr/>
            <p:nvPr/>
          </p:nvGrpSpPr>
          <p:grpSpPr>
            <a:xfrm rot="16200000">
              <a:off x="7968030" y="1351976"/>
              <a:ext cx="1977292" cy="1977292"/>
              <a:chOff x="4432300" y="1819275"/>
              <a:chExt cx="3276600" cy="3276600"/>
            </a:xfrm>
          </p:grpSpPr>
          <p:pic>
            <p:nvPicPr>
              <p:cNvPr id="17" name="Graphic 16">
                <a:extLst>
                  <a:ext uri="{FF2B5EF4-FFF2-40B4-BE49-F238E27FC236}">
                    <a16:creationId xmlns:a16="http://schemas.microsoft.com/office/drawing/2014/main" id="{738A2F38-F9E7-4800-A818-EC295E1F1C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4489450" y="1819275"/>
                <a:ext cx="3219450" cy="3219450"/>
              </a:xfrm>
              <a:prstGeom prst="rect">
                <a:avLst/>
              </a:prstGeom>
            </p:spPr>
          </p:pic>
          <p:pic>
            <p:nvPicPr>
              <p:cNvPr id="18" name="Graphic 17">
                <a:extLst>
                  <a:ext uri="{FF2B5EF4-FFF2-40B4-BE49-F238E27FC236}">
                    <a16:creationId xmlns:a16="http://schemas.microsoft.com/office/drawing/2014/main" id="{64FFE653-9A08-488A-8BF0-D9BC880B39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4432300" y="3429000"/>
                <a:ext cx="1666875" cy="1666875"/>
              </a:xfrm>
              <a:prstGeom prst="rect">
                <a:avLst/>
              </a:prstGeom>
            </p:spPr>
          </p:pic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80804ED-1CD3-4267-B6B0-247143000B52}"/>
                </a:ext>
              </a:extLst>
            </p:cNvPr>
            <p:cNvGrpSpPr/>
            <p:nvPr/>
          </p:nvGrpSpPr>
          <p:grpSpPr>
            <a:xfrm>
              <a:off x="10410093" y="1351976"/>
              <a:ext cx="1977292" cy="1977292"/>
              <a:chOff x="4432300" y="1819275"/>
              <a:chExt cx="3276600" cy="3276600"/>
            </a:xfrm>
          </p:grpSpPr>
          <p:pic>
            <p:nvPicPr>
              <p:cNvPr id="20" name="Graphic 19">
                <a:extLst>
                  <a:ext uri="{FF2B5EF4-FFF2-40B4-BE49-F238E27FC236}">
                    <a16:creationId xmlns:a16="http://schemas.microsoft.com/office/drawing/2014/main" id="{219E140A-17DE-497C-A7E9-4AF997F678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4489450" y="1819275"/>
                <a:ext cx="3219450" cy="3219450"/>
              </a:xfrm>
              <a:prstGeom prst="rect">
                <a:avLst/>
              </a:prstGeom>
            </p:spPr>
          </p:pic>
          <p:pic>
            <p:nvPicPr>
              <p:cNvPr id="21" name="Graphic 20">
                <a:extLst>
                  <a:ext uri="{FF2B5EF4-FFF2-40B4-BE49-F238E27FC236}">
                    <a16:creationId xmlns:a16="http://schemas.microsoft.com/office/drawing/2014/main" id="{FC35C143-3A46-4B8D-9778-CFB52FF0C7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4432300" y="3429000"/>
                <a:ext cx="1666875" cy="1666875"/>
              </a:xfrm>
              <a:prstGeom prst="rect">
                <a:avLst/>
              </a:prstGeom>
            </p:spPr>
          </p:pic>
        </p:grp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62DFAED8-EE8E-4FB9-9CED-A8285CFC14F5}"/>
              </a:ext>
            </a:extLst>
          </p:cNvPr>
          <p:cNvSpPr txBox="1"/>
          <p:nvPr/>
        </p:nvSpPr>
        <p:spPr>
          <a:xfrm>
            <a:off x="873980" y="2076865"/>
            <a:ext cx="1364294" cy="645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799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Years in Business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D913DED-E821-49A9-A26D-E6E336D1B2DB}"/>
              </a:ext>
            </a:extLst>
          </p:cNvPr>
          <p:cNvSpPr txBox="1"/>
          <p:nvPr/>
        </p:nvSpPr>
        <p:spPr>
          <a:xfrm>
            <a:off x="3157295" y="2120802"/>
            <a:ext cx="1364294" cy="645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799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Professional Trained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9009C08-E529-4398-BB19-0C2185E0F271}"/>
              </a:ext>
            </a:extLst>
          </p:cNvPr>
          <p:cNvSpPr txBox="1"/>
          <p:nvPr/>
        </p:nvSpPr>
        <p:spPr>
          <a:xfrm>
            <a:off x="5326664" y="2076864"/>
            <a:ext cx="1443384" cy="641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799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Corporates Trained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78ACA63-AB22-4BED-B794-7023B0D688FA}"/>
              </a:ext>
            </a:extLst>
          </p:cNvPr>
          <p:cNvSpPr txBox="1"/>
          <p:nvPr/>
        </p:nvSpPr>
        <p:spPr>
          <a:xfrm>
            <a:off x="7475103" y="2076865"/>
            <a:ext cx="1710250" cy="645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799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Projects Delivered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17457D9-784E-4D3A-805C-52A27A01A597}"/>
              </a:ext>
            </a:extLst>
          </p:cNvPr>
          <p:cNvSpPr txBox="1"/>
          <p:nvPr/>
        </p:nvSpPr>
        <p:spPr>
          <a:xfrm>
            <a:off x="9762836" y="2076865"/>
            <a:ext cx="1710250" cy="645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799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Cloud Certifications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2894058-18E7-4E80-8115-46B1E6B3716F}"/>
              </a:ext>
            </a:extLst>
          </p:cNvPr>
          <p:cNvSpPr txBox="1"/>
          <p:nvPr/>
        </p:nvSpPr>
        <p:spPr>
          <a:xfrm>
            <a:off x="3056632" y="1604576"/>
            <a:ext cx="1706832" cy="5537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999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350k+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34A622F-076B-4380-A74D-41DC7D00D0D6}"/>
              </a:ext>
            </a:extLst>
          </p:cNvPr>
          <p:cNvSpPr txBox="1"/>
          <p:nvPr/>
        </p:nvSpPr>
        <p:spPr>
          <a:xfrm>
            <a:off x="806408" y="1585299"/>
            <a:ext cx="1706832" cy="5537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999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9+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7BFE457-25E2-46F1-8E71-2C0844B34F1F}"/>
              </a:ext>
            </a:extLst>
          </p:cNvPr>
          <p:cNvSpPr txBox="1"/>
          <p:nvPr/>
        </p:nvSpPr>
        <p:spPr>
          <a:xfrm>
            <a:off x="7498130" y="1585299"/>
            <a:ext cx="1706832" cy="5537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999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100+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CD00F62-6ABD-436D-9C40-2AB9F200C24E}"/>
              </a:ext>
            </a:extLst>
          </p:cNvPr>
          <p:cNvSpPr txBox="1"/>
          <p:nvPr/>
        </p:nvSpPr>
        <p:spPr>
          <a:xfrm>
            <a:off x="5267952" y="1604576"/>
            <a:ext cx="1706832" cy="5537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999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100+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06FC1BC-C006-43BF-9275-E3C9785E53B0}"/>
              </a:ext>
            </a:extLst>
          </p:cNvPr>
          <p:cNvSpPr txBox="1"/>
          <p:nvPr/>
        </p:nvSpPr>
        <p:spPr>
          <a:xfrm>
            <a:off x="9802255" y="1604576"/>
            <a:ext cx="1706832" cy="5537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999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350+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817608B-ED67-435C-8F02-B0B72B0D11FC}"/>
              </a:ext>
            </a:extLst>
          </p:cNvPr>
          <p:cNvSpPr txBox="1"/>
          <p:nvPr/>
        </p:nvSpPr>
        <p:spPr>
          <a:xfrm>
            <a:off x="757128" y="3406394"/>
            <a:ext cx="1958082" cy="1399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99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Leader in Training and Consulting on Cloud, Security, AI/ML, IoT and DevOps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B4904F7-B241-4287-91AE-089ECBB96B49}"/>
              </a:ext>
            </a:extLst>
          </p:cNvPr>
          <p:cNvSpPr txBox="1"/>
          <p:nvPr/>
        </p:nvSpPr>
        <p:spPr>
          <a:xfrm>
            <a:off x="2923792" y="3406394"/>
            <a:ext cx="2023737" cy="11381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99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Trained over </a:t>
            </a:r>
            <a:br>
              <a:rPr lang="en-US" sz="1699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699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350k+ professionals across technologies and geographies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3248B13-D457-45CE-B2E2-42E3849B7837}"/>
              </a:ext>
            </a:extLst>
          </p:cNvPr>
          <p:cNvSpPr txBox="1"/>
          <p:nvPr/>
        </p:nvSpPr>
        <p:spPr>
          <a:xfrm>
            <a:off x="5267951" y="3406394"/>
            <a:ext cx="2023736" cy="11381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99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Proven track record of training delivery for all stages of employee lifecycle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721ADE0-14D1-49C7-966B-B23897407FD1}"/>
              </a:ext>
            </a:extLst>
          </p:cNvPr>
          <p:cNvSpPr txBox="1"/>
          <p:nvPr/>
        </p:nvSpPr>
        <p:spPr>
          <a:xfrm>
            <a:off x="7533835" y="3406394"/>
            <a:ext cx="2591781" cy="1399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99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Strong team of </a:t>
            </a:r>
            <a:br>
              <a:rPr lang="en-US" sz="1699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699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125+ certified cloud</a:t>
            </a:r>
            <a:br>
              <a:rPr lang="en-US" sz="1699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699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experts with </a:t>
            </a:r>
          </a:p>
          <a:p>
            <a:r>
              <a:rPr lang="en-US" sz="1699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industry consulting experience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79BC434-5B4D-4011-984C-684E533CDB50}"/>
              </a:ext>
            </a:extLst>
          </p:cNvPr>
          <p:cNvSpPr txBox="1"/>
          <p:nvPr/>
        </p:nvSpPr>
        <p:spPr>
          <a:xfrm>
            <a:off x="9820349" y="3406394"/>
            <a:ext cx="1918138" cy="1399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99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Robust consulting division brings industry prospective to training delivery</a:t>
            </a:r>
          </a:p>
        </p:txBody>
      </p:sp>
      <p:sp>
        <p:nvSpPr>
          <p:cNvPr id="61" name="Line 10">
            <a:extLst>
              <a:ext uri="{FF2B5EF4-FFF2-40B4-BE49-F238E27FC236}">
                <a16:creationId xmlns:a16="http://schemas.microsoft.com/office/drawing/2014/main" id="{0566A23C-E923-4DD7-A101-A1CAE935473B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909062"/>
            <a:ext cx="10972798" cy="0"/>
          </a:xfrm>
          <a:prstGeom prst="line">
            <a:avLst/>
          </a:prstGeom>
          <a:noFill/>
          <a:ln w="9525">
            <a:solidFill>
              <a:srgbClr val="C4C4CD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9" dirty="0">
              <a:solidFill>
                <a:schemeClr val="bg1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C544B89-9EE2-487A-85FC-3555113E030A}"/>
              </a:ext>
            </a:extLst>
          </p:cNvPr>
          <p:cNvGrpSpPr/>
          <p:nvPr/>
        </p:nvGrpSpPr>
        <p:grpSpPr>
          <a:xfrm>
            <a:off x="1751380" y="4901698"/>
            <a:ext cx="8657476" cy="1159187"/>
            <a:chOff x="2269673" y="5152169"/>
            <a:chExt cx="7525029" cy="1007559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25D6071E-4EDC-4FCC-A457-204FEB20C559}"/>
                </a:ext>
              </a:extLst>
            </p:cNvPr>
            <p:cNvSpPr/>
            <p:nvPr/>
          </p:nvSpPr>
          <p:spPr>
            <a:xfrm>
              <a:off x="3107300" y="5152169"/>
              <a:ext cx="5913964" cy="1007559"/>
            </a:xfrm>
            <a:prstGeom prst="rect">
              <a:avLst/>
            </a:prstGeom>
            <a:noFill/>
            <a:ln w="9525">
              <a:solidFill>
                <a:srgbClr val="F15645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IN" sz="1199" dirty="0">
                <a:solidFill>
                  <a:schemeClr val="tx1"/>
                </a:solidFill>
              </a:endParaRPr>
            </a:p>
          </p:txBody>
        </p:sp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B111FCDC-3ABC-4566-BFFB-A120D0C6FF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0785" y="5234697"/>
              <a:ext cx="2449163" cy="826995"/>
            </a:xfrm>
            <a:prstGeom prst="rect">
              <a:avLst/>
            </a:prstGeom>
          </p:spPr>
        </p:pic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12B9FE9-C3FC-4CCD-A26C-D860FBE0B242}"/>
                </a:ext>
              </a:extLst>
            </p:cNvPr>
            <p:cNvGrpSpPr/>
            <p:nvPr/>
          </p:nvGrpSpPr>
          <p:grpSpPr>
            <a:xfrm>
              <a:off x="9033279" y="5595693"/>
              <a:ext cx="761423" cy="105002"/>
              <a:chOff x="9799826" y="5554093"/>
              <a:chExt cx="761423" cy="105002"/>
            </a:xfrm>
          </p:grpSpPr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68F7D95F-A167-486B-AC61-91C742CC26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99826" y="5606594"/>
                <a:ext cx="761423" cy="0"/>
              </a:xfrm>
              <a:prstGeom prst="line">
                <a:avLst/>
              </a:prstGeom>
              <a:ln w="9525">
                <a:solidFill>
                  <a:srgbClr val="F15645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0CD81A91-34D9-474F-8456-1686E8C41400}"/>
                  </a:ext>
                </a:extLst>
              </p:cNvPr>
              <p:cNvSpPr/>
              <p:nvPr/>
            </p:nvSpPr>
            <p:spPr>
              <a:xfrm>
                <a:off x="10456247" y="5554093"/>
                <a:ext cx="105002" cy="105002"/>
              </a:xfrm>
              <a:prstGeom prst="ellipse">
                <a:avLst/>
              </a:prstGeom>
              <a:solidFill>
                <a:srgbClr val="F15645"/>
              </a:solidFill>
              <a:ln w="9525">
                <a:solidFill>
                  <a:srgbClr val="F156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en-IN" sz="1199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75C083A2-38CD-4F5A-B4E2-988853B674D6}"/>
                </a:ext>
              </a:extLst>
            </p:cNvPr>
            <p:cNvGrpSpPr/>
            <p:nvPr/>
          </p:nvGrpSpPr>
          <p:grpSpPr>
            <a:xfrm>
              <a:off x="2269673" y="5588469"/>
              <a:ext cx="837626" cy="105002"/>
              <a:chOff x="2726962" y="5554091"/>
              <a:chExt cx="837626" cy="105002"/>
            </a:xfrm>
          </p:grpSpPr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78650BEB-3C8F-499B-A56A-43511DC6B3B1}"/>
                  </a:ext>
                </a:extLst>
              </p:cNvPr>
              <p:cNvSpPr/>
              <p:nvPr/>
            </p:nvSpPr>
            <p:spPr>
              <a:xfrm>
                <a:off x="2726962" y="5554091"/>
                <a:ext cx="105002" cy="105002"/>
              </a:xfrm>
              <a:prstGeom prst="ellipse">
                <a:avLst/>
              </a:prstGeom>
              <a:solidFill>
                <a:srgbClr val="F15645"/>
              </a:solidFill>
              <a:ln w="9525">
                <a:solidFill>
                  <a:srgbClr val="F156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en-IN" sz="1199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289BE4A6-F97D-4578-94A4-64286B589B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03165" y="5606594"/>
                <a:ext cx="761423" cy="0"/>
              </a:xfrm>
              <a:prstGeom prst="line">
                <a:avLst/>
              </a:prstGeom>
              <a:ln w="9525">
                <a:solidFill>
                  <a:srgbClr val="F15645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" name="Graphic 3">
              <a:extLst>
                <a:ext uri="{FF2B5EF4-FFF2-40B4-BE49-F238E27FC236}">
                  <a16:creationId xmlns:a16="http://schemas.microsoft.com/office/drawing/2014/main" id="{A619B830-01B2-4790-98EC-CB7E2B9AD5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/>
            <a:srcRect t="650"/>
            <a:stretch/>
          </p:blipFill>
          <p:spPr>
            <a:xfrm>
              <a:off x="7103389" y="5242489"/>
              <a:ext cx="845779" cy="826996"/>
            </a:xfrm>
            <a:custGeom>
              <a:avLst/>
              <a:gdLst>
                <a:gd name="connsiteX0" fmla="*/ -234 w 845779"/>
                <a:gd name="connsiteY0" fmla="*/ -230 h 832402"/>
                <a:gd name="connsiteX1" fmla="*/ 845546 w 845779"/>
                <a:gd name="connsiteY1" fmla="*/ -230 h 832402"/>
                <a:gd name="connsiteX2" fmla="*/ 845546 w 845779"/>
                <a:gd name="connsiteY2" fmla="*/ 832172 h 832402"/>
                <a:gd name="connsiteX3" fmla="*/ -234 w 845779"/>
                <a:gd name="connsiteY3" fmla="*/ 832172 h 832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5779" h="832402">
                  <a:moveTo>
                    <a:pt x="-234" y="-230"/>
                  </a:moveTo>
                  <a:lnTo>
                    <a:pt x="845546" y="-230"/>
                  </a:lnTo>
                  <a:lnTo>
                    <a:pt x="845546" y="832172"/>
                  </a:lnTo>
                  <a:lnTo>
                    <a:pt x="-234" y="832172"/>
                  </a:lnTo>
                  <a:close/>
                </a:path>
              </a:pathLst>
            </a:custGeom>
          </p:spPr>
        </p:pic>
        <p:pic>
          <p:nvPicPr>
            <p:cNvPr id="1028" name="Picture 4" descr="NCI Technologies is now a G Suite Education Partner | NCi Technologies">
              <a:extLst>
                <a:ext uri="{FF2B5EF4-FFF2-40B4-BE49-F238E27FC236}">
                  <a16:creationId xmlns:a16="http://schemas.microsoft.com/office/drawing/2014/main" id="{343D712B-7F00-4E55-B98B-CBF29B893D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22009" y="5252813"/>
              <a:ext cx="826284" cy="8217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What does it mean to be Microsoft Gold Certified">
              <a:extLst>
                <a:ext uri="{FF2B5EF4-FFF2-40B4-BE49-F238E27FC236}">
                  <a16:creationId xmlns:a16="http://schemas.microsoft.com/office/drawing/2014/main" id="{CE4A443B-1F17-4393-A15D-2EDC451754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9781" y="5237082"/>
              <a:ext cx="1257563" cy="8377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0C19DC2-E601-4A85-888D-02004AB570CF}"/>
              </a:ext>
            </a:extLst>
          </p:cNvPr>
          <p:cNvGrpSpPr/>
          <p:nvPr/>
        </p:nvGrpSpPr>
        <p:grpSpPr>
          <a:xfrm>
            <a:off x="641504" y="3373718"/>
            <a:ext cx="600939" cy="516253"/>
            <a:chOff x="453131" y="3366150"/>
            <a:chExt cx="627524" cy="516522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BC5004BA-12F2-443F-887C-0E5A3838D7FE}"/>
                </a:ext>
              </a:extLst>
            </p:cNvPr>
            <p:cNvCxnSpPr>
              <a:cxnSpLocks/>
            </p:cNvCxnSpPr>
            <p:nvPr/>
          </p:nvCxnSpPr>
          <p:spPr>
            <a:xfrm>
              <a:off x="453131" y="3370289"/>
              <a:ext cx="0" cy="512383"/>
            </a:xfrm>
            <a:prstGeom prst="line">
              <a:avLst/>
            </a:prstGeom>
            <a:ln w="9525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74E532E-4ECB-428A-A5CF-CF0A0EEA1196}"/>
                </a:ext>
              </a:extLst>
            </p:cNvPr>
            <p:cNvCxnSpPr>
              <a:cxnSpLocks/>
            </p:cNvCxnSpPr>
            <p:nvPr/>
          </p:nvCxnSpPr>
          <p:spPr>
            <a:xfrm>
              <a:off x="453131" y="3366150"/>
              <a:ext cx="627524" cy="0"/>
            </a:xfrm>
            <a:prstGeom prst="line">
              <a:avLst/>
            </a:prstGeom>
            <a:ln w="9525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4969A0D3-AB75-466E-BDA3-8FB2D203B61D}"/>
              </a:ext>
            </a:extLst>
          </p:cNvPr>
          <p:cNvGrpSpPr/>
          <p:nvPr/>
        </p:nvGrpSpPr>
        <p:grpSpPr>
          <a:xfrm>
            <a:off x="2913796" y="3373718"/>
            <a:ext cx="600939" cy="516253"/>
            <a:chOff x="453131" y="3366150"/>
            <a:chExt cx="627524" cy="516522"/>
          </a:xfrm>
        </p:grpSpPr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8054C116-EF27-4532-8BEC-64BF14569D3F}"/>
                </a:ext>
              </a:extLst>
            </p:cNvPr>
            <p:cNvCxnSpPr>
              <a:cxnSpLocks/>
            </p:cNvCxnSpPr>
            <p:nvPr/>
          </p:nvCxnSpPr>
          <p:spPr>
            <a:xfrm>
              <a:off x="453131" y="3370289"/>
              <a:ext cx="0" cy="512383"/>
            </a:xfrm>
            <a:prstGeom prst="line">
              <a:avLst/>
            </a:prstGeom>
            <a:ln w="9525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129C2767-2000-4837-955E-B64F5441E33D}"/>
                </a:ext>
              </a:extLst>
            </p:cNvPr>
            <p:cNvCxnSpPr>
              <a:cxnSpLocks/>
            </p:cNvCxnSpPr>
            <p:nvPr/>
          </p:nvCxnSpPr>
          <p:spPr>
            <a:xfrm>
              <a:off x="453131" y="3366150"/>
              <a:ext cx="627524" cy="0"/>
            </a:xfrm>
            <a:prstGeom prst="line">
              <a:avLst/>
            </a:prstGeom>
            <a:ln w="9525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382A0DB5-6465-4742-9463-939856EF0328}"/>
              </a:ext>
            </a:extLst>
          </p:cNvPr>
          <p:cNvGrpSpPr/>
          <p:nvPr/>
        </p:nvGrpSpPr>
        <p:grpSpPr>
          <a:xfrm>
            <a:off x="5186088" y="3373718"/>
            <a:ext cx="600939" cy="516253"/>
            <a:chOff x="453131" y="3366150"/>
            <a:chExt cx="627524" cy="516522"/>
          </a:xfrm>
        </p:grpSpPr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903248DA-973D-4744-A66A-B30B5647287A}"/>
                </a:ext>
              </a:extLst>
            </p:cNvPr>
            <p:cNvCxnSpPr>
              <a:cxnSpLocks/>
            </p:cNvCxnSpPr>
            <p:nvPr/>
          </p:nvCxnSpPr>
          <p:spPr>
            <a:xfrm>
              <a:off x="453131" y="3370289"/>
              <a:ext cx="0" cy="512383"/>
            </a:xfrm>
            <a:prstGeom prst="line">
              <a:avLst/>
            </a:prstGeom>
            <a:ln w="9525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6B196044-8F48-49C7-A258-2183B226BCBD}"/>
                </a:ext>
              </a:extLst>
            </p:cNvPr>
            <p:cNvCxnSpPr>
              <a:cxnSpLocks/>
            </p:cNvCxnSpPr>
            <p:nvPr/>
          </p:nvCxnSpPr>
          <p:spPr>
            <a:xfrm>
              <a:off x="453131" y="3366150"/>
              <a:ext cx="627524" cy="0"/>
            </a:xfrm>
            <a:prstGeom prst="line">
              <a:avLst/>
            </a:prstGeom>
            <a:ln w="9525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56F6BDF7-6AA2-4E19-A703-B4EEE43E96B2}"/>
              </a:ext>
            </a:extLst>
          </p:cNvPr>
          <p:cNvGrpSpPr/>
          <p:nvPr/>
        </p:nvGrpSpPr>
        <p:grpSpPr>
          <a:xfrm>
            <a:off x="7458379" y="3373718"/>
            <a:ext cx="600939" cy="516253"/>
            <a:chOff x="453131" y="3366150"/>
            <a:chExt cx="627524" cy="516522"/>
          </a:xfrm>
        </p:grpSpPr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67E23446-7146-4FCF-927E-39A9AFA93E91}"/>
                </a:ext>
              </a:extLst>
            </p:cNvPr>
            <p:cNvCxnSpPr>
              <a:cxnSpLocks/>
            </p:cNvCxnSpPr>
            <p:nvPr/>
          </p:nvCxnSpPr>
          <p:spPr>
            <a:xfrm>
              <a:off x="453131" y="3370289"/>
              <a:ext cx="0" cy="512383"/>
            </a:xfrm>
            <a:prstGeom prst="line">
              <a:avLst/>
            </a:prstGeom>
            <a:ln w="9525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F460E67F-874A-4A03-AFFA-81C14BD19486}"/>
                </a:ext>
              </a:extLst>
            </p:cNvPr>
            <p:cNvCxnSpPr>
              <a:cxnSpLocks/>
            </p:cNvCxnSpPr>
            <p:nvPr/>
          </p:nvCxnSpPr>
          <p:spPr>
            <a:xfrm>
              <a:off x="453131" y="3366150"/>
              <a:ext cx="627524" cy="0"/>
            </a:xfrm>
            <a:prstGeom prst="line">
              <a:avLst/>
            </a:prstGeom>
            <a:ln w="9525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43D2DDB0-2876-49F8-92E2-F688F4F66BAB}"/>
              </a:ext>
            </a:extLst>
          </p:cNvPr>
          <p:cNvGrpSpPr/>
          <p:nvPr/>
        </p:nvGrpSpPr>
        <p:grpSpPr>
          <a:xfrm>
            <a:off x="9730672" y="3373718"/>
            <a:ext cx="600939" cy="516253"/>
            <a:chOff x="453131" y="3366150"/>
            <a:chExt cx="627524" cy="516522"/>
          </a:xfrm>
        </p:grpSpPr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1FA87EE9-793D-4739-A76D-AC5C7402D2C2}"/>
                </a:ext>
              </a:extLst>
            </p:cNvPr>
            <p:cNvCxnSpPr>
              <a:cxnSpLocks/>
            </p:cNvCxnSpPr>
            <p:nvPr/>
          </p:nvCxnSpPr>
          <p:spPr>
            <a:xfrm>
              <a:off x="453131" y="3370289"/>
              <a:ext cx="0" cy="512383"/>
            </a:xfrm>
            <a:prstGeom prst="line">
              <a:avLst/>
            </a:prstGeom>
            <a:ln w="9525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C8E7BE45-77F8-4FDC-9430-938BCB965D5F}"/>
                </a:ext>
              </a:extLst>
            </p:cNvPr>
            <p:cNvCxnSpPr>
              <a:cxnSpLocks/>
            </p:cNvCxnSpPr>
            <p:nvPr/>
          </p:nvCxnSpPr>
          <p:spPr>
            <a:xfrm>
              <a:off x="453131" y="3366150"/>
              <a:ext cx="627524" cy="0"/>
            </a:xfrm>
            <a:prstGeom prst="line">
              <a:avLst/>
            </a:prstGeom>
            <a:ln w="9525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78987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983F4-D9D1-4844-BA12-362313671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PREREQUISITES:</a:t>
            </a:r>
            <a:endParaRPr lang="en-IN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D397E01-DF4B-4BC9-93A4-2A9FC83DBB14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1033277" y="1258386"/>
            <a:ext cx="9308902" cy="4656836"/>
          </a:xfrm>
        </p:spPr>
        <p:txBody>
          <a:bodyPr>
            <a:normAutofit fontScale="85000" lnSpcReduction="10000"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Basic understanding of software testing concepts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Familiarity with programming concepts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Understanding of web technologies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Database knowledge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Experience with test automation tools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Familiarity with version control systems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Basic understanding of Continuous Integration/Continuous Deployment (CI/CD)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Knowledge of GUI testing concepts (for RFT)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Understanding of load testing concepts and performance metrics (for RPT)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Knowledge of service-oriented architecture (SOA) concepts (for RIT)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Familiarity with managing virtual services and environments (for RTCP)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48419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916054B-5F0D-A51F-DAA9-46E916CA4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874" y="2576373"/>
            <a:ext cx="10972800" cy="1313308"/>
          </a:xfrm>
        </p:spPr>
        <p:txBody>
          <a:bodyPr/>
          <a:lstStyle/>
          <a:p>
            <a:r>
              <a:rPr lang="en-IN" dirty="0"/>
              <a:t>Rational Performance Tester Licence Configuration</a:t>
            </a:r>
          </a:p>
        </p:txBody>
      </p:sp>
    </p:spTree>
    <p:extLst>
      <p:ext uri="{BB962C8B-B14F-4D97-AF65-F5344CB8AC3E}">
        <p14:creationId xmlns:p14="http://schemas.microsoft.com/office/powerpoint/2010/main" val="3955254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916054B-5F0D-A51F-DAA9-46E916CA4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874" y="1263065"/>
            <a:ext cx="10972800" cy="3939925"/>
          </a:xfrm>
        </p:spPr>
        <p:txBody>
          <a:bodyPr/>
          <a:lstStyle/>
          <a:p>
            <a:r>
              <a:rPr lang="en-US" dirty="0"/>
              <a:t>Runtime License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Runtime license is used during performance testing, not recording or developing. The most common on is the Virtual Test Pack used to simulate </a:t>
            </a:r>
            <a:r>
              <a:rPr lang="en-US" dirty="0" err="1"/>
              <a:t>virual</a:t>
            </a:r>
            <a:r>
              <a:rPr lang="en-US" dirty="0"/>
              <a:t> Concurrent user numbers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8982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5FD02-C2DC-DD0F-FE1C-62D13552B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1727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F925B-1560-CF3C-75DC-DC1D9419E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2407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BEE75-AA9E-C9B4-F74B-85EDE644E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3867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E9A01E-DEF0-0F86-701B-CB5ADF209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2A178B-1979-C822-878D-9D7CAB5EF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11060"/>
      </p:ext>
    </p:extLst>
  </p:cSld>
  <p:clrMapOvr>
    <a:masterClrMapping/>
  </p:clrMapOvr>
</p:sld>
</file>

<file path=ppt/theme/theme1.xml><?xml version="1.0" encoding="utf-8"?>
<a:theme xmlns:a="http://schemas.openxmlformats.org/drawingml/2006/main" name="1_new-CloudThat-Template">
  <a:themeElements>
    <a:clrScheme name="CloudThat Colours">
      <a:dk1>
        <a:srgbClr val="525252"/>
      </a:dk1>
      <a:lt1>
        <a:srgbClr val="FFFFFF"/>
      </a:lt1>
      <a:dk2>
        <a:srgbClr val="0C5180"/>
      </a:dk2>
      <a:lt2>
        <a:srgbClr val="4999D3"/>
      </a:lt2>
      <a:accent1>
        <a:srgbClr val="0C5180"/>
      </a:accent1>
      <a:accent2>
        <a:srgbClr val="20619B"/>
      </a:accent2>
      <a:accent3>
        <a:srgbClr val="388DCC"/>
      </a:accent3>
      <a:accent4>
        <a:srgbClr val="676767"/>
      </a:accent4>
      <a:accent5>
        <a:srgbClr val="808285"/>
      </a:accent5>
      <a:accent6>
        <a:srgbClr val="E6E7E7"/>
      </a:accent6>
      <a:hlink>
        <a:srgbClr val="E2D700"/>
      </a:hlink>
      <a:folHlink>
        <a:srgbClr val="85DFD0"/>
      </a:folHlink>
    </a:clrScheme>
    <a:fontScheme name="Arial Rounded">
      <a:majorFont>
        <a:latin typeface="Arial Rounded MT Bold"/>
        <a:ea typeface=""/>
        <a:cs typeface=""/>
      </a:majorFont>
      <a:minorFont>
        <a:latin typeface="Arial Rounded MT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 Template" id="{257A012D-EB85-420A-A812-45638CFF85B9}" vid="{8AE08166-AD28-4927-BD91-F2C0D9F3D35C}"/>
    </a:ext>
  </a:extLst>
</a:theme>
</file>

<file path=ppt/theme/theme2.xml><?xml version="1.0" encoding="utf-8"?>
<a:theme xmlns:a="http://schemas.openxmlformats.org/drawingml/2006/main" name="3_new-CloudThat-Template">
  <a:themeElements>
    <a:clrScheme name="CloudThat Colours">
      <a:dk1>
        <a:srgbClr val="525252"/>
      </a:dk1>
      <a:lt1>
        <a:srgbClr val="FFFFFF"/>
      </a:lt1>
      <a:dk2>
        <a:srgbClr val="0C5180"/>
      </a:dk2>
      <a:lt2>
        <a:srgbClr val="4999D3"/>
      </a:lt2>
      <a:accent1>
        <a:srgbClr val="0C5180"/>
      </a:accent1>
      <a:accent2>
        <a:srgbClr val="20619B"/>
      </a:accent2>
      <a:accent3>
        <a:srgbClr val="388DCC"/>
      </a:accent3>
      <a:accent4>
        <a:srgbClr val="676767"/>
      </a:accent4>
      <a:accent5>
        <a:srgbClr val="808285"/>
      </a:accent5>
      <a:accent6>
        <a:srgbClr val="E6E7E7"/>
      </a:accent6>
      <a:hlink>
        <a:srgbClr val="E2D700"/>
      </a:hlink>
      <a:folHlink>
        <a:srgbClr val="85DFD0"/>
      </a:folHlink>
    </a:clrScheme>
    <a:fontScheme name="Arial Rounded">
      <a:majorFont>
        <a:latin typeface="Arial Rounded MT Bold"/>
        <a:ea typeface=""/>
        <a:cs typeface=""/>
      </a:majorFont>
      <a:minorFont>
        <a:latin typeface="Arial Rounded MT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 Template" id="{257A012D-EB85-420A-A812-45638CFF85B9}" vid="{8AE08166-AD28-4927-BD91-F2C0D9F3D35C}"/>
    </a:ext>
  </a:extLst>
</a:theme>
</file>

<file path=ppt/theme/theme3.xml><?xml version="1.0" encoding="utf-8"?>
<a:theme xmlns:a="http://schemas.openxmlformats.org/drawingml/2006/main" name="2_new-CloudThat-Template">
  <a:themeElements>
    <a:clrScheme name="CloudThat Colours">
      <a:dk1>
        <a:srgbClr val="525252"/>
      </a:dk1>
      <a:lt1>
        <a:srgbClr val="FFFFFF"/>
      </a:lt1>
      <a:dk2>
        <a:srgbClr val="0C5180"/>
      </a:dk2>
      <a:lt2>
        <a:srgbClr val="4999D3"/>
      </a:lt2>
      <a:accent1>
        <a:srgbClr val="0C5180"/>
      </a:accent1>
      <a:accent2>
        <a:srgbClr val="20619B"/>
      </a:accent2>
      <a:accent3>
        <a:srgbClr val="388DCC"/>
      </a:accent3>
      <a:accent4>
        <a:srgbClr val="676767"/>
      </a:accent4>
      <a:accent5>
        <a:srgbClr val="808285"/>
      </a:accent5>
      <a:accent6>
        <a:srgbClr val="E6E7E7"/>
      </a:accent6>
      <a:hlink>
        <a:srgbClr val="E2D700"/>
      </a:hlink>
      <a:folHlink>
        <a:srgbClr val="85DFD0"/>
      </a:folHlink>
    </a:clrScheme>
    <a:fontScheme name="Arial Rounded">
      <a:majorFont>
        <a:latin typeface="Arial Rounded MT Bold"/>
        <a:ea typeface=""/>
        <a:cs typeface=""/>
      </a:majorFont>
      <a:minorFont>
        <a:latin typeface="Arial Rounded MT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 Template" id="{257A012D-EB85-420A-A812-45638CFF85B9}" vid="{8AE08166-AD28-4927-BD91-F2C0D9F3D35C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loudThat Colours">
    <a:dk1>
      <a:srgbClr val="525252"/>
    </a:dk1>
    <a:lt1>
      <a:srgbClr val="FFFFFF"/>
    </a:lt1>
    <a:dk2>
      <a:srgbClr val="0C5180"/>
    </a:dk2>
    <a:lt2>
      <a:srgbClr val="4999D3"/>
    </a:lt2>
    <a:accent1>
      <a:srgbClr val="0C5180"/>
    </a:accent1>
    <a:accent2>
      <a:srgbClr val="20619B"/>
    </a:accent2>
    <a:accent3>
      <a:srgbClr val="388DCC"/>
    </a:accent3>
    <a:accent4>
      <a:srgbClr val="676767"/>
    </a:accent4>
    <a:accent5>
      <a:srgbClr val="808285"/>
    </a:accent5>
    <a:accent6>
      <a:srgbClr val="E6E7E7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CloudThat Colours">
    <a:dk1>
      <a:srgbClr val="525252"/>
    </a:dk1>
    <a:lt1>
      <a:srgbClr val="FFFFFF"/>
    </a:lt1>
    <a:dk2>
      <a:srgbClr val="0C5180"/>
    </a:dk2>
    <a:lt2>
      <a:srgbClr val="4999D3"/>
    </a:lt2>
    <a:accent1>
      <a:srgbClr val="0C5180"/>
    </a:accent1>
    <a:accent2>
      <a:srgbClr val="20619B"/>
    </a:accent2>
    <a:accent3>
      <a:srgbClr val="388DCC"/>
    </a:accent3>
    <a:accent4>
      <a:srgbClr val="676767"/>
    </a:accent4>
    <a:accent5>
      <a:srgbClr val="808285"/>
    </a:accent5>
    <a:accent6>
      <a:srgbClr val="E6E7E7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6178</TotalTime>
  <Words>219</Words>
  <Application>Microsoft Office PowerPoint</Application>
  <PresentationFormat>Widescreen</PresentationFormat>
  <Paragraphs>36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Arial</vt:lpstr>
      <vt:lpstr>Arial Rounded MT Bold</vt:lpstr>
      <vt:lpstr>Calibri</vt:lpstr>
      <vt:lpstr>Cambria</vt:lpstr>
      <vt:lpstr>Gotham HTF Book</vt:lpstr>
      <vt:lpstr>Proxima</vt:lpstr>
      <vt:lpstr>Proxima Nova</vt:lpstr>
      <vt:lpstr>Proxima Nova Rg</vt:lpstr>
      <vt:lpstr>1_new-CloudThat-Template</vt:lpstr>
      <vt:lpstr>3_new-CloudThat-Template</vt:lpstr>
      <vt:lpstr>2_new-CloudThat-Template</vt:lpstr>
      <vt:lpstr>IBM Rational Performance Test</vt:lpstr>
      <vt:lpstr>PowerPoint Presentation</vt:lpstr>
      <vt:lpstr>PREREQUISITES:</vt:lpstr>
      <vt:lpstr>Rational Performance Tester Licence Configuration</vt:lpstr>
      <vt:lpstr>Runtime License   Runtime license is used during performance testing, not recording or developing. The most common on is the Virtual Test Pack used to simulate virual Concurrent user numbers</vt:lpstr>
      <vt:lpstr>PowerPoint Presentation</vt:lpstr>
      <vt:lpstr>PowerPoint Presentation</vt:lpstr>
      <vt:lpstr>PowerPoint Presentation</vt:lpstr>
      <vt:lpstr>PowerPoint Presentation</vt:lpstr>
      <vt:lpstr>Questions ???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faculty67</dc:creator>
  <cp:lastModifiedBy>Faculty 40</cp:lastModifiedBy>
  <cp:revision>123</cp:revision>
  <dcterms:created xsi:type="dcterms:W3CDTF">2021-10-18T03:12:54Z</dcterms:created>
  <dcterms:modified xsi:type="dcterms:W3CDTF">2024-10-22T02:13:45Z</dcterms:modified>
</cp:coreProperties>
</file>