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0" r:id="rId3"/>
  </p:sldMasterIdLst>
  <p:notesMasterIdLst>
    <p:notesMasterId r:id="rId10"/>
  </p:notesMasterIdLst>
  <p:handoutMasterIdLst>
    <p:handoutMasterId r:id="rId11"/>
  </p:handoutMasterIdLst>
  <p:sldIdLst>
    <p:sldId id="256" r:id="rId4"/>
    <p:sldId id="379" r:id="rId5"/>
    <p:sldId id="382" r:id="rId6"/>
    <p:sldId id="259" r:id="rId7"/>
    <p:sldId id="383" r:id="rId8"/>
    <p:sldId id="3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D1365-7E84-499B-A1BD-B59F15295E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9ED837D-8152-4FC8-B910-2FDD034FA2EE}">
      <dgm:prSet/>
      <dgm:spPr/>
      <dgm:t>
        <a:bodyPr/>
        <a:lstStyle/>
        <a:p>
          <a:pPr algn="ctr"/>
          <a:r>
            <a:rPr lang="en-US" dirty="0"/>
            <a:t>ANTHEM</a:t>
          </a:r>
          <a:endParaRPr lang="en-IN" dirty="0"/>
        </a:p>
      </dgm:t>
    </dgm:pt>
    <dgm:pt modelId="{39C5A56C-EA6F-4809-9F62-A5FA09991E7D}" type="parTrans" cxnId="{373B5680-407E-4749-A1DF-27FE22E49AC5}">
      <dgm:prSet/>
      <dgm:spPr/>
      <dgm:t>
        <a:bodyPr/>
        <a:lstStyle/>
        <a:p>
          <a:pPr algn="ctr"/>
          <a:endParaRPr lang="en-IN"/>
        </a:p>
      </dgm:t>
    </dgm:pt>
    <dgm:pt modelId="{76BDA608-E2B7-4892-932E-F5585FF5C07B}" type="sibTrans" cxnId="{373B5680-407E-4749-A1DF-27FE22E49AC5}">
      <dgm:prSet/>
      <dgm:spPr/>
      <dgm:t>
        <a:bodyPr/>
        <a:lstStyle/>
        <a:p>
          <a:pPr algn="ctr"/>
          <a:endParaRPr lang="en-IN"/>
        </a:p>
      </dgm:t>
    </dgm:pt>
    <dgm:pt modelId="{85282A3E-2CCB-4DE5-A6B9-141A7DD24DEC}" type="pres">
      <dgm:prSet presAssocID="{6EAD1365-7E84-499B-A1BD-B59F15295EA2}" presName="linear" presStyleCnt="0">
        <dgm:presLayoutVars>
          <dgm:animLvl val="lvl"/>
          <dgm:resizeHandles val="exact"/>
        </dgm:presLayoutVars>
      </dgm:prSet>
      <dgm:spPr/>
    </dgm:pt>
    <dgm:pt modelId="{68AF7C52-F0F5-40A4-9AD0-7B8F6666BC32}" type="pres">
      <dgm:prSet presAssocID="{C9ED837D-8152-4FC8-B910-2FDD034FA2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551776-C655-4FD4-827B-EB2E5AD4E202}" type="presOf" srcId="{C9ED837D-8152-4FC8-B910-2FDD034FA2EE}" destId="{68AF7C52-F0F5-40A4-9AD0-7B8F6666BC32}" srcOrd="0" destOrd="0" presId="urn:microsoft.com/office/officeart/2005/8/layout/vList2"/>
    <dgm:cxn modelId="{373B5680-407E-4749-A1DF-27FE22E49AC5}" srcId="{6EAD1365-7E84-499B-A1BD-B59F15295EA2}" destId="{C9ED837D-8152-4FC8-B910-2FDD034FA2EE}" srcOrd="0" destOrd="0" parTransId="{39C5A56C-EA6F-4809-9F62-A5FA09991E7D}" sibTransId="{76BDA608-E2B7-4892-932E-F5585FF5C07B}"/>
    <dgm:cxn modelId="{C4CA1086-5C77-44B8-A813-43C9DF635169}" type="presOf" srcId="{6EAD1365-7E84-499B-A1BD-B59F15295EA2}" destId="{85282A3E-2CCB-4DE5-A6B9-141A7DD24DEC}" srcOrd="0" destOrd="0" presId="urn:microsoft.com/office/officeart/2005/8/layout/vList2"/>
    <dgm:cxn modelId="{1151C48C-C057-4BA8-92FA-F2C3992E955E}" type="presParOf" srcId="{85282A3E-2CCB-4DE5-A6B9-141A7DD24DEC}" destId="{68AF7C52-F0F5-40A4-9AD0-7B8F6666BC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248ABC-2AA1-474F-B48B-FB9C069B2D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9DAC532-11DA-4B94-9284-C2526F42B216}">
      <dgm:prSet/>
      <dgm:spPr/>
      <dgm:t>
        <a:bodyPr/>
        <a:lstStyle/>
        <a:p>
          <a:pPr algn="ctr"/>
          <a:r>
            <a:rPr lang="en-US" dirty="0"/>
            <a:t>INVENTATEQ</a:t>
          </a:r>
          <a:endParaRPr lang="en-IN" dirty="0"/>
        </a:p>
      </dgm:t>
    </dgm:pt>
    <dgm:pt modelId="{2A28CCE7-0DDF-4E3D-B9AE-2360BF3DB44F}" type="parTrans" cxnId="{57BEACE0-1770-421D-A3E0-82A31A79D1C1}">
      <dgm:prSet/>
      <dgm:spPr/>
      <dgm:t>
        <a:bodyPr/>
        <a:lstStyle/>
        <a:p>
          <a:pPr algn="ctr"/>
          <a:endParaRPr lang="en-IN"/>
        </a:p>
      </dgm:t>
    </dgm:pt>
    <dgm:pt modelId="{AC8319B4-C95C-4A56-B952-B14D9555D00E}" type="sibTrans" cxnId="{57BEACE0-1770-421D-A3E0-82A31A79D1C1}">
      <dgm:prSet/>
      <dgm:spPr/>
      <dgm:t>
        <a:bodyPr/>
        <a:lstStyle/>
        <a:p>
          <a:pPr algn="ctr"/>
          <a:endParaRPr lang="en-IN"/>
        </a:p>
      </dgm:t>
    </dgm:pt>
    <dgm:pt modelId="{0217207C-CD5A-43C4-B7FE-6196CD484F3E}" type="pres">
      <dgm:prSet presAssocID="{1E248ABC-2AA1-474F-B48B-FB9C069B2DFB}" presName="linear" presStyleCnt="0">
        <dgm:presLayoutVars>
          <dgm:animLvl val="lvl"/>
          <dgm:resizeHandles val="exact"/>
        </dgm:presLayoutVars>
      </dgm:prSet>
      <dgm:spPr/>
    </dgm:pt>
    <dgm:pt modelId="{ACCFEEA4-375F-4A57-AFC8-325D72141618}" type="pres">
      <dgm:prSet presAssocID="{29DAC532-11DA-4B94-9284-C2526F42B216}" presName="parentText" presStyleLbl="node1" presStyleIdx="0" presStyleCnt="1" custLinFactNeighborX="-5706" custLinFactNeighborY="-2495">
        <dgm:presLayoutVars>
          <dgm:chMax val="0"/>
          <dgm:bulletEnabled val="1"/>
        </dgm:presLayoutVars>
      </dgm:prSet>
      <dgm:spPr/>
    </dgm:pt>
  </dgm:ptLst>
  <dgm:cxnLst>
    <dgm:cxn modelId="{EDA8475E-C5C4-4CEF-A66C-8C589A809DD9}" type="presOf" srcId="{1E248ABC-2AA1-474F-B48B-FB9C069B2DFB}" destId="{0217207C-CD5A-43C4-B7FE-6196CD484F3E}" srcOrd="0" destOrd="0" presId="urn:microsoft.com/office/officeart/2005/8/layout/vList2"/>
    <dgm:cxn modelId="{57BEACE0-1770-421D-A3E0-82A31A79D1C1}" srcId="{1E248ABC-2AA1-474F-B48B-FB9C069B2DFB}" destId="{29DAC532-11DA-4B94-9284-C2526F42B216}" srcOrd="0" destOrd="0" parTransId="{2A28CCE7-0DDF-4E3D-B9AE-2360BF3DB44F}" sibTransId="{AC8319B4-C95C-4A56-B952-B14D9555D00E}"/>
    <dgm:cxn modelId="{81C9CAFF-18F3-4355-9C3E-423C72A807A8}" type="presOf" srcId="{29DAC532-11DA-4B94-9284-C2526F42B216}" destId="{ACCFEEA4-375F-4A57-AFC8-325D72141618}" srcOrd="0" destOrd="0" presId="urn:microsoft.com/office/officeart/2005/8/layout/vList2"/>
    <dgm:cxn modelId="{6A499EEB-AEC5-4B7A-90EA-211141AD72B0}" type="presParOf" srcId="{0217207C-CD5A-43C4-B7FE-6196CD484F3E}" destId="{ACCFEEA4-375F-4A57-AFC8-325D721416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8550B3-A704-4DA0-94D6-250333C6C7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933A0B-191E-4D7C-8820-D5DB87552170}">
      <dgm:prSet/>
      <dgm:spPr/>
      <dgm:t>
        <a:bodyPr/>
        <a:lstStyle/>
        <a:p>
          <a:pPr algn="ctr"/>
          <a:r>
            <a:rPr lang="en-US" dirty="0"/>
            <a:t>COLORS SOFT</a:t>
          </a:r>
          <a:endParaRPr lang="en-IN" dirty="0"/>
        </a:p>
      </dgm:t>
    </dgm:pt>
    <dgm:pt modelId="{FE116F7B-6154-4635-8F72-089F4761D662}" type="parTrans" cxnId="{0DC1764D-823B-4861-8C7D-3AB2C4170E67}">
      <dgm:prSet/>
      <dgm:spPr/>
      <dgm:t>
        <a:bodyPr/>
        <a:lstStyle/>
        <a:p>
          <a:endParaRPr lang="en-IN"/>
        </a:p>
      </dgm:t>
    </dgm:pt>
    <dgm:pt modelId="{C75E9580-0C84-4ECD-9FDC-07BF19F22DFB}" type="sibTrans" cxnId="{0DC1764D-823B-4861-8C7D-3AB2C4170E67}">
      <dgm:prSet/>
      <dgm:spPr/>
      <dgm:t>
        <a:bodyPr/>
        <a:lstStyle/>
        <a:p>
          <a:endParaRPr lang="en-IN"/>
        </a:p>
      </dgm:t>
    </dgm:pt>
    <dgm:pt modelId="{2C6BC88A-E299-4017-B883-CCB17BC7E571}" type="pres">
      <dgm:prSet presAssocID="{A18550B3-A704-4DA0-94D6-250333C6C706}" presName="linear" presStyleCnt="0">
        <dgm:presLayoutVars>
          <dgm:animLvl val="lvl"/>
          <dgm:resizeHandles val="exact"/>
        </dgm:presLayoutVars>
      </dgm:prSet>
      <dgm:spPr/>
    </dgm:pt>
    <dgm:pt modelId="{43E0C97D-95E7-492E-BCE5-9D3FFC898FE5}" type="pres">
      <dgm:prSet presAssocID="{D0933A0B-191E-4D7C-8820-D5DB87552170}" presName="parentText" presStyleLbl="node1" presStyleIdx="0" presStyleCnt="1" custLinFactNeighborX="12796" custLinFactNeighborY="-1391">
        <dgm:presLayoutVars>
          <dgm:chMax val="0"/>
          <dgm:bulletEnabled val="1"/>
        </dgm:presLayoutVars>
      </dgm:prSet>
      <dgm:spPr/>
    </dgm:pt>
  </dgm:ptLst>
  <dgm:cxnLst>
    <dgm:cxn modelId="{98CF6D17-976C-453E-AAF7-C426E2DD489F}" type="presOf" srcId="{A18550B3-A704-4DA0-94D6-250333C6C706}" destId="{2C6BC88A-E299-4017-B883-CCB17BC7E571}" srcOrd="0" destOrd="0" presId="urn:microsoft.com/office/officeart/2005/8/layout/vList2"/>
    <dgm:cxn modelId="{0DC1764D-823B-4861-8C7D-3AB2C4170E67}" srcId="{A18550B3-A704-4DA0-94D6-250333C6C706}" destId="{D0933A0B-191E-4D7C-8820-D5DB87552170}" srcOrd="0" destOrd="0" parTransId="{FE116F7B-6154-4635-8F72-089F4761D662}" sibTransId="{C75E9580-0C84-4ECD-9FDC-07BF19F22DFB}"/>
    <dgm:cxn modelId="{357CBBFF-AAE6-44E2-B413-0C246F5B1961}" type="presOf" srcId="{D0933A0B-191E-4D7C-8820-D5DB87552170}" destId="{43E0C97D-95E7-492E-BCE5-9D3FFC898FE5}" srcOrd="0" destOrd="0" presId="urn:microsoft.com/office/officeart/2005/8/layout/vList2"/>
    <dgm:cxn modelId="{4E3FB343-77C7-4F27-861D-878AEB62E9D8}" type="presParOf" srcId="{2C6BC88A-E299-4017-B883-CCB17BC7E571}" destId="{43E0C97D-95E7-492E-BCE5-9D3FFC898F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AEB84A-D9B6-4638-999C-F2C890CF7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05DC1E-887E-4B59-A1F2-E1025158D2C2}">
      <dgm:prSet/>
      <dgm:spPr/>
      <dgm:t>
        <a:bodyPr/>
        <a:lstStyle/>
        <a:p>
          <a:pPr algn="ctr"/>
          <a:r>
            <a:rPr lang="en-US" dirty="0"/>
            <a:t>NPCI</a:t>
          </a:r>
          <a:endParaRPr lang="en-IN" dirty="0"/>
        </a:p>
      </dgm:t>
    </dgm:pt>
    <dgm:pt modelId="{77A28F20-3253-4EDE-BF10-F0BDEF7B66A0}" type="parTrans" cxnId="{D5502573-3DC6-41A3-887B-12FDBF5D8C1D}">
      <dgm:prSet/>
      <dgm:spPr/>
      <dgm:t>
        <a:bodyPr/>
        <a:lstStyle/>
        <a:p>
          <a:endParaRPr lang="en-IN"/>
        </a:p>
      </dgm:t>
    </dgm:pt>
    <dgm:pt modelId="{973FCE0A-08A3-4A1F-A360-6878E28E9AF8}" type="sibTrans" cxnId="{D5502573-3DC6-41A3-887B-12FDBF5D8C1D}">
      <dgm:prSet/>
      <dgm:spPr/>
      <dgm:t>
        <a:bodyPr/>
        <a:lstStyle/>
        <a:p>
          <a:endParaRPr lang="en-IN"/>
        </a:p>
      </dgm:t>
    </dgm:pt>
    <dgm:pt modelId="{B19EABDE-122B-420D-8B3C-5DD206A55163}" type="pres">
      <dgm:prSet presAssocID="{EEAEB84A-D9B6-4638-999C-F2C890CF713A}" presName="linear" presStyleCnt="0">
        <dgm:presLayoutVars>
          <dgm:animLvl val="lvl"/>
          <dgm:resizeHandles val="exact"/>
        </dgm:presLayoutVars>
      </dgm:prSet>
      <dgm:spPr/>
    </dgm:pt>
    <dgm:pt modelId="{FF2B6304-D24B-41EF-9C16-93A0C38E6ED4}" type="pres">
      <dgm:prSet presAssocID="{1405DC1E-887E-4B59-A1F2-E1025158D2C2}" presName="parentText" presStyleLbl="node1" presStyleIdx="0" presStyleCnt="1" custLinFactNeighborX="17415" custLinFactNeighborY="2495">
        <dgm:presLayoutVars>
          <dgm:chMax val="0"/>
          <dgm:bulletEnabled val="1"/>
        </dgm:presLayoutVars>
      </dgm:prSet>
      <dgm:spPr/>
    </dgm:pt>
  </dgm:ptLst>
  <dgm:cxnLst>
    <dgm:cxn modelId="{304ABE52-2310-4D2F-9193-5609DE54291D}" type="presOf" srcId="{EEAEB84A-D9B6-4638-999C-F2C890CF713A}" destId="{B19EABDE-122B-420D-8B3C-5DD206A55163}" srcOrd="0" destOrd="0" presId="urn:microsoft.com/office/officeart/2005/8/layout/vList2"/>
    <dgm:cxn modelId="{D5502573-3DC6-41A3-887B-12FDBF5D8C1D}" srcId="{EEAEB84A-D9B6-4638-999C-F2C890CF713A}" destId="{1405DC1E-887E-4B59-A1F2-E1025158D2C2}" srcOrd="0" destOrd="0" parTransId="{77A28F20-3253-4EDE-BF10-F0BDEF7B66A0}" sibTransId="{973FCE0A-08A3-4A1F-A360-6878E28E9AF8}"/>
    <dgm:cxn modelId="{878B2F78-128E-49FB-B8D4-C5F1CDC92552}" type="presOf" srcId="{1405DC1E-887E-4B59-A1F2-E1025158D2C2}" destId="{FF2B6304-D24B-41EF-9C16-93A0C38E6ED4}" srcOrd="0" destOrd="0" presId="urn:microsoft.com/office/officeart/2005/8/layout/vList2"/>
    <dgm:cxn modelId="{ADE16F5E-F5A5-4BB7-A06D-9175FC5461F6}" type="presParOf" srcId="{B19EABDE-122B-420D-8B3C-5DD206A55163}" destId="{FF2B6304-D24B-41EF-9C16-93A0C38E6E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AEB84A-D9B6-4638-999C-F2C890CF7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05DC1E-887E-4B59-A1F2-E1025158D2C2}">
      <dgm:prSet/>
      <dgm:spPr/>
      <dgm:t>
        <a:bodyPr/>
        <a:lstStyle/>
        <a:p>
          <a:pPr algn="ctr"/>
          <a:r>
            <a:rPr lang="en-US" dirty="0"/>
            <a:t>BARCLAYS</a:t>
          </a:r>
          <a:endParaRPr lang="en-IN" dirty="0"/>
        </a:p>
      </dgm:t>
    </dgm:pt>
    <dgm:pt modelId="{77A28F20-3253-4EDE-BF10-F0BDEF7B66A0}" type="parTrans" cxnId="{D5502573-3DC6-41A3-887B-12FDBF5D8C1D}">
      <dgm:prSet/>
      <dgm:spPr/>
      <dgm:t>
        <a:bodyPr/>
        <a:lstStyle/>
        <a:p>
          <a:endParaRPr lang="en-IN"/>
        </a:p>
      </dgm:t>
    </dgm:pt>
    <dgm:pt modelId="{973FCE0A-08A3-4A1F-A360-6878E28E9AF8}" type="sibTrans" cxnId="{D5502573-3DC6-41A3-887B-12FDBF5D8C1D}">
      <dgm:prSet/>
      <dgm:spPr/>
      <dgm:t>
        <a:bodyPr/>
        <a:lstStyle/>
        <a:p>
          <a:endParaRPr lang="en-IN"/>
        </a:p>
      </dgm:t>
    </dgm:pt>
    <dgm:pt modelId="{B19EABDE-122B-420D-8B3C-5DD206A55163}" type="pres">
      <dgm:prSet presAssocID="{EEAEB84A-D9B6-4638-999C-F2C890CF713A}" presName="linear" presStyleCnt="0">
        <dgm:presLayoutVars>
          <dgm:animLvl val="lvl"/>
          <dgm:resizeHandles val="exact"/>
        </dgm:presLayoutVars>
      </dgm:prSet>
      <dgm:spPr/>
    </dgm:pt>
    <dgm:pt modelId="{FF2B6304-D24B-41EF-9C16-93A0C38E6ED4}" type="pres">
      <dgm:prSet presAssocID="{1405DC1E-887E-4B59-A1F2-E1025158D2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4ABE52-2310-4D2F-9193-5609DE54291D}" type="presOf" srcId="{EEAEB84A-D9B6-4638-999C-F2C890CF713A}" destId="{B19EABDE-122B-420D-8B3C-5DD206A55163}" srcOrd="0" destOrd="0" presId="urn:microsoft.com/office/officeart/2005/8/layout/vList2"/>
    <dgm:cxn modelId="{D5502573-3DC6-41A3-887B-12FDBF5D8C1D}" srcId="{EEAEB84A-D9B6-4638-999C-F2C890CF713A}" destId="{1405DC1E-887E-4B59-A1F2-E1025158D2C2}" srcOrd="0" destOrd="0" parTransId="{77A28F20-3253-4EDE-BF10-F0BDEF7B66A0}" sibTransId="{973FCE0A-08A3-4A1F-A360-6878E28E9AF8}"/>
    <dgm:cxn modelId="{878B2F78-128E-49FB-B8D4-C5F1CDC92552}" type="presOf" srcId="{1405DC1E-887E-4B59-A1F2-E1025158D2C2}" destId="{FF2B6304-D24B-41EF-9C16-93A0C38E6ED4}" srcOrd="0" destOrd="0" presId="urn:microsoft.com/office/officeart/2005/8/layout/vList2"/>
    <dgm:cxn modelId="{ADE16F5E-F5A5-4BB7-A06D-9175FC5461F6}" type="presParOf" srcId="{B19EABDE-122B-420D-8B3C-5DD206A55163}" destId="{FF2B6304-D24B-41EF-9C16-93A0C38E6E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BC0F6D-C8DA-4B2C-B1F4-C5C1885106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154E60-8586-4689-A6BF-6D96EC5F3887}">
      <dgm:prSet/>
      <dgm:spPr/>
      <dgm:t>
        <a:bodyPr/>
        <a:lstStyle/>
        <a:p>
          <a:pPr algn="ctr"/>
          <a:r>
            <a:rPr lang="en-IN" b="0" i="0" dirty="0"/>
            <a:t>SUDAKSHA</a:t>
          </a:r>
          <a:endParaRPr lang="en-IN" dirty="0"/>
        </a:p>
      </dgm:t>
    </dgm:pt>
    <dgm:pt modelId="{91C90919-486C-4E3D-B3D2-67AE9CB56A6B}" type="parTrans" cxnId="{B4E0E7B4-5A72-47B9-85B6-A142052164B4}">
      <dgm:prSet/>
      <dgm:spPr/>
      <dgm:t>
        <a:bodyPr/>
        <a:lstStyle/>
        <a:p>
          <a:endParaRPr lang="en-IN"/>
        </a:p>
      </dgm:t>
    </dgm:pt>
    <dgm:pt modelId="{3CB0178C-4018-41EC-A86E-D45EB3BF425D}" type="sibTrans" cxnId="{B4E0E7B4-5A72-47B9-85B6-A142052164B4}">
      <dgm:prSet/>
      <dgm:spPr/>
      <dgm:t>
        <a:bodyPr/>
        <a:lstStyle/>
        <a:p>
          <a:endParaRPr lang="en-IN"/>
        </a:p>
      </dgm:t>
    </dgm:pt>
    <dgm:pt modelId="{0FF7510E-FF48-4D42-9AFC-FF0EE61BF84B}" type="pres">
      <dgm:prSet presAssocID="{80BC0F6D-C8DA-4B2C-B1F4-C5C188510647}" presName="linear" presStyleCnt="0">
        <dgm:presLayoutVars>
          <dgm:animLvl val="lvl"/>
          <dgm:resizeHandles val="exact"/>
        </dgm:presLayoutVars>
      </dgm:prSet>
      <dgm:spPr/>
    </dgm:pt>
    <dgm:pt modelId="{32EBF77D-F034-4CED-A7A8-C0A13E0B0504}" type="pres">
      <dgm:prSet presAssocID="{0D154E60-8586-4689-A6BF-6D96EC5F3887}" presName="parentText" presStyleLbl="node1" presStyleIdx="0" presStyleCnt="1" custLinFactNeighborY="-2965">
        <dgm:presLayoutVars>
          <dgm:chMax val="0"/>
          <dgm:bulletEnabled val="1"/>
        </dgm:presLayoutVars>
      </dgm:prSet>
      <dgm:spPr/>
    </dgm:pt>
  </dgm:ptLst>
  <dgm:cxnLst>
    <dgm:cxn modelId="{ACF79F4E-BDAD-4F1D-A9B1-B71E7F0FCE87}" type="presOf" srcId="{0D154E60-8586-4689-A6BF-6D96EC5F3887}" destId="{32EBF77D-F034-4CED-A7A8-C0A13E0B0504}" srcOrd="0" destOrd="0" presId="urn:microsoft.com/office/officeart/2005/8/layout/vList2"/>
    <dgm:cxn modelId="{B4E0E7B4-5A72-47B9-85B6-A142052164B4}" srcId="{80BC0F6D-C8DA-4B2C-B1F4-C5C188510647}" destId="{0D154E60-8586-4689-A6BF-6D96EC5F3887}" srcOrd="0" destOrd="0" parTransId="{91C90919-486C-4E3D-B3D2-67AE9CB56A6B}" sibTransId="{3CB0178C-4018-41EC-A86E-D45EB3BF425D}"/>
    <dgm:cxn modelId="{1A64D8EE-ECB6-4671-9B42-5EB3CBD198D8}" type="presOf" srcId="{80BC0F6D-C8DA-4B2C-B1F4-C5C188510647}" destId="{0FF7510E-FF48-4D42-9AFC-FF0EE61BF84B}" srcOrd="0" destOrd="0" presId="urn:microsoft.com/office/officeart/2005/8/layout/vList2"/>
    <dgm:cxn modelId="{C2D2F006-A1DE-47B8-870F-D417BB452E46}" type="presParOf" srcId="{0FF7510E-FF48-4D42-9AFC-FF0EE61BF84B}" destId="{32EBF77D-F034-4CED-A7A8-C0A13E0B05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3D155-4193-4DC6-8442-7999CCBF6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F38B60D-A53F-4448-9943-32C1E1CBE385}">
      <dgm:prSet/>
      <dgm:spPr/>
      <dgm:t>
        <a:bodyPr/>
        <a:lstStyle/>
        <a:p>
          <a:pPr algn="ctr"/>
          <a:r>
            <a:rPr lang="en-US" dirty="0"/>
            <a:t>UST-GLOBAL</a:t>
          </a:r>
          <a:endParaRPr lang="en-IN" dirty="0"/>
        </a:p>
      </dgm:t>
    </dgm:pt>
    <dgm:pt modelId="{C203BCF5-67E7-4D9E-B0A5-D8A4C8B12D02}" type="parTrans" cxnId="{A87EE741-6ABF-4D88-999A-E2D9FCF3D48A}">
      <dgm:prSet/>
      <dgm:spPr/>
      <dgm:t>
        <a:bodyPr/>
        <a:lstStyle/>
        <a:p>
          <a:endParaRPr lang="en-IN"/>
        </a:p>
      </dgm:t>
    </dgm:pt>
    <dgm:pt modelId="{E64AE6C4-5999-4487-860C-D10AABDCEBA6}" type="sibTrans" cxnId="{A87EE741-6ABF-4D88-999A-E2D9FCF3D48A}">
      <dgm:prSet/>
      <dgm:spPr/>
      <dgm:t>
        <a:bodyPr/>
        <a:lstStyle/>
        <a:p>
          <a:endParaRPr lang="en-IN"/>
        </a:p>
      </dgm:t>
    </dgm:pt>
    <dgm:pt modelId="{9421CC2B-1AAD-460D-81E8-C647360ACD8A}" type="pres">
      <dgm:prSet presAssocID="{39F3D155-4193-4DC6-8442-7999CCBF6EE2}" presName="linear" presStyleCnt="0">
        <dgm:presLayoutVars>
          <dgm:animLvl val="lvl"/>
          <dgm:resizeHandles val="exact"/>
        </dgm:presLayoutVars>
      </dgm:prSet>
      <dgm:spPr/>
    </dgm:pt>
    <dgm:pt modelId="{731F6A56-CAAD-4B33-BCB8-7DCFFD38254A}" type="pres">
      <dgm:prSet presAssocID="{6F38B60D-A53F-4448-9943-32C1E1CBE385}" presName="parentText" presStyleLbl="node1" presStyleIdx="0" presStyleCnt="1" custLinFactNeighborX="-2555">
        <dgm:presLayoutVars>
          <dgm:chMax val="0"/>
          <dgm:bulletEnabled val="1"/>
        </dgm:presLayoutVars>
      </dgm:prSet>
      <dgm:spPr/>
    </dgm:pt>
  </dgm:ptLst>
  <dgm:cxnLst>
    <dgm:cxn modelId="{4B847A01-593A-48AB-894F-92D2DBC1952F}" type="presOf" srcId="{6F38B60D-A53F-4448-9943-32C1E1CBE385}" destId="{731F6A56-CAAD-4B33-BCB8-7DCFFD38254A}" srcOrd="0" destOrd="0" presId="urn:microsoft.com/office/officeart/2005/8/layout/vList2"/>
    <dgm:cxn modelId="{0784D936-F62E-446A-A289-D7598C8210B3}" type="presOf" srcId="{39F3D155-4193-4DC6-8442-7999CCBF6EE2}" destId="{9421CC2B-1AAD-460D-81E8-C647360ACD8A}" srcOrd="0" destOrd="0" presId="urn:microsoft.com/office/officeart/2005/8/layout/vList2"/>
    <dgm:cxn modelId="{A87EE741-6ABF-4D88-999A-E2D9FCF3D48A}" srcId="{39F3D155-4193-4DC6-8442-7999CCBF6EE2}" destId="{6F38B60D-A53F-4448-9943-32C1E1CBE385}" srcOrd="0" destOrd="0" parTransId="{C203BCF5-67E7-4D9E-B0A5-D8A4C8B12D02}" sibTransId="{E64AE6C4-5999-4487-860C-D10AABDCEBA6}"/>
    <dgm:cxn modelId="{D14FB142-1F57-469E-A94D-7492896772C5}" type="presParOf" srcId="{9421CC2B-1AAD-460D-81E8-C647360ACD8A}" destId="{731F6A56-CAAD-4B33-BCB8-7DCFFD3825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EB84A-D9B6-4638-999C-F2C890CF7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405DC1E-887E-4B59-A1F2-E1025158D2C2}">
      <dgm:prSet/>
      <dgm:spPr/>
      <dgm:t>
        <a:bodyPr/>
        <a:lstStyle/>
        <a:p>
          <a:pPr algn="ctr"/>
          <a:r>
            <a:rPr lang="en-US" dirty="0"/>
            <a:t>MAZENET</a:t>
          </a:r>
          <a:endParaRPr lang="en-IN" dirty="0"/>
        </a:p>
      </dgm:t>
    </dgm:pt>
    <dgm:pt modelId="{77A28F20-3253-4EDE-BF10-F0BDEF7B66A0}" type="parTrans" cxnId="{D5502573-3DC6-41A3-887B-12FDBF5D8C1D}">
      <dgm:prSet/>
      <dgm:spPr/>
      <dgm:t>
        <a:bodyPr/>
        <a:lstStyle/>
        <a:p>
          <a:endParaRPr lang="en-IN"/>
        </a:p>
      </dgm:t>
    </dgm:pt>
    <dgm:pt modelId="{973FCE0A-08A3-4A1F-A360-6878E28E9AF8}" type="sibTrans" cxnId="{D5502573-3DC6-41A3-887B-12FDBF5D8C1D}">
      <dgm:prSet/>
      <dgm:spPr/>
      <dgm:t>
        <a:bodyPr/>
        <a:lstStyle/>
        <a:p>
          <a:endParaRPr lang="en-IN"/>
        </a:p>
      </dgm:t>
    </dgm:pt>
    <dgm:pt modelId="{B19EABDE-122B-420D-8B3C-5DD206A55163}" type="pres">
      <dgm:prSet presAssocID="{EEAEB84A-D9B6-4638-999C-F2C890CF713A}" presName="linear" presStyleCnt="0">
        <dgm:presLayoutVars>
          <dgm:animLvl val="lvl"/>
          <dgm:resizeHandles val="exact"/>
        </dgm:presLayoutVars>
      </dgm:prSet>
      <dgm:spPr/>
    </dgm:pt>
    <dgm:pt modelId="{FF2B6304-D24B-41EF-9C16-93A0C38E6ED4}" type="pres">
      <dgm:prSet presAssocID="{1405DC1E-887E-4B59-A1F2-E1025158D2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4ABE52-2310-4D2F-9193-5609DE54291D}" type="presOf" srcId="{EEAEB84A-D9B6-4638-999C-F2C890CF713A}" destId="{B19EABDE-122B-420D-8B3C-5DD206A55163}" srcOrd="0" destOrd="0" presId="urn:microsoft.com/office/officeart/2005/8/layout/vList2"/>
    <dgm:cxn modelId="{D5502573-3DC6-41A3-887B-12FDBF5D8C1D}" srcId="{EEAEB84A-D9B6-4638-999C-F2C890CF713A}" destId="{1405DC1E-887E-4B59-A1F2-E1025158D2C2}" srcOrd="0" destOrd="0" parTransId="{77A28F20-3253-4EDE-BF10-F0BDEF7B66A0}" sibTransId="{973FCE0A-08A3-4A1F-A360-6878E28E9AF8}"/>
    <dgm:cxn modelId="{878B2F78-128E-49FB-B8D4-C5F1CDC92552}" type="presOf" srcId="{1405DC1E-887E-4B59-A1F2-E1025158D2C2}" destId="{FF2B6304-D24B-41EF-9C16-93A0C38E6ED4}" srcOrd="0" destOrd="0" presId="urn:microsoft.com/office/officeart/2005/8/layout/vList2"/>
    <dgm:cxn modelId="{ADE16F5E-F5A5-4BB7-A06D-9175FC5461F6}" type="presParOf" srcId="{B19EABDE-122B-420D-8B3C-5DD206A55163}" destId="{FF2B6304-D24B-41EF-9C16-93A0C38E6E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BC0F6D-C8DA-4B2C-B1F4-C5C1885106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D154E60-8586-4689-A6BF-6D96EC5F3887}">
      <dgm:prSet/>
      <dgm:spPr/>
      <dgm:t>
        <a:bodyPr/>
        <a:lstStyle/>
        <a:p>
          <a:pPr algn="ctr"/>
          <a:r>
            <a:rPr lang="en-US"/>
            <a:t>TATA SED</a:t>
          </a:r>
          <a:endParaRPr lang="en-IN"/>
        </a:p>
      </dgm:t>
    </dgm:pt>
    <dgm:pt modelId="{91C90919-486C-4E3D-B3D2-67AE9CB56A6B}" type="parTrans" cxnId="{B4E0E7B4-5A72-47B9-85B6-A142052164B4}">
      <dgm:prSet/>
      <dgm:spPr/>
      <dgm:t>
        <a:bodyPr/>
        <a:lstStyle/>
        <a:p>
          <a:endParaRPr lang="en-IN"/>
        </a:p>
      </dgm:t>
    </dgm:pt>
    <dgm:pt modelId="{3CB0178C-4018-41EC-A86E-D45EB3BF425D}" type="sibTrans" cxnId="{B4E0E7B4-5A72-47B9-85B6-A142052164B4}">
      <dgm:prSet/>
      <dgm:spPr/>
      <dgm:t>
        <a:bodyPr/>
        <a:lstStyle/>
        <a:p>
          <a:endParaRPr lang="en-IN"/>
        </a:p>
      </dgm:t>
    </dgm:pt>
    <dgm:pt modelId="{0FF7510E-FF48-4D42-9AFC-FF0EE61BF84B}" type="pres">
      <dgm:prSet presAssocID="{80BC0F6D-C8DA-4B2C-B1F4-C5C188510647}" presName="linear" presStyleCnt="0">
        <dgm:presLayoutVars>
          <dgm:animLvl val="lvl"/>
          <dgm:resizeHandles val="exact"/>
        </dgm:presLayoutVars>
      </dgm:prSet>
      <dgm:spPr/>
    </dgm:pt>
    <dgm:pt modelId="{32EBF77D-F034-4CED-A7A8-C0A13E0B0504}" type="pres">
      <dgm:prSet presAssocID="{0D154E60-8586-4689-A6BF-6D96EC5F3887}" presName="parentText" presStyleLbl="node1" presStyleIdx="0" presStyleCnt="1" custLinFactNeighborX="6903" custLinFactNeighborY="2495">
        <dgm:presLayoutVars>
          <dgm:chMax val="0"/>
          <dgm:bulletEnabled val="1"/>
        </dgm:presLayoutVars>
      </dgm:prSet>
      <dgm:spPr/>
    </dgm:pt>
  </dgm:ptLst>
  <dgm:cxnLst>
    <dgm:cxn modelId="{ACF79F4E-BDAD-4F1D-A9B1-B71E7F0FCE87}" type="presOf" srcId="{0D154E60-8586-4689-A6BF-6D96EC5F3887}" destId="{32EBF77D-F034-4CED-A7A8-C0A13E0B0504}" srcOrd="0" destOrd="0" presId="urn:microsoft.com/office/officeart/2005/8/layout/vList2"/>
    <dgm:cxn modelId="{B4E0E7B4-5A72-47B9-85B6-A142052164B4}" srcId="{80BC0F6D-C8DA-4B2C-B1F4-C5C188510647}" destId="{0D154E60-8586-4689-A6BF-6D96EC5F3887}" srcOrd="0" destOrd="0" parTransId="{91C90919-486C-4E3D-B3D2-67AE9CB56A6B}" sibTransId="{3CB0178C-4018-41EC-A86E-D45EB3BF425D}"/>
    <dgm:cxn modelId="{1A64D8EE-ECB6-4671-9B42-5EB3CBD198D8}" type="presOf" srcId="{80BC0F6D-C8DA-4B2C-B1F4-C5C188510647}" destId="{0FF7510E-FF48-4D42-9AFC-FF0EE61BF84B}" srcOrd="0" destOrd="0" presId="urn:microsoft.com/office/officeart/2005/8/layout/vList2"/>
    <dgm:cxn modelId="{C2D2F006-A1DE-47B8-870F-D417BB452E46}" type="presParOf" srcId="{0FF7510E-FF48-4D42-9AFC-FF0EE61BF84B}" destId="{32EBF77D-F034-4CED-A7A8-C0A13E0B05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550B3-A704-4DA0-94D6-250333C6C7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933A0B-191E-4D7C-8820-D5DB87552170}">
      <dgm:prSet/>
      <dgm:spPr/>
      <dgm:t>
        <a:bodyPr/>
        <a:lstStyle/>
        <a:p>
          <a:pPr algn="ctr"/>
          <a:r>
            <a:rPr lang="en-US" dirty="0"/>
            <a:t>HONDA</a:t>
          </a:r>
          <a:endParaRPr lang="en-IN" dirty="0"/>
        </a:p>
      </dgm:t>
    </dgm:pt>
    <dgm:pt modelId="{FE116F7B-6154-4635-8F72-089F4761D662}" type="parTrans" cxnId="{0DC1764D-823B-4861-8C7D-3AB2C4170E67}">
      <dgm:prSet/>
      <dgm:spPr/>
      <dgm:t>
        <a:bodyPr/>
        <a:lstStyle/>
        <a:p>
          <a:endParaRPr lang="en-IN"/>
        </a:p>
      </dgm:t>
    </dgm:pt>
    <dgm:pt modelId="{C75E9580-0C84-4ECD-9FDC-07BF19F22DFB}" type="sibTrans" cxnId="{0DC1764D-823B-4861-8C7D-3AB2C4170E67}">
      <dgm:prSet/>
      <dgm:spPr/>
      <dgm:t>
        <a:bodyPr/>
        <a:lstStyle/>
        <a:p>
          <a:endParaRPr lang="en-IN"/>
        </a:p>
      </dgm:t>
    </dgm:pt>
    <dgm:pt modelId="{2C6BC88A-E299-4017-B883-CCB17BC7E571}" type="pres">
      <dgm:prSet presAssocID="{A18550B3-A704-4DA0-94D6-250333C6C706}" presName="linear" presStyleCnt="0">
        <dgm:presLayoutVars>
          <dgm:animLvl val="lvl"/>
          <dgm:resizeHandles val="exact"/>
        </dgm:presLayoutVars>
      </dgm:prSet>
      <dgm:spPr/>
    </dgm:pt>
    <dgm:pt modelId="{43E0C97D-95E7-492E-BCE5-9D3FFC898FE5}" type="pres">
      <dgm:prSet presAssocID="{D0933A0B-191E-4D7C-8820-D5DB875521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8CF6D17-976C-453E-AAF7-C426E2DD489F}" type="presOf" srcId="{A18550B3-A704-4DA0-94D6-250333C6C706}" destId="{2C6BC88A-E299-4017-B883-CCB17BC7E571}" srcOrd="0" destOrd="0" presId="urn:microsoft.com/office/officeart/2005/8/layout/vList2"/>
    <dgm:cxn modelId="{0DC1764D-823B-4861-8C7D-3AB2C4170E67}" srcId="{A18550B3-A704-4DA0-94D6-250333C6C706}" destId="{D0933A0B-191E-4D7C-8820-D5DB87552170}" srcOrd="0" destOrd="0" parTransId="{FE116F7B-6154-4635-8F72-089F4761D662}" sibTransId="{C75E9580-0C84-4ECD-9FDC-07BF19F22DFB}"/>
    <dgm:cxn modelId="{357CBBFF-AAE6-44E2-B413-0C246F5B1961}" type="presOf" srcId="{D0933A0B-191E-4D7C-8820-D5DB87552170}" destId="{43E0C97D-95E7-492E-BCE5-9D3FFC898FE5}" srcOrd="0" destOrd="0" presId="urn:microsoft.com/office/officeart/2005/8/layout/vList2"/>
    <dgm:cxn modelId="{4E3FB343-77C7-4F27-861D-878AEB62E9D8}" type="presParOf" srcId="{2C6BC88A-E299-4017-B883-CCB17BC7E571}" destId="{43E0C97D-95E7-492E-BCE5-9D3FFC898F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6012F9-D93D-4330-976B-9AB9C60144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E7607A3-1BB7-4114-9C9B-55CD2632F062}">
      <dgm:prSet/>
      <dgm:spPr/>
      <dgm:t>
        <a:bodyPr/>
        <a:lstStyle/>
        <a:p>
          <a:pPr algn="ctr"/>
          <a:r>
            <a:rPr lang="en-US"/>
            <a:t>6BENCHES</a:t>
          </a:r>
          <a:endParaRPr lang="en-IN"/>
        </a:p>
      </dgm:t>
    </dgm:pt>
    <dgm:pt modelId="{A62981A8-76DE-48C9-B33F-8F1F94BA1BB3}" type="parTrans" cxnId="{89546DA3-4EEF-4722-9FFD-3F8C8993400B}">
      <dgm:prSet/>
      <dgm:spPr/>
      <dgm:t>
        <a:bodyPr/>
        <a:lstStyle/>
        <a:p>
          <a:endParaRPr lang="en-IN"/>
        </a:p>
      </dgm:t>
    </dgm:pt>
    <dgm:pt modelId="{CF46D624-AD99-4AA6-8653-B45F590FF50F}" type="sibTrans" cxnId="{89546DA3-4EEF-4722-9FFD-3F8C8993400B}">
      <dgm:prSet/>
      <dgm:spPr/>
      <dgm:t>
        <a:bodyPr/>
        <a:lstStyle/>
        <a:p>
          <a:endParaRPr lang="en-IN"/>
        </a:p>
      </dgm:t>
    </dgm:pt>
    <dgm:pt modelId="{9D1C2C4E-D399-4DD7-9DF8-6F6FAA98824C}" type="pres">
      <dgm:prSet presAssocID="{066012F9-D93D-4330-976B-9AB9C60144BA}" presName="linear" presStyleCnt="0">
        <dgm:presLayoutVars>
          <dgm:animLvl val="lvl"/>
          <dgm:resizeHandles val="exact"/>
        </dgm:presLayoutVars>
      </dgm:prSet>
      <dgm:spPr/>
    </dgm:pt>
    <dgm:pt modelId="{0B6A478E-E5DC-4146-80F2-461577F8FE75}" type="pres">
      <dgm:prSet presAssocID="{6E7607A3-1BB7-4114-9C9B-55CD2632F06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12256D-309D-4B2A-AA3B-E4704B9A40EE}" type="presOf" srcId="{6E7607A3-1BB7-4114-9C9B-55CD2632F062}" destId="{0B6A478E-E5DC-4146-80F2-461577F8FE75}" srcOrd="0" destOrd="0" presId="urn:microsoft.com/office/officeart/2005/8/layout/vList2"/>
    <dgm:cxn modelId="{B21EDA96-924F-415B-A8EC-B9F99ECAA15F}" type="presOf" srcId="{066012F9-D93D-4330-976B-9AB9C60144BA}" destId="{9D1C2C4E-D399-4DD7-9DF8-6F6FAA98824C}" srcOrd="0" destOrd="0" presId="urn:microsoft.com/office/officeart/2005/8/layout/vList2"/>
    <dgm:cxn modelId="{89546DA3-4EEF-4722-9FFD-3F8C8993400B}" srcId="{066012F9-D93D-4330-976B-9AB9C60144BA}" destId="{6E7607A3-1BB7-4114-9C9B-55CD2632F062}" srcOrd="0" destOrd="0" parTransId="{A62981A8-76DE-48C9-B33F-8F1F94BA1BB3}" sibTransId="{CF46D624-AD99-4AA6-8653-B45F590FF50F}"/>
    <dgm:cxn modelId="{CA013B21-4BCD-4B03-AE30-B5870AEC1BBF}" type="presParOf" srcId="{9D1C2C4E-D399-4DD7-9DF8-6F6FAA98824C}" destId="{0B6A478E-E5DC-4146-80F2-461577F8FE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BFA0D7-D456-4AE4-B4DD-1666382FDF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D8E992-AAF0-4C48-B063-5446C7EB0E27}">
      <dgm:prSet/>
      <dgm:spPr/>
      <dgm:t>
        <a:bodyPr/>
        <a:lstStyle/>
        <a:p>
          <a:pPr algn="ctr"/>
          <a:r>
            <a:rPr lang="en-US"/>
            <a:t>TRAINING CURVE</a:t>
          </a:r>
          <a:endParaRPr lang="en-IN"/>
        </a:p>
      </dgm:t>
    </dgm:pt>
    <dgm:pt modelId="{8D56485C-DF78-46EC-868B-E7C9CEB4CE40}" type="parTrans" cxnId="{C50C1B4E-7C8B-4366-A98F-C9ED8776803C}">
      <dgm:prSet/>
      <dgm:spPr/>
      <dgm:t>
        <a:bodyPr/>
        <a:lstStyle/>
        <a:p>
          <a:endParaRPr lang="en-IN"/>
        </a:p>
      </dgm:t>
    </dgm:pt>
    <dgm:pt modelId="{54B9ECF1-8117-4EFB-8AF2-15F614EE16E1}" type="sibTrans" cxnId="{C50C1B4E-7C8B-4366-A98F-C9ED8776803C}">
      <dgm:prSet/>
      <dgm:spPr/>
      <dgm:t>
        <a:bodyPr/>
        <a:lstStyle/>
        <a:p>
          <a:endParaRPr lang="en-IN"/>
        </a:p>
      </dgm:t>
    </dgm:pt>
    <dgm:pt modelId="{F2C24C0A-15A7-42C4-8E73-39D1CBE6D96F}" type="pres">
      <dgm:prSet presAssocID="{54BFA0D7-D456-4AE4-B4DD-1666382FDF10}" presName="linear" presStyleCnt="0">
        <dgm:presLayoutVars>
          <dgm:animLvl val="lvl"/>
          <dgm:resizeHandles val="exact"/>
        </dgm:presLayoutVars>
      </dgm:prSet>
      <dgm:spPr/>
    </dgm:pt>
    <dgm:pt modelId="{EC4ADB14-D988-4755-A227-4DB72DA4B065}" type="pres">
      <dgm:prSet presAssocID="{AAD8E992-AAF0-4C48-B063-5446C7EB0E27}" presName="parentText" presStyleLbl="node1" presStyleIdx="0" presStyleCnt="1" custLinFactNeighborX="6018">
        <dgm:presLayoutVars>
          <dgm:chMax val="0"/>
          <dgm:bulletEnabled val="1"/>
        </dgm:presLayoutVars>
      </dgm:prSet>
      <dgm:spPr/>
    </dgm:pt>
  </dgm:ptLst>
  <dgm:cxnLst>
    <dgm:cxn modelId="{C50C1B4E-7C8B-4366-A98F-C9ED8776803C}" srcId="{54BFA0D7-D456-4AE4-B4DD-1666382FDF10}" destId="{AAD8E992-AAF0-4C48-B063-5446C7EB0E27}" srcOrd="0" destOrd="0" parTransId="{8D56485C-DF78-46EC-868B-E7C9CEB4CE40}" sibTransId="{54B9ECF1-8117-4EFB-8AF2-15F614EE16E1}"/>
    <dgm:cxn modelId="{B005BAE3-C38B-4C99-8705-5ED00DEEE89D}" type="presOf" srcId="{54BFA0D7-D456-4AE4-B4DD-1666382FDF10}" destId="{F2C24C0A-15A7-42C4-8E73-39D1CBE6D96F}" srcOrd="0" destOrd="0" presId="urn:microsoft.com/office/officeart/2005/8/layout/vList2"/>
    <dgm:cxn modelId="{1EAC9DE6-49DA-40B4-AE4C-F2D728A06E28}" type="presOf" srcId="{AAD8E992-AAF0-4C48-B063-5446C7EB0E27}" destId="{EC4ADB14-D988-4755-A227-4DB72DA4B065}" srcOrd="0" destOrd="0" presId="urn:microsoft.com/office/officeart/2005/8/layout/vList2"/>
    <dgm:cxn modelId="{8BF42FD1-7028-42C4-B959-9A2453680813}" type="presParOf" srcId="{F2C24C0A-15A7-42C4-8E73-39D1CBE6D96F}" destId="{EC4ADB14-D988-4755-A227-4DB72DA4B0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248ABC-2AA1-474F-B48B-FB9C069B2D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DAC532-11DA-4B94-9284-C2526F42B216}">
      <dgm:prSet/>
      <dgm:spPr/>
      <dgm:t>
        <a:bodyPr/>
        <a:lstStyle/>
        <a:p>
          <a:pPr algn="ctr"/>
          <a:r>
            <a:rPr lang="en-US" dirty="0"/>
            <a:t>VERZEO</a:t>
          </a:r>
          <a:endParaRPr lang="en-IN" dirty="0"/>
        </a:p>
      </dgm:t>
    </dgm:pt>
    <dgm:pt modelId="{2A28CCE7-0DDF-4E3D-B9AE-2360BF3DB44F}" type="parTrans" cxnId="{57BEACE0-1770-421D-A3E0-82A31A79D1C1}">
      <dgm:prSet/>
      <dgm:spPr/>
      <dgm:t>
        <a:bodyPr/>
        <a:lstStyle/>
        <a:p>
          <a:pPr algn="ctr"/>
          <a:endParaRPr lang="en-IN"/>
        </a:p>
      </dgm:t>
    </dgm:pt>
    <dgm:pt modelId="{AC8319B4-C95C-4A56-B952-B14D9555D00E}" type="sibTrans" cxnId="{57BEACE0-1770-421D-A3E0-82A31A79D1C1}">
      <dgm:prSet/>
      <dgm:spPr/>
      <dgm:t>
        <a:bodyPr/>
        <a:lstStyle/>
        <a:p>
          <a:pPr algn="ctr"/>
          <a:endParaRPr lang="en-IN"/>
        </a:p>
      </dgm:t>
    </dgm:pt>
    <dgm:pt modelId="{0217207C-CD5A-43C4-B7FE-6196CD484F3E}" type="pres">
      <dgm:prSet presAssocID="{1E248ABC-2AA1-474F-B48B-FB9C069B2DFB}" presName="linear" presStyleCnt="0">
        <dgm:presLayoutVars>
          <dgm:animLvl val="lvl"/>
          <dgm:resizeHandles val="exact"/>
        </dgm:presLayoutVars>
      </dgm:prSet>
      <dgm:spPr/>
    </dgm:pt>
    <dgm:pt modelId="{ACCFEEA4-375F-4A57-AFC8-325D72141618}" type="pres">
      <dgm:prSet presAssocID="{29DAC532-11DA-4B94-9284-C2526F42B216}" presName="parentText" presStyleLbl="node1" presStyleIdx="0" presStyleCnt="1" custLinFactNeighborX="21014">
        <dgm:presLayoutVars>
          <dgm:chMax val="0"/>
          <dgm:bulletEnabled val="1"/>
        </dgm:presLayoutVars>
      </dgm:prSet>
      <dgm:spPr/>
    </dgm:pt>
  </dgm:ptLst>
  <dgm:cxnLst>
    <dgm:cxn modelId="{EDA8475E-C5C4-4CEF-A66C-8C589A809DD9}" type="presOf" srcId="{1E248ABC-2AA1-474F-B48B-FB9C069B2DFB}" destId="{0217207C-CD5A-43C4-B7FE-6196CD484F3E}" srcOrd="0" destOrd="0" presId="urn:microsoft.com/office/officeart/2005/8/layout/vList2"/>
    <dgm:cxn modelId="{57BEACE0-1770-421D-A3E0-82A31A79D1C1}" srcId="{1E248ABC-2AA1-474F-B48B-FB9C069B2DFB}" destId="{29DAC532-11DA-4B94-9284-C2526F42B216}" srcOrd="0" destOrd="0" parTransId="{2A28CCE7-0DDF-4E3D-B9AE-2360BF3DB44F}" sibTransId="{AC8319B4-C95C-4A56-B952-B14D9555D00E}"/>
    <dgm:cxn modelId="{81C9CAFF-18F3-4355-9C3E-423C72A807A8}" type="presOf" srcId="{29DAC532-11DA-4B94-9284-C2526F42B216}" destId="{ACCFEEA4-375F-4A57-AFC8-325D72141618}" srcOrd="0" destOrd="0" presId="urn:microsoft.com/office/officeart/2005/8/layout/vList2"/>
    <dgm:cxn modelId="{6A499EEB-AEC5-4B7A-90EA-211141AD72B0}" type="presParOf" srcId="{0217207C-CD5A-43C4-B7FE-6196CD484F3E}" destId="{ACCFEEA4-375F-4A57-AFC8-325D721416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71822E-D577-4BBA-B9E2-E7A7DBA7A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005DA2-DFDB-4F64-AEE8-C4F5DD7744A4}">
      <dgm:prSet/>
      <dgm:spPr/>
      <dgm:t>
        <a:bodyPr/>
        <a:lstStyle/>
        <a:p>
          <a:pPr algn="ctr"/>
          <a:r>
            <a:rPr lang="en-US" dirty="0"/>
            <a:t>CODING SUPER STAR</a:t>
          </a:r>
          <a:endParaRPr lang="en-IN" dirty="0"/>
        </a:p>
      </dgm:t>
    </dgm:pt>
    <dgm:pt modelId="{1150A757-B29A-4668-A46A-C3DFAB1A06E8}" type="parTrans" cxnId="{98440F76-14CF-45AE-8CFE-E0D1DE0070C8}">
      <dgm:prSet/>
      <dgm:spPr/>
      <dgm:t>
        <a:bodyPr/>
        <a:lstStyle/>
        <a:p>
          <a:endParaRPr lang="en-IN"/>
        </a:p>
      </dgm:t>
    </dgm:pt>
    <dgm:pt modelId="{D7C62D59-E05C-4EDC-9A02-6E2A069CE543}" type="sibTrans" cxnId="{98440F76-14CF-45AE-8CFE-E0D1DE0070C8}">
      <dgm:prSet/>
      <dgm:spPr/>
      <dgm:t>
        <a:bodyPr/>
        <a:lstStyle/>
        <a:p>
          <a:endParaRPr lang="en-IN"/>
        </a:p>
      </dgm:t>
    </dgm:pt>
    <dgm:pt modelId="{1AC544F6-6F77-479A-B4C8-66CB50808002}" type="pres">
      <dgm:prSet presAssocID="{2E71822E-D577-4BBA-B9E2-E7A7DBA7A1AD}" presName="linear" presStyleCnt="0">
        <dgm:presLayoutVars>
          <dgm:animLvl val="lvl"/>
          <dgm:resizeHandles val="exact"/>
        </dgm:presLayoutVars>
      </dgm:prSet>
      <dgm:spPr/>
    </dgm:pt>
    <dgm:pt modelId="{D90E0BAD-A1AC-4156-98C4-648381C9AEE9}" type="pres">
      <dgm:prSet presAssocID="{6C005DA2-DFDB-4F64-AEE8-C4F5DD7744A4}" presName="parentText" presStyleLbl="node1" presStyleIdx="0" presStyleCnt="1" custLinFactNeighborX="9693" custLinFactNeighborY="-277">
        <dgm:presLayoutVars>
          <dgm:chMax val="0"/>
          <dgm:bulletEnabled val="1"/>
        </dgm:presLayoutVars>
      </dgm:prSet>
      <dgm:spPr/>
    </dgm:pt>
  </dgm:ptLst>
  <dgm:cxnLst>
    <dgm:cxn modelId="{1147761A-B44A-420B-A8FC-98B77867215E}" type="presOf" srcId="{6C005DA2-DFDB-4F64-AEE8-C4F5DD7744A4}" destId="{D90E0BAD-A1AC-4156-98C4-648381C9AEE9}" srcOrd="0" destOrd="0" presId="urn:microsoft.com/office/officeart/2005/8/layout/vList2"/>
    <dgm:cxn modelId="{98440F76-14CF-45AE-8CFE-E0D1DE0070C8}" srcId="{2E71822E-D577-4BBA-B9E2-E7A7DBA7A1AD}" destId="{6C005DA2-DFDB-4F64-AEE8-C4F5DD7744A4}" srcOrd="0" destOrd="0" parTransId="{1150A757-B29A-4668-A46A-C3DFAB1A06E8}" sibTransId="{D7C62D59-E05C-4EDC-9A02-6E2A069CE543}"/>
    <dgm:cxn modelId="{5D9E1BDA-3B38-4034-A41E-661F7C65E2BE}" type="presOf" srcId="{2E71822E-D577-4BBA-B9E2-E7A7DBA7A1AD}" destId="{1AC544F6-6F77-479A-B4C8-66CB50808002}" srcOrd="0" destOrd="0" presId="urn:microsoft.com/office/officeart/2005/8/layout/vList2"/>
    <dgm:cxn modelId="{D32A729C-7D98-4A58-ABB6-39C3CF55F12F}" type="presParOf" srcId="{1AC544F6-6F77-479A-B4C8-66CB50808002}" destId="{D90E0BAD-A1AC-4156-98C4-648381C9AE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7C52-F0F5-40A4-9AD0-7B8F6666BC32}">
      <dsp:nvSpPr>
        <dsp:cNvPr id="0" name=""/>
        <dsp:cNvSpPr/>
      </dsp:nvSpPr>
      <dsp:spPr>
        <a:xfrm>
          <a:off x="0" y="9799"/>
          <a:ext cx="745578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ANTHEM</a:t>
          </a:r>
          <a:endParaRPr lang="en-IN" sz="1100" kern="1200" dirty="0"/>
        </a:p>
      </dsp:txBody>
      <dsp:txXfrm>
        <a:off x="12565" y="22364"/>
        <a:ext cx="720448" cy="232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FEEA4-375F-4A57-AFC8-325D72141618}">
      <dsp:nvSpPr>
        <dsp:cNvPr id="0" name=""/>
        <dsp:cNvSpPr/>
      </dsp:nvSpPr>
      <dsp:spPr>
        <a:xfrm>
          <a:off x="0" y="15661"/>
          <a:ext cx="977255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INVENTATEQ</a:t>
          </a:r>
          <a:endParaRPr lang="en-IN" sz="1000" kern="1200" dirty="0"/>
        </a:p>
      </dsp:txBody>
      <dsp:txXfrm>
        <a:off x="11423" y="27084"/>
        <a:ext cx="954409" cy="2111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0C97D-95E7-492E-BCE5-9D3FFC898FE5}">
      <dsp:nvSpPr>
        <dsp:cNvPr id="0" name=""/>
        <dsp:cNvSpPr/>
      </dsp:nvSpPr>
      <dsp:spPr>
        <a:xfrm>
          <a:off x="0" y="30270"/>
          <a:ext cx="960879" cy="21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COLORS SOFT</a:t>
          </a:r>
          <a:endParaRPr lang="en-IN" sz="900" kern="1200" dirty="0"/>
        </a:p>
      </dsp:txBody>
      <dsp:txXfrm>
        <a:off x="10281" y="40551"/>
        <a:ext cx="940317" cy="1900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B6304-D24B-41EF-9C16-93A0C38E6ED4}">
      <dsp:nvSpPr>
        <dsp:cNvPr id="0" name=""/>
        <dsp:cNvSpPr/>
      </dsp:nvSpPr>
      <dsp:spPr>
        <a:xfrm>
          <a:off x="0" y="27337"/>
          <a:ext cx="437549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NPCI</a:t>
          </a:r>
          <a:endParaRPr lang="en-IN" sz="1000" kern="1200" dirty="0"/>
        </a:p>
      </dsp:txBody>
      <dsp:txXfrm>
        <a:off x="11423" y="38760"/>
        <a:ext cx="414703" cy="2111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B6304-D24B-41EF-9C16-93A0C38E6ED4}">
      <dsp:nvSpPr>
        <dsp:cNvPr id="0" name=""/>
        <dsp:cNvSpPr/>
      </dsp:nvSpPr>
      <dsp:spPr>
        <a:xfrm>
          <a:off x="0" y="33199"/>
          <a:ext cx="735212" cy="21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BARCLAYS</a:t>
          </a:r>
          <a:endParaRPr lang="en-IN" sz="900" kern="1200" dirty="0"/>
        </a:p>
      </dsp:txBody>
      <dsp:txXfrm>
        <a:off x="10281" y="43480"/>
        <a:ext cx="714650" cy="1900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BF77D-F034-4CED-A7A8-C0A13E0B0504}">
      <dsp:nvSpPr>
        <dsp:cNvPr id="0" name=""/>
        <dsp:cNvSpPr/>
      </dsp:nvSpPr>
      <dsp:spPr>
        <a:xfrm>
          <a:off x="0" y="39349"/>
          <a:ext cx="745578" cy="18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SUDAKSHA</a:t>
          </a:r>
          <a:endParaRPr lang="en-IN" sz="800" kern="1200" dirty="0"/>
        </a:p>
      </dsp:txBody>
      <dsp:txXfrm>
        <a:off x="9138" y="48487"/>
        <a:ext cx="727302" cy="168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F6A56-CAAD-4B33-BCB8-7DCFFD38254A}">
      <dsp:nvSpPr>
        <dsp:cNvPr id="0" name=""/>
        <dsp:cNvSpPr/>
      </dsp:nvSpPr>
      <dsp:spPr>
        <a:xfrm>
          <a:off x="0" y="33199"/>
          <a:ext cx="885909" cy="21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UST-GLOBAL</a:t>
          </a:r>
          <a:endParaRPr lang="en-IN" sz="900" kern="1200" dirty="0"/>
        </a:p>
      </dsp:txBody>
      <dsp:txXfrm>
        <a:off x="10281" y="43480"/>
        <a:ext cx="865347" cy="190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B6304-D24B-41EF-9C16-93A0C38E6ED4}">
      <dsp:nvSpPr>
        <dsp:cNvPr id="0" name=""/>
        <dsp:cNvSpPr/>
      </dsp:nvSpPr>
      <dsp:spPr>
        <a:xfrm>
          <a:off x="0" y="21499"/>
          <a:ext cx="803426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MAZENET</a:t>
          </a:r>
          <a:endParaRPr lang="en-IN" sz="1000" kern="1200" dirty="0"/>
        </a:p>
      </dsp:txBody>
      <dsp:txXfrm>
        <a:off x="11423" y="32922"/>
        <a:ext cx="780580" cy="211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BF77D-F034-4CED-A7A8-C0A13E0B0504}">
      <dsp:nvSpPr>
        <dsp:cNvPr id="0" name=""/>
        <dsp:cNvSpPr/>
      </dsp:nvSpPr>
      <dsp:spPr>
        <a:xfrm>
          <a:off x="0" y="38453"/>
          <a:ext cx="745578" cy="21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TATA SED</a:t>
          </a:r>
          <a:endParaRPr lang="en-IN" sz="900" kern="1200"/>
        </a:p>
      </dsp:txBody>
      <dsp:txXfrm>
        <a:off x="10281" y="48734"/>
        <a:ext cx="725016" cy="190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0C97D-95E7-492E-BCE5-9D3FFC898FE5}">
      <dsp:nvSpPr>
        <dsp:cNvPr id="0" name=""/>
        <dsp:cNvSpPr/>
      </dsp:nvSpPr>
      <dsp:spPr>
        <a:xfrm>
          <a:off x="0" y="9799"/>
          <a:ext cx="673500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HONDA</a:t>
          </a:r>
          <a:endParaRPr lang="en-IN" sz="1100" kern="1200" dirty="0"/>
        </a:p>
      </dsp:txBody>
      <dsp:txXfrm>
        <a:off x="12565" y="22364"/>
        <a:ext cx="648370" cy="232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478E-E5DC-4146-80F2-461577F8FE75}">
      <dsp:nvSpPr>
        <dsp:cNvPr id="0" name=""/>
        <dsp:cNvSpPr/>
      </dsp:nvSpPr>
      <dsp:spPr>
        <a:xfrm>
          <a:off x="0" y="21499"/>
          <a:ext cx="843629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6BENCHES</a:t>
          </a:r>
          <a:endParaRPr lang="en-IN" sz="1000" kern="1200"/>
        </a:p>
      </dsp:txBody>
      <dsp:txXfrm>
        <a:off x="11423" y="32922"/>
        <a:ext cx="820783" cy="211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DB14-D988-4755-A227-4DB72DA4B065}">
      <dsp:nvSpPr>
        <dsp:cNvPr id="0" name=""/>
        <dsp:cNvSpPr/>
      </dsp:nvSpPr>
      <dsp:spPr>
        <a:xfrm>
          <a:off x="0" y="21499"/>
          <a:ext cx="1266180" cy="23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TRAINING CURVE</a:t>
          </a:r>
          <a:endParaRPr lang="en-IN" sz="1000" kern="1200"/>
        </a:p>
      </dsp:txBody>
      <dsp:txXfrm>
        <a:off x="11423" y="32922"/>
        <a:ext cx="1243334" cy="211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FEEA4-375F-4A57-AFC8-325D72141618}">
      <dsp:nvSpPr>
        <dsp:cNvPr id="0" name=""/>
        <dsp:cNvSpPr/>
      </dsp:nvSpPr>
      <dsp:spPr>
        <a:xfrm>
          <a:off x="0" y="3217"/>
          <a:ext cx="803426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VERZEO</a:t>
          </a:r>
          <a:endParaRPr lang="en-IN" sz="1100" kern="1200" dirty="0"/>
        </a:p>
      </dsp:txBody>
      <dsp:txXfrm>
        <a:off x="12565" y="15782"/>
        <a:ext cx="778296" cy="232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E0BAD-A1AC-4156-98C4-648381C9AEE9}">
      <dsp:nvSpPr>
        <dsp:cNvPr id="0" name=""/>
        <dsp:cNvSpPr/>
      </dsp:nvSpPr>
      <dsp:spPr>
        <a:xfrm>
          <a:off x="0" y="32616"/>
          <a:ext cx="1362237" cy="210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CODING SUPER STAR</a:t>
          </a:r>
          <a:endParaRPr lang="en-IN" sz="900" kern="1200" dirty="0"/>
        </a:p>
      </dsp:txBody>
      <dsp:txXfrm>
        <a:off x="10281" y="42897"/>
        <a:ext cx="1341675" cy="190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AF3E-7BE9-4052-8280-88512053C2B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8A34-F23F-406E-92D1-31DDD689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8A34-F23F-406E-92D1-31DDD689A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5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108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3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920" y="621802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30571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8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730868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5811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692966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77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13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503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6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0469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7" r:id="rId8"/>
    <p:sldLayoutId id="2147483768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diagramLayout" Target="../diagrams/layout4.xml"/><Relationship Id="rId21" Type="http://schemas.openxmlformats.org/officeDocument/2006/relationships/diagramLayout" Target="../diagrams/layout3.xml"/><Relationship Id="rId42" Type="http://schemas.openxmlformats.org/officeDocument/2006/relationships/diagramQuickStyle" Target="../diagrams/quickStyle7.xml"/><Relationship Id="rId47" Type="http://schemas.openxmlformats.org/officeDocument/2006/relationships/diagramQuickStyle" Target="../diagrams/quickStyle8.xml"/><Relationship Id="rId63" Type="http://schemas.openxmlformats.org/officeDocument/2006/relationships/diagramColors" Target="../diagrams/colors11.xml"/><Relationship Id="rId68" Type="http://schemas.openxmlformats.org/officeDocument/2006/relationships/diagramColors" Target="../diagrams/colors12.xml"/><Relationship Id="rId16" Type="http://schemas.openxmlformats.org/officeDocument/2006/relationships/diagramLayout" Target="../diagrams/layout2.xml"/><Relationship Id="rId11" Type="http://schemas.openxmlformats.org/officeDocument/2006/relationships/diagramLayout" Target="../diagrams/layout1.xml"/><Relationship Id="rId24" Type="http://schemas.microsoft.com/office/2007/relationships/diagramDrawing" Target="../diagrams/drawing3.xml"/><Relationship Id="rId32" Type="http://schemas.openxmlformats.org/officeDocument/2006/relationships/diagramQuickStyle" Target="../diagrams/quickStyle5.xml"/><Relationship Id="rId37" Type="http://schemas.openxmlformats.org/officeDocument/2006/relationships/diagramQuickStyle" Target="../diagrams/quickStyle6.xml"/><Relationship Id="rId40" Type="http://schemas.openxmlformats.org/officeDocument/2006/relationships/diagramData" Target="../diagrams/data7.xml"/><Relationship Id="rId45" Type="http://schemas.openxmlformats.org/officeDocument/2006/relationships/diagramData" Target="../diagrams/data8.xml"/><Relationship Id="rId53" Type="http://schemas.openxmlformats.org/officeDocument/2006/relationships/diagramColors" Target="../diagrams/colors9.xml"/><Relationship Id="rId58" Type="http://schemas.openxmlformats.org/officeDocument/2006/relationships/diagramColors" Target="../diagrams/colors10.xml"/><Relationship Id="rId66" Type="http://schemas.openxmlformats.org/officeDocument/2006/relationships/diagramLayout" Target="../diagrams/layout12.xml"/><Relationship Id="rId74" Type="http://schemas.microsoft.com/office/2007/relationships/diagramDrawing" Target="../diagrams/drawing13.xml"/><Relationship Id="rId79" Type="http://schemas.microsoft.com/office/2007/relationships/diagramDrawing" Target="../diagrams/drawing14.xml"/><Relationship Id="rId5" Type="http://schemas.openxmlformats.org/officeDocument/2006/relationships/image" Target="../media/image16.jpg"/><Relationship Id="rId61" Type="http://schemas.openxmlformats.org/officeDocument/2006/relationships/diagramLayout" Target="../diagrams/layout11.xml"/><Relationship Id="rId19" Type="http://schemas.microsoft.com/office/2007/relationships/diagramDrawing" Target="../diagrams/drawing2.xml"/><Relationship Id="rId14" Type="http://schemas.microsoft.com/office/2007/relationships/diagramDrawing" Target="../diagrams/drawing1.xml"/><Relationship Id="rId22" Type="http://schemas.openxmlformats.org/officeDocument/2006/relationships/diagramQuickStyle" Target="../diagrams/quickStyle3.xml"/><Relationship Id="rId27" Type="http://schemas.openxmlformats.org/officeDocument/2006/relationships/diagramQuickStyle" Target="../diagrams/quickStyle4.xml"/><Relationship Id="rId30" Type="http://schemas.openxmlformats.org/officeDocument/2006/relationships/diagramData" Target="../diagrams/data5.xml"/><Relationship Id="rId35" Type="http://schemas.openxmlformats.org/officeDocument/2006/relationships/diagramData" Target="../diagrams/data6.xml"/><Relationship Id="rId43" Type="http://schemas.openxmlformats.org/officeDocument/2006/relationships/diagramColors" Target="../diagrams/colors7.xml"/><Relationship Id="rId48" Type="http://schemas.openxmlformats.org/officeDocument/2006/relationships/diagramColors" Target="../diagrams/colors8.xml"/><Relationship Id="rId56" Type="http://schemas.openxmlformats.org/officeDocument/2006/relationships/diagramLayout" Target="../diagrams/layout10.xml"/><Relationship Id="rId64" Type="http://schemas.microsoft.com/office/2007/relationships/diagramDrawing" Target="../diagrams/drawing11.xml"/><Relationship Id="rId69" Type="http://schemas.microsoft.com/office/2007/relationships/diagramDrawing" Target="../diagrams/drawing12.xml"/><Relationship Id="rId77" Type="http://schemas.openxmlformats.org/officeDocument/2006/relationships/diagramQuickStyle" Target="../diagrams/quickStyle14.xml"/><Relationship Id="rId8" Type="http://schemas.openxmlformats.org/officeDocument/2006/relationships/image" Target="../media/image19.png"/><Relationship Id="rId51" Type="http://schemas.openxmlformats.org/officeDocument/2006/relationships/diagramLayout" Target="../diagrams/layout9.xml"/><Relationship Id="rId72" Type="http://schemas.openxmlformats.org/officeDocument/2006/relationships/diagramQuickStyle" Target="../diagrams/quickStyle13.xml"/><Relationship Id="rId3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QuickStyle" Target="../diagrams/quickStyle2.xml"/><Relationship Id="rId25" Type="http://schemas.openxmlformats.org/officeDocument/2006/relationships/diagramData" Target="../diagrams/data4.xml"/><Relationship Id="rId33" Type="http://schemas.openxmlformats.org/officeDocument/2006/relationships/diagramColors" Target="../diagrams/colors5.xml"/><Relationship Id="rId38" Type="http://schemas.openxmlformats.org/officeDocument/2006/relationships/diagramColors" Target="../diagrams/colors6.xml"/><Relationship Id="rId46" Type="http://schemas.openxmlformats.org/officeDocument/2006/relationships/diagramLayout" Target="../diagrams/layout8.xml"/><Relationship Id="rId59" Type="http://schemas.microsoft.com/office/2007/relationships/diagramDrawing" Target="../diagrams/drawing10.xml"/><Relationship Id="rId67" Type="http://schemas.openxmlformats.org/officeDocument/2006/relationships/diagramQuickStyle" Target="../diagrams/quickStyle12.xml"/><Relationship Id="rId20" Type="http://schemas.openxmlformats.org/officeDocument/2006/relationships/diagramData" Target="../diagrams/data3.xml"/><Relationship Id="rId41" Type="http://schemas.openxmlformats.org/officeDocument/2006/relationships/diagramLayout" Target="../diagrams/layout7.xml"/><Relationship Id="rId54" Type="http://schemas.microsoft.com/office/2007/relationships/diagramDrawing" Target="../diagrams/drawing9.xml"/><Relationship Id="rId62" Type="http://schemas.openxmlformats.org/officeDocument/2006/relationships/diagramQuickStyle" Target="../diagrams/quickStyle11.xml"/><Relationship Id="rId70" Type="http://schemas.openxmlformats.org/officeDocument/2006/relationships/diagramData" Target="../diagrams/data13.xml"/><Relationship Id="rId75" Type="http://schemas.openxmlformats.org/officeDocument/2006/relationships/diagramData" Target="../diagrams/data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5" Type="http://schemas.openxmlformats.org/officeDocument/2006/relationships/diagramData" Target="../diagrams/data2.xml"/><Relationship Id="rId23" Type="http://schemas.openxmlformats.org/officeDocument/2006/relationships/diagramColors" Target="../diagrams/colors3.xml"/><Relationship Id="rId28" Type="http://schemas.openxmlformats.org/officeDocument/2006/relationships/diagramColors" Target="../diagrams/colors4.xml"/><Relationship Id="rId36" Type="http://schemas.openxmlformats.org/officeDocument/2006/relationships/diagramLayout" Target="../diagrams/layout6.xml"/><Relationship Id="rId49" Type="http://schemas.microsoft.com/office/2007/relationships/diagramDrawing" Target="../diagrams/drawing8.xml"/><Relationship Id="rId57" Type="http://schemas.openxmlformats.org/officeDocument/2006/relationships/diagramQuickStyle" Target="../diagrams/quickStyle10.xml"/><Relationship Id="rId10" Type="http://schemas.openxmlformats.org/officeDocument/2006/relationships/diagramData" Target="../diagrams/data1.xml"/><Relationship Id="rId31" Type="http://schemas.openxmlformats.org/officeDocument/2006/relationships/diagramLayout" Target="../diagrams/layout5.xml"/><Relationship Id="rId44" Type="http://schemas.microsoft.com/office/2007/relationships/diagramDrawing" Target="../diagrams/drawing7.xml"/><Relationship Id="rId52" Type="http://schemas.openxmlformats.org/officeDocument/2006/relationships/diagramQuickStyle" Target="../diagrams/quickStyle9.xml"/><Relationship Id="rId60" Type="http://schemas.openxmlformats.org/officeDocument/2006/relationships/diagramData" Target="../diagrams/data11.xml"/><Relationship Id="rId65" Type="http://schemas.openxmlformats.org/officeDocument/2006/relationships/diagramData" Target="../diagrams/data12.xml"/><Relationship Id="rId73" Type="http://schemas.openxmlformats.org/officeDocument/2006/relationships/diagramColors" Target="../diagrams/colors13.xml"/><Relationship Id="rId78" Type="http://schemas.openxmlformats.org/officeDocument/2006/relationships/diagramColors" Target="../diagrams/colors14.xml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3" Type="http://schemas.openxmlformats.org/officeDocument/2006/relationships/diagramColors" Target="../diagrams/colors1.xml"/><Relationship Id="rId18" Type="http://schemas.openxmlformats.org/officeDocument/2006/relationships/diagramColors" Target="../diagrams/colors2.xml"/><Relationship Id="rId39" Type="http://schemas.microsoft.com/office/2007/relationships/diagramDrawing" Target="../diagrams/drawing6.xml"/><Relationship Id="rId34" Type="http://schemas.microsoft.com/office/2007/relationships/diagramDrawing" Target="../diagrams/drawing5.xml"/><Relationship Id="rId50" Type="http://schemas.openxmlformats.org/officeDocument/2006/relationships/diagramData" Target="../diagrams/data9.xml"/><Relationship Id="rId55" Type="http://schemas.openxmlformats.org/officeDocument/2006/relationships/diagramData" Target="../diagrams/data10.xml"/><Relationship Id="rId76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71" Type="http://schemas.openxmlformats.org/officeDocument/2006/relationships/diagramLayout" Target="../diagrams/layout13.xml"/><Relationship Id="rId2" Type="http://schemas.openxmlformats.org/officeDocument/2006/relationships/image" Target="../media/image5.png"/><Relationship Id="rId29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A9B5A-9325-424D-8EB6-7378434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Rational Testing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36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Hands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2D9D0EC9-AB29-4852-92BA-287EEBB5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6"/>
          <a:stretch/>
        </p:blipFill>
        <p:spPr>
          <a:xfrm>
            <a:off x="0" y="1785"/>
            <a:ext cx="12192000" cy="685443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60933D5-E106-43C6-ABEF-BC6E74442798}"/>
              </a:ext>
            </a:extLst>
          </p:cNvPr>
          <p:cNvSpPr/>
          <p:nvPr/>
        </p:nvSpPr>
        <p:spPr>
          <a:xfrm>
            <a:off x="-1368" y="-368"/>
            <a:ext cx="12192000" cy="6854430"/>
          </a:xfrm>
          <a:prstGeom prst="rect">
            <a:avLst/>
          </a:prstGeom>
          <a:solidFill>
            <a:srgbClr val="2E2E38">
              <a:alpha val="8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399" dirty="0">
              <a:solidFill>
                <a:schemeClr val="tx1"/>
              </a:solidFill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FC22891-08F4-4DCB-801F-BA409F32C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8" y="6146527"/>
            <a:ext cx="12203778" cy="709688"/>
          </a:xfrm>
          <a:prstGeom prst="rect">
            <a:avLst/>
          </a:prstGeom>
        </p:spPr>
      </p:pic>
      <p:sp>
        <p:nvSpPr>
          <p:cNvPr id="107" name="Slide Number Placeholder 4">
            <a:extLst>
              <a:ext uri="{FF2B5EF4-FFF2-40B4-BE49-F238E27FC236}">
                <a16:creationId xmlns:a16="http://schemas.microsoft.com/office/drawing/2014/main" id="{95FF2398-A825-4ADD-A197-8574AD9D46FD}"/>
              </a:ext>
            </a:extLst>
          </p:cNvPr>
          <p:cNvSpPr txBox="1">
            <a:spLocks/>
          </p:cNvSpPr>
          <p:nvPr/>
        </p:nvSpPr>
        <p:spPr>
          <a:xfrm>
            <a:off x="542618" y="6551528"/>
            <a:ext cx="662721" cy="179906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D5B76411-544C-4F9A-8EDE-9EEB2BD21F95}" type="slidenum">
              <a:rPr lang="en-IN"/>
              <a:t>2</a:t>
            </a:fld>
            <a:endParaRPr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B779A0D-78FC-4967-8CDD-708ED371A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3272" y="6409507"/>
            <a:ext cx="1505797" cy="231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15A3C-F69F-4DFB-9704-22917C5A7BF3}"/>
              </a:ext>
            </a:extLst>
          </p:cNvPr>
          <p:cNvSpPr txBox="1"/>
          <p:nvPr/>
        </p:nvSpPr>
        <p:spPr>
          <a:xfrm>
            <a:off x="641504" y="309355"/>
            <a:ext cx="6959883" cy="432586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999" dirty="0">
                <a:solidFill>
                  <a:schemeClr val="bg1"/>
                </a:solidFill>
                <a:latin typeface="Proxima"/>
              </a:rPr>
              <a:t>About CloudThat​</a:t>
            </a:r>
            <a:endParaRPr lang="en-IN" sz="2999" dirty="0">
              <a:solidFill>
                <a:schemeClr val="bg1"/>
              </a:solidFill>
              <a:latin typeface="Proxim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22CDB-32BC-455A-86A3-7B4BF8B7C929}"/>
              </a:ext>
            </a:extLst>
          </p:cNvPr>
          <p:cNvGrpSpPr/>
          <p:nvPr/>
        </p:nvGrpSpPr>
        <p:grpSpPr>
          <a:xfrm>
            <a:off x="687152" y="1187919"/>
            <a:ext cx="10817697" cy="1821096"/>
            <a:chOff x="641838" y="1351976"/>
            <a:chExt cx="11745547" cy="19772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7F239F-FAD3-4541-8F53-6B02A7406296}"/>
                </a:ext>
              </a:extLst>
            </p:cNvPr>
            <p:cNvGrpSpPr/>
            <p:nvPr/>
          </p:nvGrpSpPr>
          <p:grpSpPr>
            <a:xfrm>
              <a:off x="641838" y="1351976"/>
              <a:ext cx="1977292" cy="1977292"/>
              <a:chOff x="4432300" y="1819275"/>
              <a:chExt cx="3276600" cy="3276600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4BCD5CE-85C4-474D-973F-BDDDDF5A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205B3E3-4987-456D-869C-360289DAA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837C56-64DF-460D-8632-96B4DB5AA3FD}"/>
                </a:ext>
              </a:extLst>
            </p:cNvPr>
            <p:cNvGrpSpPr/>
            <p:nvPr/>
          </p:nvGrpSpPr>
          <p:grpSpPr>
            <a:xfrm rot="5400000">
              <a:off x="3083902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9E128BDE-B64B-430B-A666-92AA2840E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9AB51DF-215E-42C7-B7A1-7EBA745CD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B91D92-2746-4F9B-B84D-7C92645F515B}"/>
                </a:ext>
              </a:extLst>
            </p:cNvPr>
            <p:cNvGrpSpPr/>
            <p:nvPr/>
          </p:nvGrpSpPr>
          <p:grpSpPr>
            <a:xfrm rot="10800000">
              <a:off x="5525966" y="1351977"/>
              <a:ext cx="1977292" cy="1977292"/>
              <a:chOff x="4432300" y="1819275"/>
              <a:chExt cx="3276600" cy="32766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A9B9DC75-6652-45F2-8642-C31D97DD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55560EE1-21CF-45B4-8B64-3A5DB6C44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7610D7-3A08-4BFE-AAB2-BA046805DD93}"/>
                </a:ext>
              </a:extLst>
            </p:cNvPr>
            <p:cNvGrpSpPr/>
            <p:nvPr/>
          </p:nvGrpSpPr>
          <p:grpSpPr>
            <a:xfrm rot="16200000">
              <a:off x="7968030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738A2F38-F9E7-4800-A818-EC295E1F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4FFE653-9A08-488A-8BF0-D9BC880B3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0804ED-1CD3-4267-B6B0-247143000B52}"/>
                </a:ext>
              </a:extLst>
            </p:cNvPr>
            <p:cNvGrpSpPr/>
            <p:nvPr/>
          </p:nvGrpSpPr>
          <p:grpSpPr>
            <a:xfrm>
              <a:off x="10410093" y="1351976"/>
              <a:ext cx="1977292" cy="1977292"/>
              <a:chOff x="4432300" y="1819275"/>
              <a:chExt cx="3276600" cy="3276600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19E140A-17DE-497C-A7E9-4AF997F6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C35C143-3A46-4B8D-9778-CFB52FF0C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DFAED8-EE8E-4FB9-9CED-A8285CFC14F5}"/>
              </a:ext>
            </a:extLst>
          </p:cNvPr>
          <p:cNvSpPr txBox="1"/>
          <p:nvPr/>
        </p:nvSpPr>
        <p:spPr>
          <a:xfrm>
            <a:off x="873980" y="2076865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 in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13DED-E821-49A9-A26D-E6E336D1B2DB}"/>
              </a:ext>
            </a:extLst>
          </p:cNvPr>
          <p:cNvSpPr txBox="1"/>
          <p:nvPr/>
        </p:nvSpPr>
        <p:spPr>
          <a:xfrm>
            <a:off x="3157295" y="2120802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Trained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009C08-E529-4398-BB19-0C2185E0F271}"/>
              </a:ext>
            </a:extLst>
          </p:cNvPr>
          <p:cNvSpPr txBox="1"/>
          <p:nvPr/>
        </p:nvSpPr>
        <p:spPr>
          <a:xfrm>
            <a:off x="5326664" y="2076864"/>
            <a:ext cx="1443384" cy="64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Corporates Trained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ACA63-AB22-4BED-B794-7023B0D688FA}"/>
              </a:ext>
            </a:extLst>
          </p:cNvPr>
          <p:cNvSpPr txBox="1"/>
          <p:nvPr/>
        </p:nvSpPr>
        <p:spPr>
          <a:xfrm>
            <a:off x="7475103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Delivered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57D9-784E-4D3A-805C-52A27A01A597}"/>
              </a:ext>
            </a:extLst>
          </p:cNvPr>
          <p:cNvSpPr txBox="1"/>
          <p:nvPr/>
        </p:nvSpPr>
        <p:spPr>
          <a:xfrm>
            <a:off x="9762836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Certifications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94058-18E7-4E80-8115-46B1E6B3716F}"/>
              </a:ext>
            </a:extLst>
          </p:cNvPr>
          <p:cNvSpPr txBox="1"/>
          <p:nvPr/>
        </p:nvSpPr>
        <p:spPr>
          <a:xfrm>
            <a:off x="305663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A622F-076B-4380-A74D-41DC7D00D0D6}"/>
              </a:ext>
            </a:extLst>
          </p:cNvPr>
          <p:cNvSpPr txBox="1"/>
          <p:nvPr/>
        </p:nvSpPr>
        <p:spPr>
          <a:xfrm>
            <a:off x="806408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E457-25E2-46F1-8E71-2C0844B34F1F}"/>
              </a:ext>
            </a:extLst>
          </p:cNvPr>
          <p:cNvSpPr txBox="1"/>
          <p:nvPr/>
        </p:nvSpPr>
        <p:spPr>
          <a:xfrm>
            <a:off x="7498130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D00F62-6ABD-436D-9C40-2AB9F200C24E}"/>
              </a:ext>
            </a:extLst>
          </p:cNvPr>
          <p:cNvSpPr txBox="1"/>
          <p:nvPr/>
        </p:nvSpPr>
        <p:spPr>
          <a:xfrm>
            <a:off x="526795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FC1BC-C006-43BF-9275-E3C9785E53B0}"/>
              </a:ext>
            </a:extLst>
          </p:cNvPr>
          <p:cNvSpPr txBox="1"/>
          <p:nvPr/>
        </p:nvSpPr>
        <p:spPr>
          <a:xfrm>
            <a:off x="9802255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7608B-ED67-435C-8F02-B0B72B0D11FC}"/>
              </a:ext>
            </a:extLst>
          </p:cNvPr>
          <p:cNvSpPr txBox="1"/>
          <p:nvPr/>
        </p:nvSpPr>
        <p:spPr>
          <a:xfrm>
            <a:off x="757128" y="3406394"/>
            <a:ext cx="1958082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 in Training and Consulting on Cloud, Security, AI/ML, IoT and DevOps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904F7-B241-4287-91AE-089ECBB96B49}"/>
              </a:ext>
            </a:extLst>
          </p:cNvPr>
          <p:cNvSpPr txBox="1"/>
          <p:nvPr/>
        </p:nvSpPr>
        <p:spPr>
          <a:xfrm>
            <a:off x="2923792" y="3406394"/>
            <a:ext cx="2023737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over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 professionals across technologies and geographies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248B13-D457-45CE-B2E2-42E3849B7837}"/>
              </a:ext>
            </a:extLst>
          </p:cNvPr>
          <p:cNvSpPr txBox="1"/>
          <p:nvPr/>
        </p:nvSpPr>
        <p:spPr>
          <a:xfrm>
            <a:off x="5267951" y="3406394"/>
            <a:ext cx="2023736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Proven track record of training delivery for all stages of employee lifecycle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21ADE0-14D1-49C7-966B-B23897407FD1}"/>
              </a:ext>
            </a:extLst>
          </p:cNvPr>
          <p:cNvSpPr txBox="1"/>
          <p:nvPr/>
        </p:nvSpPr>
        <p:spPr>
          <a:xfrm>
            <a:off x="7533835" y="3406394"/>
            <a:ext cx="2591781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team of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125+ certified cloud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experts with </a:t>
            </a:r>
          </a:p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consulting experience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BC434-5B4D-4011-984C-684E533CDB50}"/>
              </a:ext>
            </a:extLst>
          </p:cNvPr>
          <p:cNvSpPr txBox="1"/>
          <p:nvPr/>
        </p:nvSpPr>
        <p:spPr>
          <a:xfrm>
            <a:off x="9820349" y="3406394"/>
            <a:ext cx="1918138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consulting division brings industry prospective to training delivery</a:t>
            </a:r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0566A23C-E923-4DD7-A101-A1CAE935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09062"/>
            <a:ext cx="10972798" cy="0"/>
          </a:xfrm>
          <a:prstGeom prst="line">
            <a:avLst/>
          </a:prstGeom>
          <a:noFill/>
          <a:ln w="9525">
            <a:solidFill>
              <a:srgbClr val="C4C4C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44B89-9EE2-487A-85FC-3555113E030A}"/>
              </a:ext>
            </a:extLst>
          </p:cNvPr>
          <p:cNvGrpSpPr/>
          <p:nvPr/>
        </p:nvGrpSpPr>
        <p:grpSpPr>
          <a:xfrm>
            <a:off x="1751380" y="4901698"/>
            <a:ext cx="8657476" cy="1159187"/>
            <a:chOff x="2269673" y="5152169"/>
            <a:chExt cx="7525029" cy="10075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D6071E-4EDC-4FCC-A457-204FEB20C559}"/>
                </a:ext>
              </a:extLst>
            </p:cNvPr>
            <p:cNvSpPr/>
            <p:nvPr/>
          </p:nvSpPr>
          <p:spPr>
            <a:xfrm>
              <a:off x="3107300" y="5152169"/>
              <a:ext cx="5913964" cy="1007559"/>
            </a:xfrm>
            <a:prstGeom prst="rect">
              <a:avLst/>
            </a:prstGeom>
            <a:noFill/>
            <a:ln w="9525">
              <a:solidFill>
                <a:srgbClr val="F156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111FCDC-3ABC-4566-BFFB-A120D0C6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785" y="5234697"/>
              <a:ext cx="2449163" cy="82699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2B9FE9-C3FC-4CCD-A26C-D860FBE0B242}"/>
                </a:ext>
              </a:extLst>
            </p:cNvPr>
            <p:cNvGrpSpPr/>
            <p:nvPr/>
          </p:nvGrpSpPr>
          <p:grpSpPr>
            <a:xfrm>
              <a:off x="9033279" y="5595693"/>
              <a:ext cx="761423" cy="105002"/>
              <a:chOff x="9799826" y="5554093"/>
              <a:chExt cx="761423" cy="10500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8F7D95F-A167-486B-AC61-91C742CC2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826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CD81A91-34D9-474F-8456-1686E8C41400}"/>
                  </a:ext>
                </a:extLst>
              </p:cNvPr>
              <p:cNvSpPr/>
              <p:nvPr/>
            </p:nvSpPr>
            <p:spPr>
              <a:xfrm>
                <a:off x="10456247" y="5554093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C083A2-38CD-4F5A-B4E2-988853B674D6}"/>
                </a:ext>
              </a:extLst>
            </p:cNvPr>
            <p:cNvGrpSpPr/>
            <p:nvPr/>
          </p:nvGrpSpPr>
          <p:grpSpPr>
            <a:xfrm>
              <a:off x="2269673" y="5588469"/>
              <a:ext cx="837626" cy="105002"/>
              <a:chOff x="2726962" y="5554091"/>
              <a:chExt cx="837626" cy="10500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8650BEB-3C8F-499B-A56A-43511DC6B3B1}"/>
                  </a:ext>
                </a:extLst>
              </p:cNvPr>
              <p:cNvSpPr/>
              <p:nvPr/>
            </p:nvSpPr>
            <p:spPr>
              <a:xfrm>
                <a:off x="2726962" y="5554091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89BE4A6-F97D-4578-94A4-64286B589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165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Graphic 3">
              <a:extLst>
                <a:ext uri="{FF2B5EF4-FFF2-40B4-BE49-F238E27FC236}">
                  <a16:creationId xmlns:a16="http://schemas.microsoft.com/office/drawing/2014/main" id="{A619B830-01B2-4790-98EC-CB7E2B9AD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50"/>
            <a:stretch/>
          </p:blipFill>
          <p:spPr>
            <a:xfrm>
              <a:off x="7103389" y="5242489"/>
              <a:ext cx="845779" cy="826996"/>
            </a:xfrm>
            <a:custGeom>
              <a:avLst/>
              <a:gdLst>
                <a:gd name="connsiteX0" fmla="*/ -234 w 845779"/>
                <a:gd name="connsiteY0" fmla="*/ -230 h 832402"/>
                <a:gd name="connsiteX1" fmla="*/ 845546 w 845779"/>
                <a:gd name="connsiteY1" fmla="*/ -230 h 832402"/>
                <a:gd name="connsiteX2" fmla="*/ 845546 w 845779"/>
                <a:gd name="connsiteY2" fmla="*/ 832172 h 832402"/>
                <a:gd name="connsiteX3" fmla="*/ -234 w 845779"/>
                <a:gd name="connsiteY3" fmla="*/ 832172 h 83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779" h="832402">
                  <a:moveTo>
                    <a:pt x="-234" y="-230"/>
                  </a:moveTo>
                  <a:lnTo>
                    <a:pt x="845546" y="-230"/>
                  </a:lnTo>
                  <a:lnTo>
                    <a:pt x="845546" y="832172"/>
                  </a:lnTo>
                  <a:lnTo>
                    <a:pt x="-234" y="832172"/>
                  </a:lnTo>
                  <a:close/>
                </a:path>
              </a:pathLst>
            </a:custGeom>
          </p:spPr>
        </p:pic>
        <p:pic>
          <p:nvPicPr>
            <p:cNvPr id="1028" name="Picture 4" descr="NCI Technologies is now a G Suite Education Partner | NCi Technologies">
              <a:extLst>
                <a:ext uri="{FF2B5EF4-FFF2-40B4-BE49-F238E27FC236}">
                  <a16:creationId xmlns:a16="http://schemas.microsoft.com/office/drawing/2014/main" id="{343D712B-7F00-4E55-B98B-CBF29B893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009" y="5252813"/>
              <a:ext cx="826284" cy="82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hat does it mean to be Microsoft Gold Certified">
              <a:extLst>
                <a:ext uri="{FF2B5EF4-FFF2-40B4-BE49-F238E27FC236}">
                  <a16:creationId xmlns:a16="http://schemas.microsoft.com/office/drawing/2014/main" id="{CE4A443B-1F17-4393-A15D-2EDC45175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781" y="5237082"/>
              <a:ext cx="1257563" cy="83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C19DC2-E601-4A85-888D-02004AB570CF}"/>
              </a:ext>
            </a:extLst>
          </p:cNvPr>
          <p:cNvGrpSpPr/>
          <p:nvPr/>
        </p:nvGrpSpPr>
        <p:grpSpPr>
          <a:xfrm>
            <a:off x="641504" y="3373718"/>
            <a:ext cx="600939" cy="516253"/>
            <a:chOff x="453131" y="3366150"/>
            <a:chExt cx="627524" cy="51652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5004BA-12F2-443F-887C-0E5A3838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4E532E-4ECB-428A-A5CF-CF0A0EEA119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969A0D3-AB75-466E-BDA3-8FB2D203B61D}"/>
              </a:ext>
            </a:extLst>
          </p:cNvPr>
          <p:cNvGrpSpPr/>
          <p:nvPr/>
        </p:nvGrpSpPr>
        <p:grpSpPr>
          <a:xfrm>
            <a:off x="2913796" y="3373718"/>
            <a:ext cx="600939" cy="516253"/>
            <a:chOff x="453131" y="3366150"/>
            <a:chExt cx="627524" cy="5165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054C116-EF27-4532-8BEC-64BF14569D3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9C2767-2000-4837-955E-B64F5441E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2A0DB5-6465-4742-9463-939856EF0328}"/>
              </a:ext>
            </a:extLst>
          </p:cNvPr>
          <p:cNvGrpSpPr/>
          <p:nvPr/>
        </p:nvGrpSpPr>
        <p:grpSpPr>
          <a:xfrm>
            <a:off x="5186088" y="3373718"/>
            <a:ext cx="600939" cy="516253"/>
            <a:chOff x="453131" y="3366150"/>
            <a:chExt cx="627524" cy="51652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03248DA-973D-4744-A66A-B30B5647287A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196044-8F48-49C7-A258-2183B226BCB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F6BDF7-6AA2-4E19-A703-B4EEE43E96B2}"/>
              </a:ext>
            </a:extLst>
          </p:cNvPr>
          <p:cNvGrpSpPr/>
          <p:nvPr/>
        </p:nvGrpSpPr>
        <p:grpSpPr>
          <a:xfrm>
            <a:off x="7458379" y="3373718"/>
            <a:ext cx="600939" cy="516253"/>
            <a:chOff x="453131" y="3366150"/>
            <a:chExt cx="627524" cy="51652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E23446-7146-4FCF-927E-39A9AFA93E91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60E67F-874A-4A03-AFFA-81C14BD1948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D2DDB0-2876-49F8-92E2-F688F4F66BAB}"/>
              </a:ext>
            </a:extLst>
          </p:cNvPr>
          <p:cNvGrpSpPr/>
          <p:nvPr/>
        </p:nvGrpSpPr>
        <p:grpSpPr>
          <a:xfrm>
            <a:off x="9730672" y="3373718"/>
            <a:ext cx="600939" cy="516253"/>
            <a:chOff x="453131" y="3366150"/>
            <a:chExt cx="627524" cy="51652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A87EE9-793D-4739-A76D-AC5C7402D2C2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8E7BE45-77F8-4FDC-9430-938BCB965D5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9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E8EFACB-97D5-4D41-9641-71076D32228F}"/>
              </a:ext>
            </a:extLst>
          </p:cNvPr>
          <p:cNvSpPr txBox="1">
            <a:spLocks/>
          </p:cNvSpPr>
          <p:nvPr/>
        </p:nvSpPr>
        <p:spPr>
          <a:xfrm>
            <a:off x="267284" y="491215"/>
            <a:ext cx="1084053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1619C"/>
                </a:solidFill>
                <a:latin typeface="Gotham HTF"/>
                <a:ea typeface="+mj-ea"/>
                <a:cs typeface="Gotham HTF"/>
              </a:defRPr>
            </a:lvl1pPr>
          </a:lstStyle>
          <a:p>
            <a:r>
              <a:rPr lang="en-US" sz="2800" b="0" kern="0">
                <a:solidFill>
                  <a:srgbClr val="003969"/>
                </a:solidFill>
                <a:latin typeface="Proxima Nova"/>
              </a:rPr>
              <a:t>Trainer Profile</a:t>
            </a:r>
            <a:endParaRPr lang="en-US" sz="2800" kern="0">
              <a:solidFill>
                <a:srgbClr val="003969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1E890B-8D22-4DC0-9437-A8429A5CD2BF}"/>
              </a:ext>
            </a:extLst>
          </p:cNvPr>
          <p:cNvCxnSpPr>
            <a:cxnSpLocks/>
          </p:cNvCxnSpPr>
          <p:nvPr/>
        </p:nvCxnSpPr>
        <p:spPr>
          <a:xfrm>
            <a:off x="267284" y="922102"/>
            <a:ext cx="11072519" cy="10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02FCE3F1-DDE5-42EC-9B42-212BFA0EA621}"/>
              </a:ext>
            </a:extLst>
          </p:cNvPr>
          <p:cNvSpPr/>
          <p:nvPr/>
        </p:nvSpPr>
        <p:spPr>
          <a:xfrm>
            <a:off x="11501" y="-15873"/>
            <a:ext cx="12192000" cy="461665"/>
          </a:xfrm>
          <a:custGeom>
            <a:avLst/>
            <a:gdLst/>
            <a:ahLst/>
            <a:cxnLst/>
            <a:rect l="l" t="t" r="r" b="b"/>
            <a:pathLst>
              <a:path w="10058400" h="723900">
                <a:moveTo>
                  <a:pt x="10058400" y="0"/>
                </a:moveTo>
                <a:lnTo>
                  <a:pt x="0" y="0"/>
                </a:lnTo>
                <a:lnTo>
                  <a:pt x="0" y="83693"/>
                </a:lnTo>
                <a:lnTo>
                  <a:pt x="10058400" y="723773"/>
                </a:lnTo>
                <a:lnTo>
                  <a:pt x="10058400" y="0"/>
                </a:lnTo>
                <a:close/>
              </a:path>
            </a:pathLst>
          </a:custGeom>
          <a:solidFill>
            <a:srgbClr val="21619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EB4644-072C-4567-9D1E-212FAA20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9214" y="6491488"/>
            <a:ext cx="1505797" cy="231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07275C8-9225-4AB3-996C-4E7F7F063CA3}"/>
              </a:ext>
            </a:extLst>
          </p:cNvPr>
          <p:cNvSpPr txBox="1">
            <a:spLocks/>
          </p:cNvSpPr>
          <p:nvPr/>
        </p:nvSpPr>
        <p:spPr>
          <a:xfrm>
            <a:off x="2308636" y="981685"/>
            <a:ext cx="9894865" cy="1517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VENKATA SUBBARAO B</a:t>
            </a:r>
            <a:br>
              <a:rPr lang="en-IN" sz="2800" dirty="0"/>
            </a:br>
            <a:r>
              <a:rPr lang="en-IN" sz="1800" dirty="0" err="1">
                <a:latin typeface="-apple-system"/>
              </a:rPr>
              <a:t>Cloudthat</a:t>
            </a:r>
            <a:r>
              <a:rPr lang="en-IN" sz="1800" dirty="0">
                <a:latin typeface="-apple-system"/>
              </a:rPr>
              <a:t> Consultant </a:t>
            </a:r>
            <a:br>
              <a:rPr lang="en-IN" sz="1400" dirty="0">
                <a:latin typeface="-apple-system"/>
              </a:rPr>
            </a:br>
            <a:br>
              <a:rPr lang="en-IN" sz="1400" dirty="0">
                <a:latin typeface="-apple-system"/>
              </a:rPr>
            </a:br>
            <a:r>
              <a:rPr lang="en-IN" sz="1600" b="0" i="0" dirty="0">
                <a:effectLst/>
                <a:latin typeface="-apple-system"/>
              </a:rPr>
              <a:t>CORPORATE TRAINER &amp; DEVELOPER - UI | UX | FULL STACK | ARCHITECT | MICRO SERVICES | MICRO FRONTEND | MULTI CLOUD | DEVSECOPS | SRE | SQL/NO SQL DATABASES | DS | ML | GENERATIVE AI | PROMPT ENG | DIGITAL MARKETING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CA6B39-AD9B-4353-B39E-25B51E3D1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6" r="14451" b="44709"/>
          <a:stretch/>
        </p:blipFill>
        <p:spPr>
          <a:xfrm>
            <a:off x="710361" y="1003332"/>
            <a:ext cx="1380889" cy="1365507"/>
          </a:xfrm>
          <a:prstGeom prst="ellipse">
            <a:avLst/>
          </a:prstGeom>
          <a:ln w="28575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9ADFA-D319-491A-8235-9D00DAD3F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549" y="2558843"/>
            <a:ext cx="1905769" cy="952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4BD250-25A3-4255-9F5D-FE0090C7B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592" y="2594427"/>
            <a:ext cx="1667871" cy="922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62BA9-E363-486C-81FE-BDBEA3F1E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622" y="2213367"/>
            <a:ext cx="1811291" cy="724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6211B-00AA-4A06-89C1-579EA76FC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982" y="2992504"/>
            <a:ext cx="1905769" cy="3555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object 25">
            <a:extLst>
              <a:ext uri="{FF2B5EF4-FFF2-40B4-BE49-F238E27FC236}">
                <a16:creationId xmlns:a16="http://schemas.microsoft.com/office/drawing/2014/main" id="{9EA27F7C-B0D2-4C8F-AFA4-EF8473E6C249}"/>
              </a:ext>
            </a:extLst>
          </p:cNvPr>
          <p:cNvSpPr/>
          <p:nvPr/>
        </p:nvSpPr>
        <p:spPr>
          <a:xfrm>
            <a:off x="383406" y="2599579"/>
            <a:ext cx="2197100" cy="0"/>
          </a:xfrm>
          <a:custGeom>
            <a:avLst/>
            <a:gdLst/>
            <a:ahLst/>
            <a:cxnLst/>
            <a:rect l="l" t="t" r="r" b="b"/>
            <a:pathLst>
              <a:path w="2197100">
                <a:moveTo>
                  <a:pt x="0" y="0"/>
                </a:moveTo>
                <a:lnTo>
                  <a:pt x="2196846" y="0"/>
                </a:lnTo>
              </a:path>
            </a:pathLst>
          </a:custGeom>
          <a:ln w="19812">
            <a:solidFill>
              <a:srgbClr val="E6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167ED97C-ADEC-493C-8E2F-11DAF9115420}"/>
              </a:ext>
            </a:extLst>
          </p:cNvPr>
          <p:cNvSpPr txBox="1"/>
          <p:nvPr/>
        </p:nvSpPr>
        <p:spPr>
          <a:xfrm>
            <a:off x="369814" y="3209179"/>
            <a:ext cx="1524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IN" sz="1200" b="1" dirty="0">
                <a:solidFill>
                  <a:srgbClr val="56555D"/>
                </a:solidFill>
                <a:latin typeface="Arial"/>
                <a:cs typeface="Arial"/>
              </a:rPr>
              <a:t>Front End 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1DB6A-ED14-4112-B53C-DF6D90AC9BDA}"/>
              </a:ext>
            </a:extLst>
          </p:cNvPr>
          <p:cNvSpPr txBox="1"/>
          <p:nvPr/>
        </p:nvSpPr>
        <p:spPr>
          <a:xfrm>
            <a:off x="293615" y="3376374"/>
            <a:ext cx="2620618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ES.Next, JavaScript, React, React Native, Vue, Angular Ext JS, UXD, UI , HTML, CSS,  Bootstrap, Tailwind CSS, SASS, Wire Framing , Low &amp; High Fiddle Design, RWD, PWA …</a:t>
            </a:r>
            <a:endParaRPr lang="en-IN" sz="1049" dirty="0">
              <a:latin typeface="+mj-lt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E12B659C-D089-4FB8-8456-0ABCA80D9A95}"/>
              </a:ext>
            </a:extLst>
          </p:cNvPr>
          <p:cNvSpPr txBox="1"/>
          <p:nvPr/>
        </p:nvSpPr>
        <p:spPr>
          <a:xfrm>
            <a:off x="370451" y="4199779"/>
            <a:ext cx="2133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IN" sz="1200" b="1" dirty="0">
                <a:solidFill>
                  <a:srgbClr val="56555D"/>
                </a:solidFill>
                <a:latin typeface="Arial"/>
                <a:cs typeface="Arial"/>
              </a:rPr>
              <a:t>Back End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035C1-C15A-422A-BA67-A6DC5259C5F5}"/>
              </a:ext>
            </a:extLst>
          </p:cNvPr>
          <p:cNvSpPr txBox="1"/>
          <p:nvPr/>
        </p:nvSpPr>
        <p:spPr>
          <a:xfrm>
            <a:off x="294251" y="4322478"/>
            <a:ext cx="2618204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JAVA, Spring Boot, Node, </a:t>
            </a:r>
            <a:r>
              <a:rPr lang="en-IN" sz="1049" spc="-5" dirty="0" err="1">
                <a:solidFill>
                  <a:srgbClr val="56555D"/>
                </a:solidFill>
                <a:latin typeface="+mj-lt"/>
                <a:cs typeface="Arial"/>
              </a:rPr>
              <a:t>ExpressJS</a:t>
            </a:r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, PHP, Python, SQL(MySQL, </a:t>
            </a:r>
            <a:r>
              <a:rPr lang="en-IN" sz="1049" spc="-5" dirty="0" err="1">
                <a:solidFill>
                  <a:srgbClr val="56555D"/>
                </a:solidFill>
                <a:latin typeface="+mj-lt"/>
                <a:cs typeface="Arial"/>
              </a:rPr>
              <a:t>PgSQL</a:t>
            </a:r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), NoSQL (Mongo, Firebase, Elasticsearch, Cassandra, Couchbase), API </a:t>
            </a:r>
            <a:endParaRPr lang="en-IN" sz="1049" dirty="0">
              <a:latin typeface="+mj-lt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2D9155A5-9869-469C-810D-E0233EB5607F}"/>
              </a:ext>
            </a:extLst>
          </p:cNvPr>
          <p:cNvSpPr txBox="1"/>
          <p:nvPr/>
        </p:nvSpPr>
        <p:spPr>
          <a:xfrm>
            <a:off x="372866" y="2599579"/>
            <a:ext cx="2133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IN" sz="1200" b="1" dirty="0">
                <a:solidFill>
                  <a:srgbClr val="56555D"/>
                </a:solidFill>
                <a:latin typeface="Arial"/>
                <a:cs typeface="Arial"/>
              </a:rPr>
              <a:t>Cloud &amp; Other Platforms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5F694DF0-E974-4D39-BB19-E56A70B5988A}"/>
              </a:ext>
            </a:extLst>
          </p:cNvPr>
          <p:cNvSpPr txBox="1"/>
          <p:nvPr/>
        </p:nvSpPr>
        <p:spPr>
          <a:xfrm>
            <a:off x="370451" y="5037979"/>
            <a:ext cx="1524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IN" sz="1200" b="1" dirty="0">
                <a:solidFill>
                  <a:srgbClr val="56555D"/>
                </a:solidFill>
                <a:latin typeface="Arial"/>
                <a:cs typeface="Arial"/>
              </a:rPr>
              <a:t>Miscellaneous Tools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DAFFC-D315-4311-9C6B-8F917787D931}"/>
              </a:ext>
            </a:extLst>
          </p:cNvPr>
          <p:cNvSpPr txBox="1"/>
          <p:nvPr/>
        </p:nvSpPr>
        <p:spPr>
          <a:xfrm>
            <a:off x="294252" y="5187065"/>
            <a:ext cx="2618203" cy="12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Docker, Kubernetes, Jenkins, Kafka, Ansible, Terraform, SonarQube, Selenium, Atlassian Stack, Grafana, </a:t>
            </a:r>
            <a:r>
              <a:rPr lang="en-IN" sz="1049" spc="-5" dirty="0" err="1">
                <a:solidFill>
                  <a:srgbClr val="56555D"/>
                </a:solidFill>
                <a:latin typeface="+mj-lt"/>
                <a:cs typeface="Arial"/>
              </a:rPr>
              <a:t>GraphQL</a:t>
            </a:r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, ELK Stack, Git, SVN, CVS, Redux, MobX, </a:t>
            </a:r>
            <a:r>
              <a:rPr lang="en-IN" sz="1049" spc="-5" dirty="0" err="1">
                <a:solidFill>
                  <a:srgbClr val="56555D"/>
                </a:solidFill>
                <a:latin typeface="+mj-lt"/>
                <a:cs typeface="Arial"/>
              </a:rPr>
              <a:t>Thunk</a:t>
            </a:r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, Saga, Figma, Adobe XD, Karma &amp; Jasmine, Protractor, Jest, SonarQube, Photoshop, Illustrator, Digital Marketing, Agile Scrum …</a:t>
            </a:r>
            <a:endParaRPr lang="en-IN" sz="1049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AF130-1E7F-4BB5-8EDF-ECAEA78189CE}"/>
              </a:ext>
            </a:extLst>
          </p:cNvPr>
          <p:cNvSpPr txBox="1"/>
          <p:nvPr/>
        </p:nvSpPr>
        <p:spPr>
          <a:xfrm>
            <a:off x="296666" y="2784883"/>
            <a:ext cx="2618204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AWS, AZURE, GCP, Solution Architect, </a:t>
            </a:r>
          </a:p>
          <a:p>
            <a:r>
              <a:rPr lang="en-IN" sz="1049" spc="-5" dirty="0">
                <a:solidFill>
                  <a:srgbClr val="56555D"/>
                </a:solidFill>
                <a:latin typeface="+mj-lt"/>
                <a:cs typeface="Arial"/>
              </a:rPr>
              <a:t>DevSecOps, SRE </a:t>
            </a:r>
          </a:p>
        </p:txBody>
      </p:sp>
      <p:pic>
        <p:nvPicPr>
          <p:cNvPr id="87" name="Content Placeholder 4">
            <a:extLst>
              <a:ext uri="{FF2B5EF4-FFF2-40B4-BE49-F238E27FC236}">
                <a16:creationId xmlns:a16="http://schemas.microsoft.com/office/drawing/2014/main" id="{FFA81DF9-3D8E-4E2A-814E-8A2CCD66FE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52" y="2292018"/>
            <a:ext cx="2581275" cy="400050"/>
          </a:xfrm>
          <a:prstGeom prst="rect">
            <a:avLst/>
          </a:prstGeom>
        </p:spPr>
      </p:pic>
      <p:sp>
        <p:nvSpPr>
          <p:cNvPr id="2" name="object 53">
            <a:extLst>
              <a:ext uri="{FF2B5EF4-FFF2-40B4-BE49-F238E27FC236}">
                <a16:creationId xmlns:a16="http://schemas.microsoft.com/office/drawing/2014/main" id="{88EDB747-A5A0-F8BF-247E-9E6AD62B9365}"/>
              </a:ext>
            </a:extLst>
          </p:cNvPr>
          <p:cNvSpPr/>
          <p:nvPr/>
        </p:nvSpPr>
        <p:spPr>
          <a:xfrm>
            <a:off x="4076800" y="3430865"/>
            <a:ext cx="5939790" cy="45719"/>
          </a:xfrm>
          <a:custGeom>
            <a:avLst/>
            <a:gdLst/>
            <a:ahLst/>
            <a:cxnLst/>
            <a:rect l="l" t="t" r="r" b="b"/>
            <a:pathLst>
              <a:path w="3654425">
                <a:moveTo>
                  <a:pt x="0" y="0"/>
                </a:moveTo>
                <a:lnTo>
                  <a:pt x="3654170" y="0"/>
                </a:lnTo>
              </a:path>
            </a:pathLst>
          </a:custGeom>
          <a:ln w="19812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algn="ctr"/>
            <a:endParaRPr sz="1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0C62C3-359F-0DEA-5723-28C3CD4E9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394975"/>
              </p:ext>
            </p:extLst>
          </p:nvPr>
        </p:nvGraphicFramePr>
        <p:xfrm>
          <a:off x="5778734" y="5844446"/>
          <a:ext cx="74557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B628E3-515C-F413-028A-643146049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540748"/>
              </p:ext>
            </p:extLst>
          </p:nvPr>
        </p:nvGraphicFramePr>
        <p:xfrm>
          <a:off x="5228880" y="4849315"/>
          <a:ext cx="885909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727492-5505-FDB7-C316-19427416C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133626"/>
              </p:ext>
            </p:extLst>
          </p:nvPr>
        </p:nvGraphicFramePr>
        <p:xfrm>
          <a:off x="4483013" y="5844446"/>
          <a:ext cx="80342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0682F1E-DFE6-AA1B-81D7-0835E8077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14115"/>
              </p:ext>
            </p:extLst>
          </p:nvPr>
        </p:nvGraphicFramePr>
        <p:xfrm>
          <a:off x="3710062" y="5844446"/>
          <a:ext cx="74557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72CF1FB2-85D9-8E39-24DD-E3C745036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284407"/>
              </p:ext>
            </p:extLst>
          </p:nvPr>
        </p:nvGraphicFramePr>
        <p:xfrm>
          <a:off x="5918265" y="5507677"/>
          <a:ext cx="673500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FC956689-8FAC-BB19-1E95-0769304B4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000514"/>
              </p:ext>
            </p:extLst>
          </p:nvPr>
        </p:nvGraphicFramePr>
        <p:xfrm>
          <a:off x="10532559" y="4557952"/>
          <a:ext cx="843629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4D4E3C3F-912F-C0A1-8CA1-BE77358A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155220"/>
              </p:ext>
            </p:extLst>
          </p:nvPr>
        </p:nvGraphicFramePr>
        <p:xfrm>
          <a:off x="5587776" y="6181215"/>
          <a:ext cx="1266180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91" name="Diagram 90">
            <a:extLst>
              <a:ext uri="{FF2B5EF4-FFF2-40B4-BE49-F238E27FC236}">
                <a16:creationId xmlns:a16="http://schemas.microsoft.com/office/drawing/2014/main" id="{EEE5FB8E-F6DA-DF94-0FB9-36EDB978E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542010"/>
              </p:ext>
            </p:extLst>
          </p:nvPr>
        </p:nvGraphicFramePr>
        <p:xfrm>
          <a:off x="9605846" y="6194379"/>
          <a:ext cx="803426" cy="26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graphicFrame>
        <p:nvGraphicFramePr>
          <p:cNvPr id="92" name="Diagram 91">
            <a:extLst>
              <a:ext uri="{FF2B5EF4-FFF2-40B4-BE49-F238E27FC236}">
                <a16:creationId xmlns:a16="http://schemas.microsoft.com/office/drawing/2014/main" id="{DA448542-7427-3FBE-7AC5-02BF90E9B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384590"/>
              </p:ext>
            </p:extLst>
          </p:nvPr>
        </p:nvGraphicFramePr>
        <p:xfrm>
          <a:off x="10508439" y="5195231"/>
          <a:ext cx="1362237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0" r:lo="rId51" r:qs="rId52" r:cs="rId53"/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EF9F6171-5B46-F025-9D40-93F8276B4DBF}"/>
              </a:ext>
            </a:extLst>
          </p:cNvPr>
          <p:cNvGrpSpPr/>
          <p:nvPr/>
        </p:nvGrpSpPr>
        <p:grpSpPr>
          <a:xfrm>
            <a:off x="6940823" y="6194379"/>
            <a:ext cx="1129051" cy="263835"/>
            <a:chOff x="0" y="6581"/>
            <a:chExt cx="977255" cy="26383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0415B91-0D14-7120-47E8-7D4B35DFD70F}"/>
                </a:ext>
              </a:extLst>
            </p:cNvPr>
            <p:cNvSpPr/>
            <p:nvPr/>
          </p:nvSpPr>
          <p:spPr>
            <a:xfrm>
              <a:off x="0" y="6581"/>
              <a:ext cx="977255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95" name="Rectangle: Rounded Corners 4">
              <a:extLst>
                <a:ext uri="{FF2B5EF4-FFF2-40B4-BE49-F238E27FC236}">
                  <a16:creationId xmlns:a16="http://schemas.microsoft.com/office/drawing/2014/main" id="{E1C93073-2A49-DABA-90FC-9F3088ACCFD0}"/>
                </a:ext>
              </a:extLst>
            </p:cNvPr>
            <p:cNvSpPr txBox="1"/>
            <p:nvPr/>
          </p:nvSpPr>
          <p:spPr>
            <a:xfrm>
              <a:off x="12879" y="19460"/>
              <a:ext cx="951497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EDUPINNACLE</a:t>
              </a:r>
              <a:endParaRPr lang="en-IN" sz="800" kern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0067D6-7C29-3893-20CF-D30D4D1F6E12}"/>
              </a:ext>
            </a:extLst>
          </p:cNvPr>
          <p:cNvGrpSpPr/>
          <p:nvPr/>
        </p:nvGrpSpPr>
        <p:grpSpPr>
          <a:xfrm>
            <a:off x="8156741" y="6194379"/>
            <a:ext cx="1362238" cy="263835"/>
            <a:chOff x="0" y="6581"/>
            <a:chExt cx="1483098" cy="263835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856E4EB-F614-6311-8CF5-552DCC98651F}"/>
                </a:ext>
              </a:extLst>
            </p:cNvPr>
            <p:cNvSpPr/>
            <p:nvPr/>
          </p:nvSpPr>
          <p:spPr>
            <a:xfrm>
              <a:off x="0" y="6581"/>
              <a:ext cx="148309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98" name="Rectangle: Rounded Corners 4">
              <a:extLst>
                <a:ext uri="{FF2B5EF4-FFF2-40B4-BE49-F238E27FC236}">
                  <a16:creationId xmlns:a16="http://schemas.microsoft.com/office/drawing/2014/main" id="{8C4DBB62-D2A9-4DB0-DFFC-054AA469374E}"/>
                </a:ext>
              </a:extLst>
            </p:cNvPr>
            <p:cNvSpPr txBox="1"/>
            <p:nvPr/>
          </p:nvSpPr>
          <p:spPr>
            <a:xfrm>
              <a:off x="12879" y="19460"/>
              <a:ext cx="145734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AIMS MBA COLLEGE</a:t>
              </a:r>
              <a:endParaRPr lang="en-IN" sz="800" kern="1200" dirty="0"/>
            </a:p>
          </p:txBody>
        </p:sp>
      </p:grp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59471F1B-68D5-431E-194E-D23FE079A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2966"/>
              </p:ext>
            </p:extLst>
          </p:nvPr>
        </p:nvGraphicFramePr>
        <p:xfrm>
          <a:off x="10532559" y="4859725"/>
          <a:ext cx="977255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5" r:lo="rId56" r:qs="rId57" r:cs="rId58"/>
          </a:graphicData>
        </a:graphic>
      </p:graphicFrame>
      <p:grpSp>
        <p:nvGrpSpPr>
          <p:cNvPr id="100" name="Group 99">
            <a:extLst>
              <a:ext uri="{FF2B5EF4-FFF2-40B4-BE49-F238E27FC236}">
                <a16:creationId xmlns:a16="http://schemas.microsoft.com/office/drawing/2014/main" id="{3C3AB4B2-DAEB-3238-18D1-EF4DF0DE0FEE}"/>
              </a:ext>
            </a:extLst>
          </p:cNvPr>
          <p:cNvGrpSpPr/>
          <p:nvPr/>
        </p:nvGrpSpPr>
        <p:grpSpPr>
          <a:xfrm>
            <a:off x="9657144" y="5520841"/>
            <a:ext cx="752128" cy="263835"/>
            <a:chOff x="0" y="6581"/>
            <a:chExt cx="752128" cy="26383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6D0BA6A-D94E-2344-F864-BC289BC2CF64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02" name="Rectangle: Rounded Corners 4">
              <a:extLst>
                <a:ext uri="{FF2B5EF4-FFF2-40B4-BE49-F238E27FC236}">
                  <a16:creationId xmlns:a16="http://schemas.microsoft.com/office/drawing/2014/main" id="{B380A594-DDD8-C1EA-E4AA-49E15C5A9B65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MYYESM</a:t>
              </a:r>
              <a:endParaRPr lang="en-IN" sz="800" kern="1200" dirty="0"/>
            </a:p>
          </p:txBody>
        </p:sp>
      </p:grpSp>
      <p:graphicFrame>
        <p:nvGraphicFramePr>
          <p:cNvPr id="103" name="Diagram 102">
            <a:extLst>
              <a:ext uri="{FF2B5EF4-FFF2-40B4-BE49-F238E27FC236}">
                <a16:creationId xmlns:a16="http://schemas.microsoft.com/office/drawing/2014/main" id="{817A48D6-9531-239F-A541-742928C8F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192452"/>
              </p:ext>
            </p:extLst>
          </p:nvPr>
        </p:nvGraphicFramePr>
        <p:xfrm>
          <a:off x="4540030" y="6181215"/>
          <a:ext cx="960879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0" r:lo="rId61" r:qs="rId62" r:cs="rId63"/>
          </a:graphicData>
        </a:graphic>
      </p:graphicFrame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23CABB-D51B-1449-AC45-627CA8F0F23C}"/>
              </a:ext>
            </a:extLst>
          </p:cNvPr>
          <p:cNvGrpSpPr/>
          <p:nvPr/>
        </p:nvGrpSpPr>
        <p:grpSpPr>
          <a:xfrm>
            <a:off x="5650601" y="5197236"/>
            <a:ext cx="864321" cy="263835"/>
            <a:chOff x="0" y="6581"/>
            <a:chExt cx="752128" cy="26383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EB4FB1F-0008-B753-3463-944614E815C9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06" name="Rectangle: Rounded Corners 4">
              <a:extLst>
                <a:ext uri="{FF2B5EF4-FFF2-40B4-BE49-F238E27FC236}">
                  <a16:creationId xmlns:a16="http://schemas.microsoft.com/office/drawing/2014/main" id="{2A39F652-D86C-F714-9A78-B79608268189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COGNIZANT</a:t>
              </a:r>
              <a:endParaRPr lang="en-IN" sz="8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0C7B68-33BA-35AC-A883-BF36B82D934A}"/>
              </a:ext>
            </a:extLst>
          </p:cNvPr>
          <p:cNvGrpSpPr/>
          <p:nvPr/>
        </p:nvGrpSpPr>
        <p:grpSpPr>
          <a:xfrm>
            <a:off x="4618681" y="5197236"/>
            <a:ext cx="947043" cy="263835"/>
            <a:chOff x="-3724761" y="274726"/>
            <a:chExt cx="752128" cy="263835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79AE031-D3C1-1777-A64C-479987482E27}"/>
                </a:ext>
              </a:extLst>
            </p:cNvPr>
            <p:cNvSpPr/>
            <p:nvPr/>
          </p:nvSpPr>
          <p:spPr>
            <a:xfrm>
              <a:off x="-3724761" y="274726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09" name="Rectangle: Rounded Corners 4">
              <a:extLst>
                <a:ext uri="{FF2B5EF4-FFF2-40B4-BE49-F238E27FC236}">
                  <a16:creationId xmlns:a16="http://schemas.microsoft.com/office/drawing/2014/main" id="{3889E0A9-1C6D-E531-AF7D-50511179E2DA}"/>
                </a:ext>
              </a:extLst>
            </p:cNvPr>
            <p:cNvSpPr txBox="1"/>
            <p:nvPr/>
          </p:nvSpPr>
          <p:spPr>
            <a:xfrm>
              <a:off x="-3711881" y="287605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MANIPAL PRO</a:t>
              </a:r>
              <a:endParaRPr lang="en-IN" sz="800" kern="120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3E7B50-94B0-7CFF-B549-BCCE1D6207BB}"/>
              </a:ext>
            </a:extLst>
          </p:cNvPr>
          <p:cNvGrpSpPr/>
          <p:nvPr/>
        </p:nvGrpSpPr>
        <p:grpSpPr>
          <a:xfrm>
            <a:off x="6599799" y="5197236"/>
            <a:ext cx="1211198" cy="263835"/>
            <a:chOff x="0" y="6581"/>
            <a:chExt cx="752128" cy="263835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0527B5B-5E95-5B38-190A-1C6C19388CEC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12" name="Rectangle: Rounded Corners 4">
              <a:extLst>
                <a:ext uri="{FF2B5EF4-FFF2-40B4-BE49-F238E27FC236}">
                  <a16:creationId xmlns:a16="http://schemas.microsoft.com/office/drawing/2014/main" id="{24797882-DD30-50A6-B56B-9D1444BEC44C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JIGSAW ACADEMY </a:t>
              </a:r>
              <a:endParaRPr lang="en-IN" sz="800" kern="1200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1F3738-92BD-D19B-A6B0-2AFE928F1F9A}"/>
              </a:ext>
            </a:extLst>
          </p:cNvPr>
          <p:cNvGrpSpPr/>
          <p:nvPr/>
        </p:nvGrpSpPr>
        <p:grpSpPr>
          <a:xfrm>
            <a:off x="8664381" y="5197236"/>
            <a:ext cx="549540" cy="263835"/>
            <a:chOff x="0" y="6581"/>
            <a:chExt cx="752128" cy="26383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7A87212D-3F0C-0977-4DE0-C62090967154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15" name="Rectangle: Rounded Corners 4">
              <a:extLst>
                <a:ext uri="{FF2B5EF4-FFF2-40B4-BE49-F238E27FC236}">
                  <a16:creationId xmlns:a16="http://schemas.microsoft.com/office/drawing/2014/main" id="{D2E140B2-461E-02AC-EE3F-C83563C52038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UNEXT</a:t>
              </a:r>
              <a:endParaRPr lang="en-IN" sz="800" kern="12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EA8C63-E764-E8CC-E3AA-8AB2273AB6D3}"/>
              </a:ext>
            </a:extLst>
          </p:cNvPr>
          <p:cNvGrpSpPr/>
          <p:nvPr/>
        </p:nvGrpSpPr>
        <p:grpSpPr>
          <a:xfrm>
            <a:off x="9298796" y="5197236"/>
            <a:ext cx="1110476" cy="263835"/>
            <a:chOff x="0" y="6581"/>
            <a:chExt cx="752128" cy="26383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59FE64FA-7E17-B898-1A11-E9D0484DE06F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18" name="Rectangle: Rounded Corners 4">
              <a:extLst>
                <a:ext uri="{FF2B5EF4-FFF2-40B4-BE49-F238E27FC236}">
                  <a16:creationId xmlns:a16="http://schemas.microsoft.com/office/drawing/2014/main" id="{83E3152B-67CC-46D0-5750-3A74B26BC1EA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BAJAJ FINSERVE</a:t>
              </a:r>
              <a:endParaRPr lang="en-IN" sz="800" kern="12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AA5CC98-4582-6015-B30E-860FF0643F3A}"/>
              </a:ext>
            </a:extLst>
          </p:cNvPr>
          <p:cNvGrpSpPr/>
          <p:nvPr/>
        </p:nvGrpSpPr>
        <p:grpSpPr>
          <a:xfrm>
            <a:off x="7463807" y="5520841"/>
            <a:ext cx="803427" cy="263835"/>
            <a:chOff x="0" y="6581"/>
            <a:chExt cx="752128" cy="263835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4C9EA95-34C8-6812-24D0-6DAA6E307AC5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21" name="Rectangle: Rounded Corners 4">
              <a:extLst>
                <a:ext uri="{FF2B5EF4-FFF2-40B4-BE49-F238E27FC236}">
                  <a16:creationId xmlns:a16="http://schemas.microsoft.com/office/drawing/2014/main" id="{FC1F3DFE-7000-98B1-54C8-3FF9CFD22BFE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ETEAMINC</a:t>
              </a:r>
              <a:endParaRPr lang="en-IN" sz="800" kern="12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CCD9BA-0B91-826B-E29C-BA8B6CDD09B2}"/>
              </a:ext>
            </a:extLst>
          </p:cNvPr>
          <p:cNvGrpSpPr/>
          <p:nvPr/>
        </p:nvGrpSpPr>
        <p:grpSpPr>
          <a:xfrm>
            <a:off x="5178397" y="5520841"/>
            <a:ext cx="676636" cy="263835"/>
            <a:chOff x="0" y="6581"/>
            <a:chExt cx="752128" cy="263835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028B3606-8CF7-C310-0ABC-322E5CF98C43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24" name="Rectangle: Rounded Corners 4">
              <a:extLst>
                <a:ext uri="{FF2B5EF4-FFF2-40B4-BE49-F238E27FC236}">
                  <a16:creationId xmlns:a16="http://schemas.microsoft.com/office/drawing/2014/main" id="{2720D864-C2B9-8523-4DB3-3CF8CB3B7C3F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PROBITS</a:t>
              </a:r>
              <a:endParaRPr lang="en-IN" sz="800" kern="12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BFF444-5C96-EC0E-C2CB-7CA686B8BA3E}"/>
              </a:ext>
            </a:extLst>
          </p:cNvPr>
          <p:cNvGrpSpPr/>
          <p:nvPr/>
        </p:nvGrpSpPr>
        <p:grpSpPr>
          <a:xfrm>
            <a:off x="8993806" y="5520841"/>
            <a:ext cx="600108" cy="263835"/>
            <a:chOff x="0" y="6581"/>
            <a:chExt cx="752128" cy="263835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48889B25-67F2-D73E-B4C3-10908DB304CF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27" name="Rectangle: Rounded Corners 4">
              <a:extLst>
                <a:ext uri="{FF2B5EF4-FFF2-40B4-BE49-F238E27FC236}">
                  <a16:creationId xmlns:a16="http://schemas.microsoft.com/office/drawing/2014/main" id="{C3A4F62B-B94B-907B-501C-7EAC181FD2FB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AWIGN</a:t>
              </a:r>
              <a:endParaRPr lang="en-IN" sz="800" kern="12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D532E99-4557-771F-8738-4A4381FC74B7}"/>
              </a:ext>
            </a:extLst>
          </p:cNvPr>
          <p:cNvGrpSpPr/>
          <p:nvPr/>
        </p:nvGrpSpPr>
        <p:grpSpPr>
          <a:xfrm>
            <a:off x="6654997" y="5520841"/>
            <a:ext cx="745578" cy="263835"/>
            <a:chOff x="0" y="6581"/>
            <a:chExt cx="752128" cy="263835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1537FF26-DCBE-8DAB-F5C2-A41A295D6851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30" name="Rectangle: Rounded Corners 4">
              <a:extLst>
                <a:ext uri="{FF2B5EF4-FFF2-40B4-BE49-F238E27FC236}">
                  <a16:creationId xmlns:a16="http://schemas.microsoft.com/office/drawing/2014/main" id="{F3759D94-C59C-4B3F-F377-E9374CA65BA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CRIO.DO</a:t>
              </a:r>
              <a:endParaRPr lang="en-IN" sz="800" kern="12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396709E-45C7-258F-5CF4-A03ECB7774FD}"/>
              </a:ext>
            </a:extLst>
          </p:cNvPr>
          <p:cNvGrpSpPr/>
          <p:nvPr/>
        </p:nvGrpSpPr>
        <p:grpSpPr>
          <a:xfrm>
            <a:off x="8330466" y="5520841"/>
            <a:ext cx="600108" cy="263835"/>
            <a:chOff x="0" y="6581"/>
            <a:chExt cx="752128" cy="263835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26D530F-674F-DD8A-2565-C8CAEDD5CF0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33" name="Rectangle: Rounded Corners 4">
              <a:extLst>
                <a:ext uri="{FF2B5EF4-FFF2-40B4-BE49-F238E27FC236}">
                  <a16:creationId xmlns:a16="http://schemas.microsoft.com/office/drawing/2014/main" id="{09FAFA07-3A2D-EECF-B492-EC125C9C4D6A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MANTT</a:t>
              </a:r>
              <a:endParaRPr lang="en-IN" sz="800" kern="12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A363246-0A3A-31E1-13AF-D4D33B8977A7}"/>
              </a:ext>
            </a:extLst>
          </p:cNvPr>
          <p:cNvGrpSpPr/>
          <p:nvPr/>
        </p:nvGrpSpPr>
        <p:grpSpPr>
          <a:xfrm>
            <a:off x="7895874" y="5197236"/>
            <a:ext cx="683630" cy="263835"/>
            <a:chOff x="0" y="6581"/>
            <a:chExt cx="752128" cy="26383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75BDDA2-DBB6-BED9-7BD3-0A2652E587A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36" name="Rectangle: Rounded Corners 4">
              <a:extLst>
                <a:ext uri="{FF2B5EF4-FFF2-40B4-BE49-F238E27FC236}">
                  <a16:creationId xmlns:a16="http://schemas.microsoft.com/office/drawing/2014/main" id="{1B5E2E9F-4230-9326-8763-5DA45F68D6D2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TELSTRA</a:t>
              </a:r>
              <a:endParaRPr lang="en-IN" sz="800" kern="120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CED7E4-326E-5EC8-7CDD-2B9C68EE582B}"/>
              </a:ext>
            </a:extLst>
          </p:cNvPr>
          <p:cNvGrpSpPr/>
          <p:nvPr/>
        </p:nvGrpSpPr>
        <p:grpSpPr>
          <a:xfrm>
            <a:off x="4966500" y="4554106"/>
            <a:ext cx="885911" cy="263835"/>
            <a:chOff x="0" y="6581"/>
            <a:chExt cx="752128" cy="263835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234784F-128D-DB93-B9B1-CF7613E9A5E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39" name="Rectangle: Rounded Corners 4">
              <a:extLst>
                <a:ext uri="{FF2B5EF4-FFF2-40B4-BE49-F238E27FC236}">
                  <a16:creationId xmlns:a16="http://schemas.microsoft.com/office/drawing/2014/main" id="{D9B0B4C3-516E-B103-E2E4-2475D2A3022D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CLOUDTHAT</a:t>
              </a:r>
              <a:endParaRPr lang="en-IN" sz="800" kern="12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D5473A5-9267-7B3E-BFDD-BF4F74851599}"/>
              </a:ext>
            </a:extLst>
          </p:cNvPr>
          <p:cNvGrpSpPr/>
          <p:nvPr/>
        </p:nvGrpSpPr>
        <p:grpSpPr>
          <a:xfrm>
            <a:off x="7109176" y="3476565"/>
            <a:ext cx="571755" cy="263835"/>
            <a:chOff x="0" y="6581"/>
            <a:chExt cx="752128" cy="263835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74B329F9-E19E-776D-1CC4-C4DBC370DC02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42" name="Rectangle: Rounded Corners 4">
              <a:extLst>
                <a:ext uri="{FF2B5EF4-FFF2-40B4-BE49-F238E27FC236}">
                  <a16:creationId xmlns:a16="http://schemas.microsoft.com/office/drawing/2014/main" id="{145530F0-1BB9-6946-B409-26D2C9E464B9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INTEL</a:t>
              </a:r>
              <a:endParaRPr lang="en-IN" sz="800" kern="12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AB5FA00-444F-D89B-E1CC-27E67770FEF6}"/>
              </a:ext>
            </a:extLst>
          </p:cNvPr>
          <p:cNvGrpSpPr/>
          <p:nvPr/>
        </p:nvGrpSpPr>
        <p:grpSpPr>
          <a:xfrm>
            <a:off x="7114683" y="4855897"/>
            <a:ext cx="453028" cy="263835"/>
            <a:chOff x="0" y="6581"/>
            <a:chExt cx="752128" cy="26383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7F82B572-3EDE-2628-3801-EA0AC71CE5CA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45" name="Rectangle: Rounded Corners 4">
              <a:extLst>
                <a:ext uri="{FF2B5EF4-FFF2-40B4-BE49-F238E27FC236}">
                  <a16:creationId xmlns:a16="http://schemas.microsoft.com/office/drawing/2014/main" id="{EFB37F9B-3321-5339-9958-E4BE6C78C61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DBS</a:t>
              </a:r>
              <a:endParaRPr lang="en-IN" sz="800" kern="12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D1088F-A24B-3798-C129-B75F0CC2769D}"/>
              </a:ext>
            </a:extLst>
          </p:cNvPr>
          <p:cNvGrpSpPr/>
          <p:nvPr/>
        </p:nvGrpSpPr>
        <p:grpSpPr>
          <a:xfrm>
            <a:off x="5882495" y="4557952"/>
            <a:ext cx="822197" cy="263835"/>
            <a:chOff x="0" y="6581"/>
            <a:chExt cx="752128" cy="26383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A2C0CDE-BA17-9B6B-D2BA-B157490F363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48" name="Rectangle: Rounded Corners 4">
              <a:extLst>
                <a:ext uri="{FF2B5EF4-FFF2-40B4-BE49-F238E27FC236}">
                  <a16:creationId xmlns:a16="http://schemas.microsoft.com/office/drawing/2014/main" id="{ED49848F-0986-9B78-EA23-76ED6FD01CA8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IMARTICUS</a:t>
              </a:r>
              <a:endParaRPr lang="en-IN" sz="800" kern="1200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5C8C8F1-19C2-2F31-C65E-E1EB0F14D015}"/>
              </a:ext>
            </a:extLst>
          </p:cNvPr>
          <p:cNvGrpSpPr/>
          <p:nvPr/>
        </p:nvGrpSpPr>
        <p:grpSpPr>
          <a:xfrm>
            <a:off x="7272844" y="5857610"/>
            <a:ext cx="1576012" cy="263835"/>
            <a:chOff x="0" y="6581"/>
            <a:chExt cx="1483098" cy="26383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B45A266-7F19-FA9B-7715-4A50BB6DAF26}"/>
                </a:ext>
              </a:extLst>
            </p:cNvPr>
            <p:cNvSpPr/>
            <p:nvPr/>
          </p:nvSpPr>
          <p:spPr>
            <a:xfrm>
              <a:off x="0" y="6581"/>
              <a:ext cx="148309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51" name="Rectangle: Rounded Corners 4">
              <a:extLst>
                <a:ext uri="{FF2B5EF4-FFF2-40B4-BE49-F238E27FC236}">
                  <a16:creationId xmlns:a16="http://schemas.microsoft.com/office/drawing/2014/main" id="{B2400D7C-E6B8-4D1C-FAFF-761CEFC734A8}"/>
                </a:ext>
              </a:extLst>
            </p:cNvPr>
            <p:cNvSpPr txBox="1"/>
            <p:nvPr/>
          </p:nvSpPr>
          <p:spPr>
            <a:xfrm>
              <a:off x="12879" y="19460"/>
              <a:ext cx="145734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ADVAITH TECHNOLOGIES</a:t>
              </a:r>
              <a:endParaRPr lang="en-IN" sz="800" kern="1200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6D1A49B-A86B-BEFA-D5C2-8EBB63FE41F9}"/>
              </a:ext>
            </a:extLst>
          </p:cNvPr>
          <p:cNvGrpSpPr/>
          <p:nvPr/>
        </p:nvGrpSpPr>
        <p:grpSpPr>
          <a:xfrm>
            <a:off x="9625180" y="3476565"/>
            <a:ext cx="784091" cy="263835"/>
            <a:chOff x="0" y="6581"/>
            <a:chExt cx="752128" cy="26383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71CCE2A-8DCB-3D41-79AB-5D44388F8E2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54" name="Rectangle: Rounded Corners 4">
              <a:extLst>
                <a:ext uri="{FF2B5EF4-FFF2-40B4-BE49-F238E27FC236}">
                  <a16:creationId xmlns:a16="http://schemas.microsoft.com/office/drawing/2014/main" id="{22B3E4FD-B3C9-ECB9-1E2B-88F1B6B62BA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GENPACT</a:t>
              </a:r>
              <a:endParaRPr lang="en-IN" sz="800" kern="12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8D56597-0250-21BE-E275-38D3A43A857E}"/>
              </a:ext>
            </a:extLst>
          </p:cNvPr>
          <p:cNvGrpSpPr/>
          <p:nvPr/>
        </p:nvGrpSpPr>
        <p:grpSpPr>
          <a:xfrm>
            <a:off x="9559622" y="4550026"/>
            <a:ext cx="849650" cy="263835"/>
            <a:chOff x="0" y="6581"/>
            <a:chExt cx="752128" cy="26383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2C65A17-856B-FE83-E980-3763B8DBC01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57" name="Rectangle: Rounded Corners 4">
              <a:extLst>
                <a:ext uri="{FF2B5EF4-FFF2-40B4-BE49-F238E27FC236}">
                  <a16:creationId xmlns:a16="http://schemas.microsoft.com/office/drawing/2014/main" id="{7EE5D41F-6FD4-FC6F-B46E-1927D6D9C64B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COMCAST</a:t>
              </a:r>
              <a:endParaRPr lang="en-IN" sz="800" kern="12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D329C0-43C7-F44F-6E29-E780975C152D}"/>
              </a:ext>
            </a:extLst>
          </p:cNvPr>
          <p:cNvGrpSpPr/>
          <p:nvPr/>
        </p:nvGrpSpPr>
        <p:grpSpPr>
          <a:xfrm>
            <a:off x="6745134" y="4556324"/>
            <a:ext cx="762000" cy="263835"/>
            <a:chOff x="0" y="6581"/>
            <a:chExt cx="752128" cy="26383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158946E6-54F1-2714-17B6-990B7F1B8032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60" name="Rectangle: Rounded Corners 4">
              <a:extLst>
                <a:ext uri="{FF2B5EF4-FFF2-40B4-BE49-F238E27FC236}">
                  <a16:creationId xmlns:a16="http://schemas.microsoft.com/office/drawing/2014/main" id="{416691E2-7706-8D46-F02B-42D0E20BE78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RAKUTEN</a:t>
              </a:r>
              <a:endParaRPr lang="en-IN" sz="800" kern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CF27D4-C549-1DB1-63CB-333EB66E0CF1}"/>
              </a:ext>
            </a:extLst>
          </p:cNvPr>
          <p:cNvGrpSpPr/>
          <p:nvPr/>
        </p:nvGrpSpPr>
        <p:grpSpPr>
          <a:xfrm>
            <a:off x="10508439" y="3840520"/>
            <a:ext cx="1413530" cy="263835"/>
            <a:chOff x="0" y="6581"/>
            <a:chExt cx="752128" cy="263835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C823552D-CC7F-BB05-E45B-794167A71C8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63" name="Rectangle: Rounded Corners 4">
              <a:extLst>
                <a:ext uri="{FF2B5EF4-FFF2-40B4-BE49-F238E27FC236}">
                  <a16:creationId xmlns:a16="http://schemas.microsoft.com/office/drawing/2014/main" id="{A693CCA0-418A-B94F-842E-CF6AE5A5E745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900" b="0" i="0" dirty="0">
                  <a:solidFill>
                    <a:schemeClr val="bg1"/>
                  </a:solidFill>
                  <a:effectLst/>
                </a:rPr>
                <a:t>TECHWORLD LOGICS</a:t>
              </a:r>
              <a:endParaRPr lang="en-IN" sz="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3D5FD6D-55B5-86BD-038F-CE04F07685CA}"/>
              </a:ext>
            </a:extLst>
          </p:cNvPr>
          <p:cNvGrpSpPr/>
          <p:nvPr/>
        </p:nvGrpSpPr>
        <p:grpSpPr>
          <a:xfrm>
            <a:off x="10512729" y="4197600"/>
            <a:ext cx="1158058" cy="237897"/>
            <a:chOff x="0" y="6581"/>
            <a:chExt cx="752128" cy="26383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E56C48E-0CD6-E5BC-FDD7-CBCDC9FC96C1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66" name="Rectangle: Rounded Corners 4">
              <a:extLst>
                <a:ext uri="{FF2B5EF4-FFF2-40B4-BE49-F238E27FC236}">
                  <a16:creationId xmlns:a16="http://schemas.microsoft.com/office/drawing/2014/main" id="{AB0F0F20-4336-569C-75B9-91D1282E889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THINK INFINITY</a:t>
              </a:r>
              <a:endParaRPr lang="en-IN" sz="800" kern="1200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E3915DD-A47C-6155-0E56-CF5224D4B0DC}"/>
              </a:ext>
            </a:extLst>
          </p:cNvPr>
          <p:cNvGrpSpPr/>
          <p:nvPr/>
        </p:nvGrpSpPr>
        <p:grpSpPr>
          <a:xfrm>
            <a:off x="8876229" y="5857610"/>
            <a:ext cx="762000" cy="263835"/>
            <a:chOff x="0" y="6581"/>
            <a:chExt cx="752128" cy="263835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CF3225A-5E4E-36E4-40BF-A775BF9F691C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B7A444EE-EAF4-9487-321D-F17BFC1C5BEE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MSYS</a:t>
              </a:r>
              <a:endParaRPr lang="en-IN" sz="800" kern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B900C7-74EE-196A-B9CC-46244E9C9729}"/>
              </a:ext>
            </a:extLst>
          </p:cNvPr>
          <p:cNvGrpSpPr/>
          <p:nvPr/>
        </p:nvGrpSpPr>
        <p:grpSpPr>
          <a:xfrm>
            <a:off x="9426564" y="4855897"/>
            <a:ext cx="982708" cy="263835"/>
            <a:chOff x="0" y="6581"/>
            <a:chExt cx="752128" cy="263835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F421E58-E00C-7415-450A-9934E828865C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72" name="Rectangle: Rounded Corners 4">
              <a:extLst>
                <a:ext uri="{FF2B5EF4-FFF2-40B4-BE49-F238E27FC236}">
                  <a16:creationId xmlns:a16="http://schemas.microsoft.com/office/drawing/2014/main" id="{94B65926-132F-E88C-C7A9-0A4B65A0D691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PANLEARN</a:t>
              </a:r>
              <a:endParaRPr lang="en-IN" sz="800" kern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02F0FF4-8507-C0EB-6876-D51636117A1C}"/>
              </a:ext>
            </a:extLst>
          </p:cNvPr>
          <p:cNvGrpSpPr/>
          <p:nvPr/>
        </p:nvGrpSpPr>
        <p:grpSpPr>
          <a:xfrm>
            <a:off x="8818266" y="4550026"/>
            <a:ext cx="720248" cy="263835"/>
            <a:chOff x="0" y="6581"/>
            <a:chExt cx="752128" cy="263835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DA5878F-9F12-EBC5-4BDE-12F869E7295F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75" name="Rectangle: Rounded Corners 4">
              <a:extLst>
                <a:ext uri="{FF2B5EF4-FFF2-40B4-BE49-F238E27FC236}">
                  <a16:creationId xmlns:a16="http://schemas.microsoft.com/office/drawing/2014/main" id="{EDB229E1-2D98-5705-05E7-5ED15FBFDB22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VIRTUSA</a:t>
              </a:r>
              <a:endParaRPr lang="en-IN" sz="800" kern="1200" dirty="0"/>
            </a:p>
          </p:txBody>
        </p:sp>
      </p:grpSp>
      <p:graphicFrame>
        <p:nvGraphicFramePr>
          <p:cNvPr id="176" name="Diagram 175">
            <a:extLst>
              <a:ext uri="{FF2B5EF4-FFF2-40B4-BE49-F238E27FC236}">
                <a16:creationId xmlns:a16="http://schemas.microsoft.com/office/drawing/2014/main" id="{E947037E-A501-FB9A-904B-84EF3D1F6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234234"/>
              </p:ext>
            </p:extLst>
          </p:nvPr>
        </p:nvGraphicFramePr>
        <p:xfrm>
          <a:off x="5313812" y="5844446"/>
          <a:ext cx="437549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5" r:lo="rId66" r:qs="rId67" r:cs="rId68"/>
          </a:graphicData>
        </a:graphic>
      </p:graphicFrame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1A51A05-097C-B0F3-6A40-A90CB053B703}"/>
              </a:ext>
            </a:extLst>
          </p:cNvPr>
          <p:cNvGrpSpPr/>
          <p:nvPr/>
        </p:nvGrpSpPr>
        <p:grpSpPr>
          <a:xfrm>
            <a:off x="7610997" y="4855897"/>
            <a:ext cx="746288" cy="263835"/>
            <a:chOff x="0" y="6581"/>
            <a:chExt cx="752128" cy="263835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FED7B33-3A5F-40F6-F5B2-89EE4DA278B2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79" name="Rectangle: Rounded Corners 4">
              <a:extLst>
                <a:ext uri="{FF2B5EF4-FFF2-40B4-BE49-F238E27FC236}">
                  <a16:creationId xmlns:a16="http://schemas.microsoft.com/office/drawing/2014/main" id="{8064F013-9608-66E4-4514-76871E1303DC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KVALUENT</a:t>
              </a:r>
              <a:endParaRPr lang="en-IN" sz="800" kern="1200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EB33705-3A74-F781-97B0-3BA2A22E83F6}"/>
              </a:ext>
            </a:extLst>
          </p:cNvPr>
          <p:cNvGrpSpPr/>
          <p:nvPr/>
        </p:nvGrpSpPr>
        <p:grpSpPr>
          <a:xfrm>
            <a:off x="6551685" y="5857610"/>
            <a:ext cx="693786" cy="263835"/>
            <a:chOff x="0" y="6581"/>
            <a:chExt cx="752128" cy="263835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AE01FC3-6926-99BF-78DF-09AED24657D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82" name="Rectangle: Rounded Corners 4">
              <a:extLst>
                <a:ext uri="{FF2B5EF4-FFF2-40B4-BE49-F238E27FC236}">
                  <a16:creationId xmlns:a16="http://schemas.microsoft.com/office/drawing/2014/main" id="{DA16CCA6-5321-17EB-05D4-EBBA88F702D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PRODAPT</a:t>
              </a:r>
              <a:endParaRPr lang="en-IN" sz="800" kern="1200" dirty="0"/>
            </a:p>
          </p:txBody>
        </p:sp>
      </p:grpSp>
      <p:graphicFrame>
        <p:nvGraphicFramePr>
          <p:cNvPr id="183" name="Diagram 182">
            <a:extLst>
              <a:ext uri="{FF2B5EF4-FFF2-40B4-BE49-F238E27FC236}">
                <a16:creationId xmlns:a16="http://schemas.microsoft.com/office/drawing/2014/main" id="{85DD3F88-8CAA-0321-99F7-CD1E48F2B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080592"/>
              </p:ext>
            </p:extLst>
          </p:nvPr>
        </p:nvGraphicFramePr>
        <p:xfrm>
          <a:off x="9665602" y="5844446"/>
          <a:ext cx="735212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0" r:lo="rId71" r:qs="rId72" r:cs="rId73"/>
          </a:graphicData>
        </a:graphic>
      </p:graphicFrame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C9AA51-6F7A-160B-F2E8-3D44CBF94FEB}"/>
              </a:ext>
            </a:extLst>
          </p:cNvPr>
          <p:cNvGrpSpPr/>
          <p:nvPr/>
        </p:nvGrpSpPr>
        <p:grpSpPr>
          <a:xfrm>
            <a:off x="7720368" y="3476529"/>
            <a:ext cx="460659" cy="263835"/>
            <a:chOff x="0" y="6581"/>
            <a:chExt cx="752128" cy="26383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30548A3F-0AB7-F95C-E627-4E7F926751B9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86" name="Rectangle: Rounded Corners 4">
              <a:extLst>
                <a:ext uri="{FF2B5EF4-FFF2-40B4-BE49-F238E27FC236}">
                  <a16:creationId xmlns:a16="http://schemas.microsoft.com/office/drawing/2014/main" id="{ACAB590C-9F42-FC76-FECD-B8A15EA6FF46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IBM</a:t>
              </a:r>
              <a:endParaRPr lang="en-IN" sz="800" kern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2723FB3-F75D-EA28-E42B-A1813EB97933}"/>
              </a:ext>
            </a:extLst>
          </p:cNvPr>
          <p:cNvGrpSpPr/>
          <p:nvPr/>
        </p:nvGrpSpPr>
        <p:grpSpPr>
          <a:xfrm>
            <a:off x="4520166" y="3476565"/>
            <a:ext cx="796455" cy="263835"/>
            <a:chOff x="0" y="6581"/>
            <a:chExt cx="752128" cy="263835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6EA830C3-B211-FE2A-DF37-76FF0DB2F485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89" name="Rectangle: Rounded Corners 4">
              <a:extLst>
                <a:ext uri="{FF2B5EF4-FFF2-40B4-BE49-F238E27FC236}">
                  <a16:creationId xmlns:a16="http://schemas.microsoft.com/office/drawing/2014/main" id="{F1335FDE-540A-303D-E596-00AEAC4F1C9D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SAPIENT</a:t>
              </a:r>
              <a:endParaRPr lang="en-IN" sz="800" kern="12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CEB3BF6-7282-714C-F61F-B6D7F694B34C}"/>
              </a:ext>
            </a:extLst>
          </p:cNvPr>
          <p:cNvGrpSpPr/>
          <p:nvPr/>
        </p:nvGrpSpPr>
        <p:grpSpPr>
          <a:xfrm>
            <a:off x="10496053" y="3477841"/>
            <a:ext cx="811333" cy="263835"/>
            <a:chOff x="0" y="6581"/>
            <a:chExt cx="843629" cy="263835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5BA8D4-A572-4B97-5CF5-08B6C80936E5}"/>
                </a:ext>
              </a:extLst>
            </p:cNvPr>
            <p:cNvSpPr/>
            <p:nvPr/>
          </p:nvSpPr>
          <p:spPr>
            <a:xfrm>
              <a:off x="0" y="6581"/>
              <a:ext cx="843629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92" name="Rectangle: Rounded Corners 4">
              <a:extLst>
                <a:ext uri="{FF2B5EF4-FFF2-40B4-BE49-F238E27FC236}">
                  <a16:creationId xmlns:a16="http://schemas.microsoft.com/office/drawing/2014/main" id="{F5843166-A908-FAD1-04BD-6FC16775996C}"/>
                </a:ext>
              </a:extLst>
            </p:cNvPr>
            <p:cNvSpPr txBox="1"/>
            <p:nvPr/>
          </p:nvSpPr>
          <p:spPr>
            <a:xfrm>
              <a:off x="12879" y="19460"/>
              <a:ext cx="817871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CASPEX</a:t>
              </a:r>
              <a:endParaRPr lang="en-IN" sz="800" kern="1200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FDAB17E-6E77-8FA4-ED03-C6A5A7D3DD53}"/>
              </a:ext>
            </a:extLst>
          </p:cNvPr>
          <p:cNvGrpSpPr/>
          <p:nvPr/>
        </p:nvGrpSpPr>
        <p:grpSpPr>
          <a:xfrm>
            <a:off x="8400571" y="4855897"/>
            <a:ext cx="982707" cy="263835"/>
            <a:chOff x="0" y="6581"/>
            <a:chExt cx="752128" cy="26383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416AD764-13CE-6830-45CE-6AC5B3584E0F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95" name="Rectangle: Rounded Corners 4">
              <a:extLst>
                <a:ext uri="{FF2B5EF4-FFF2-40B4-BE49-F238E27FC236}">
                  <a16:creationId xmlns:a16="http://schemas.microsoft.com/office/drawing/2014/main" id="{75B50050-27F3-2D3A-F444-97348C90D7B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JUST COMPILE</a:t>
              </a:r>
              <a:endParaRPr lang="en-IN" sz="800" kern="12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BEE72F7-8D43-7548-E0DB-14D33430C70B}"/>
              </a:ext>
            </a:extLst>
          </p:cNvPr>
          <p:cNvGrpSpPr/>
          <p:nvPr/>
        </p:nvGrpSpPr>
        <p:grpSpPr>
          <a:xfrm>
            <a:off x="3788226" y="5195231"/>
            <a:ext cx="745578" cy="263835"/>
            <a:chOff x="-3724761" y="274726"/>
            <a:chExt cx="752128" cy="263835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87AFBCD4-20D2-6222-5932-F34CD1AD2B7A}"/>
                </a:ext>
              </a:extLst>
            </p:cNvPr>
            <p:cNvSpPr/>
            <p:nvPr/>
          </p:nvSpPr>
          <p:spPr>
            <a:xfrm>
              <a:off x="-3724761" y="274726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198" name="Rectangle: Rounded Corners 4">
              <a:extLst>
                <a:ext uri="{FF2B5EF4-FFF2-40B4-BE49-F238E27FC236}">
                  <a16:creationId xmlns:a16="http://schemas.microsoft.com/office/drawing/2014/main" id="{D2418F5C-7A2E-2FAD-A804-2FDB15FCD6CA}"/>
                </a:ext>
              </a:extLst>
            </p:cNvPr>
            <p:cNvSpPr txBox="1"/>
            <p:nvPr/>
          </p:nvSpPr>
          <p:spPr>
            <a:xfrm>
              <a:off x="-3711881" y="287605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CASPEX</a:t>
              </a:r>
              <a:endParaRPr lang="en-IN" sz="800" kern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8A4FE60-AFD0-AA4C-D001-2CE92A5D1D4A}"/>
              </a:ext>
            </a:extLst>
          </p:cNvPr>
          <p:cNvGrpSpPr/>
          <p:nvPr/>
        </p:nvGrpSpPr>
        <p:grpSpPr>
          <a:xfrm>
            <a:off x="3703672" y="4855897"/>
            <a:ext cx="676636" cy="263835"/>
            <a:chOff x="0" y="6581"/>
            <a:chExt cx="752128" cy="263835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E3DD62E1-F99B-4CDB-45D8-84724C30851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01" name="Rectangle: Rounded Corners 4">
              <a:extLst>
                <a:ext uri="{FF2B5EF4-FFF2-40B4-BE49-F238E27FC236}">
                  <a16:creationId xmlns:a16="http://schemas.microsoft.com/office/drawing/2014/main" id="{C9EFE82F-B6D2-7F79-05F8-133B48CBEE1D}"/>
                </a:ext>
              </a:extLst>
            </p:cNvPr>
            <p:cNvSpPr txBox="1"/>
            <p:nvPr/>
          </p:nvSpPr>
          <p:spPr>
            <a:xfrm>
              <a:off x="12878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ALLIANZ</a:t>
              </a:r>
              <a:endParaRPr lang="en-IN" sz="800" kern="12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DA29AAC-1EA0-298D-D103-6FB5839458C4}"/>
              </a:ext>
            </a:extLst>
          </p:cNvPr>
          <p:cNvGrpSpPr/>
          <p:nvPr/>
        </p:nvGrpSpPr>
        <p:grpSpPr>
          <a:xfrm>
            <a:off x="4438529" y="5520841"/>
            <a:ext cx="676636" cy="263835"/>
            <a:chOff x="0" y="6581"/>
            <a:chExt cx="752128" cy="263835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C5775ED0-1293-F262-0A37-8CEF0284836A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04" name="Rectangle: Rounded Corners 4">
              <a:extLst>
                <a:ext uri="{FF2B5EF4-FFF2-40B4-BE49-F238E27FC236}">
                  <a16:creationId xmlns:a16="http://schemas.microsoft.com/office/drawing/2014/main" id="{2B8585F7-D551-002B-7BB7-25E130499604}"/>
                </a:ext>
              </a:extLst>
            </p:cNvPr>
            <p:cNvSpPr txBox="1"/>
            <p:nvPr/>
          </p:nvSpPr>
          <p:spPr>
            <a:xfrm>
              <a:off x="12878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TSEEDU</a:t>
              </a:r>
              <a:endParaRPr lang="en-IN" sz="800" kern="1200" dirty="0"/>
            </a:p>
          </p:txBody>
        </p:sp>
      </p:grpSp>
      <p:graphicFrame>
        <p:nvGraphicFramePr>
          <p:cNvPr id="205" name="Diagram 204">
            <a:extLst>
              <a:ext uri="{FF2B5EF4-FFF2-40B4-BE49-F238E27FC236}">
                <a16:creationId xmlns:a16="http://schemas.microsoft.com/office/drawing/2014/main" id="{7FD2F6D9-0B92-0A81-02A6-F4687A33E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830575"/>
              </p:ext>
            </p:extLst>
          </p:nvPr>
        </p:nvGraphicFramePr>
        <p:xfrm>
          <a:off x="3707585" y="6181215"/>
          <a:ext cx="74557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5" r:lo="rId76" r:qs="rId77" r:cs="rId78"/>
          </a:graphicData>
        </a:graphic>
      </p:graphicFrame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CD5312C-14E6-CC09-0F15-0B5BC1DC35A3}"/>
              </a:ext>
            </a:extLst>
          </p:cNvPr>
          <p:cNvGrpSpPr/>
          <p:nvPr/>
        </p:nvGrpSpPr>
        <p:grpSpPr>
          <a:xfrm>
            <a:off x="4423594" y="4855897"/>
            <a:ext cx="762000" cy="263835"/>
            <a:chOff x="0" y="6581"/>
            <a:chExt cx="752128" cy="263835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EE92F64-26EC-0808-0334-5C5A52F5EEC9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08" name="Rectangle: Rounded Corners 4">
              <a:extLst>
                <a:ext uri="{FF2B5EF4-FFF2-40B4-BE49-F238E27FC236}">
                  <a16:creationId xmlns:a16="http://schemas.microsoft.com/office/drawing/2014/main" id="{B87853B6-A1A4-57FC-7666-F3E7FEBE65FE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JANDIAL</a:t>
              </a:r>
              <a:endParaRPr lang="en-IN" sz="800" kern="1200" dirty="0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0FCF47F-3746-3790-12A9-89C32C9F9BBD}"/>
              </a:ext>
            </a:extLst>
          </p:cNvPr>
          <p:cNvGrpSpPr/>
          <p:nvPr/>
        </p:nvGrpSpPr>
        <p:grpSpPr>
          <a:xfrm>
            <a:off x="3703672" y="5520841"/>
            <a:ext cx="671625" cy="263835"/>
            <a:chOff x="0" y="6581"/>
            <a:chExt cx="752128" cy="263835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3C8D90D-9142-6B3F-B55E-75EAC8799F8C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11" name="Rectangle: Rounded Corners 4">
              <a:extLst>
                <a:ext uri="{FF2B5EF4-FFF2-40B4-BE49-F238E27FC236}">
                  <a16:creationId xmlns:a16="http://schemas.microsoft.com/office/drawing/2014/main" id="{C7245B40-14F5-FD12-E428-91D0EA44165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KOENIG</a:t>
              </a:r>
              <a:endParaRPr lang="en-IN" sz="800" kern="1200" dirty="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C36F1BD-5093-E1BE-DD5B-9048E54D9C13}"/>
              </a:ext>
            </a:extLst>
          </p:cNvPr>
          <p:cNvGrpSpPr/>
          <p:nvPr/>
        </p:nvGrpSpPr>
        <p:grpSpPr>
          <a:xfrm>
            <a:off x="7553889" y="4553310"/>
            <a:ext cx="1232712" cy="263835"/>
            <a:chOff x="0" y="6581"/>
            <a:chExt cx="752128" cy="263835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161682A-3958-C62F-C5F3-C6E649908AAF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14" name="Rectangle: Rounded Corners 4">
              <a:extLst>
                <a:ext uri="{FF2B5EF4-FFF2-40B4-BE49-F238E27FC236}">
                  <a16:creationId xmlns:a16="http://schemas.microsoft.com/office/drawing/2014/main" id="{F00E5DE2-9615-5BB4-24D9-5FCCD8BE4BA1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EGV  AFRICA GOV</a:t>
              </a:r>
              <a:endParaRPr lang="en-IN" sz="800" kern="1200" dirty="0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71F067D-2348-5C5F-2875-726A8F59DAE4}"/>
              </a:ext>
            </a:extLst>
          </p:cNvPr>
          <p:cNvGrpSpPr/>
          <p:nvPr/>
        </p:nvGrpSpPr>
        <p:grpSpPr>
          <a:xfrm>
            <a:off x="3691541" y="3476565"/>
            <a:ext cx="789188" cy="263835"/>
            <a:chOff x="0" y="6581"/>
            <a:chExt cx="752128" cy="263835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F30333E5-B2D0-DE20-6D51-68D53DD513C6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17" name="Rectangle: Rounded Corners 4">
              <a:extLst>
                <a:ext uri="{FF2B5EF4-FFF2-40B4-BE49-F238E27FC236}">
                  <a16:creationId xmlns:a16="http://schemas.microsoft.com/office/drawing/2014/main" id="{A43A418F-3F26-AFE3-468E-C00C46EA0F39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DELOITTE</a:t>
              </a:r>
              <a:endParaRPr lang="en-IN" sz="800" kern="1200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5288292-5775-64CD-EA65-581514598775}"/>
              </a:ext>
            </a:extLst>
          </p:cNvPr>
          <p:cNvGrpSpPr/>
          <p:nvPr/>
        </p:nvGrpSpPr>
        <p:grpSpPr>
          <a:xfrm>
            <a:off x="5356058" y="3476565"/>
            <a:ext cx="913322" cy="263835"/>
            <a:chOff x="0" y="6581"/>
            <a:chExt cx="752128" cy="263835"/>
          </a:xfrm>
        </p:grpSpPr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9F57A030-C146-CFB4-5EE0-3340615C9EEE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20" name="Rectangle: Rounded Corners 4">
              <a:extLst>
                <a:ext uri="{FF2B5EF4-FFF2-40B4-BE49-F238E27FC236}">
                  <a16:creationId xmlns:a16="http://schemas.microsoft.com/office/drawing/2014/main" id="{6914C0A1-B219-FA30-7AA1-FE28324A7C0A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SALES FORCE</a:t>
              </a:r>
              <a:endParaRPr lang="en-IN" sz="800" kern="1200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96F9F4E-AB65-57E4-10E3-40E36101B050}"/>
              </a:ext>
            </a:extLst>
          </p:cNvPr>
          <p:cNvGrpSpPr/>
          <p:nvPr/>
        </p:nvGrpSpPr>
        <p:grpSpPr>
          <a:xfrm>
            <a:off x="4560342" y="4550026"/>
            <a:ext cx="374493" cy="263835"/>
            <a:chOff x="0" y="6581"/>
            <a:chExt cx="752128" cy="263835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D297E338-4F9F-BC77-9AA4-AB926E7FEBE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23" name="Rectangle: Rounded Corners 4">
              <a:extLst>
                <a:ext uri="{FF2B5EF4-FFF2-40B4-BE49-F238E27FC236}">
                  <a16:creationId xmlns:a16="http://schemas.microsoft.com/office/drawing/2014/main" id="{44690732-B3B4-434B-E6C9-7AE311936E8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HP</a:t>
              </a:r>
              <a:endParaRPr lang="en-IN" sz="800" kern="12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C0FAFBD-6A23-79AC-8742-C220FD19A0BD}"/>
              </a:ext>
            </a:extLst>
          </p:cNvPr>
          <p:cNvGrpSpPr/>
          <p:nvPr/>
        </p:nvGrpSpPr>
        <p:grpSpPr>
          <a:xfrm>
            <a:off x="6158075" y="4855897"/>
            <a:ext cx="913322" cy="263835"/>
            <a:chOff x="0" y="6581"/>
            <a:chExt cx="752128" cy="263835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AA0FADAA-0C08-6CB1-C365-EB8B78A07195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26" name="Rectangle: Rounded Corners 4">
              <a:extLst>
                <a:ext uri="{FF2B5EF4-FFF2-40B4-BE49-F238E27FC236}">
                  <a16:creationId xmlns:a16="http://schemas.microsoft.com/office/drawing/2014/main" id="{214B70BC-ECD1-AA76-8240-580EE7A8DF1F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SVARAAPPS</a:t>
              </a:r>
              <a:endParaRPr lang="en-IN" sz="800" kern="1200" dirty="0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EC4035D-0A9F-0C1D-5260-52E723A05FFC}"/>
              </a:ext>
            </a:extLst>
          </p:cNvPr>
          <p:cNvGrpSpPr/>
          <p:nvPr/>
        </p:nvGrpSpPr>
        <p:grpSpPr>
          <a:xfrm>
            <a:off x="6308817" y="3476565"/>
            <a:ext cx="760922" cy="263835"/>
            <a:chOff x="0" y="6581"/>
            <a:chExt cx="752128" cy="263835"/>
          </a:xfrm>
        </p:grpSpPr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8C22680E-E97B-BD1D-4860-24233E236BD6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29" name="Rectangle: Rounded Corners 4">
              <a:extLst>
                <a:ext uri="{FF2B5EF4-FFF2-40B4-BE49-F238E27FC236}">
                  <a16:creationId xmlns:a16="http://schemas.microsoft.com/office/drawing/2014/main" id="{20CCFBC3-7ABB-E7BE-FE38-40BCD0360708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HITACHI</a:t>
              </a:r>
              <a:endParaRPr lang="en-IN" sz="800" kern="1200" dirty="0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8BAB13C-D1EC-7066-A1B4-B862A3E07621}"/>
              </a:ext>
            </a:extLst>
          </p:cNvPr>
          <p:cNvGrpSpPr/>
          <p:nvPr/>
        </p:nvGrpSpPr>
        <p:grpSpPr>
          <a:xfrm>
            <a:off x="8963497" y="3476565"/>
            <a:ext cx="622244" cy="263835"/>
            <a:chOff x="0" y="6581"/>
            <a:chExt cx="752128" cy="263835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22F27F9F-DD8C-37EC-0C42-D1CEE555ADAE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32" name="Rectangle: Rounded Corners 4">
              <a:extLst>
                <a:ext uri="{FF2B5EF4-FFF2-40B4-BE49-F238E27FC236}">
                  <a16:creationId xmlns:a16="http://schemas.microsoft.com/office/drawing/2014/main" id="{CA34CB5D-7756-51B4-A2C6-FD564D0AA0EA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WILEY</a:t>
              </a:r>
              <a:endParaRPr lang="en-IN" sz="800" kern="1200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703A5FB-B97B-33D4-D059-BB1F9B56ACA2}"/>
              </a:ext>
            </a:extLst>
          </p:cNvPr>
          <p:cNvGrpSpPr/>
          <p:nvPr/>
        </p:nvGrpSpPr>
        <p:grpSpPr>
          <a:xfrm>
            <a:off x="9526180" y="4197600"/>
            <a:ext cx="875059" cy="263835"/>
            <a:chOff x="0" y="6581"/>
            <a:chExt cx="843629" cy="263835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32B58CFD-A138-2EFE-57B3-76B636CF8A89}"/>
                </a:ext>
              </a:extLst>
            </p:cNvPr>
            <p:cNvSpPr/>
            <p:nvPr/>
          </p:nvSpPr>
          <p:spPr>
            <a:xfrm>
              <a:off x="0" y="6581"/>
              <a:ext cx="843629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35" name="Rectangle: Rounded Corners 4">
              <a:extLst>
                <a:ext uri="{FF2B5EF4-FFF2-40B4-BE49-F238E27FC236}">
                  <a16:creationId xmlns:a16="http://schemas.microsoft.com/office/drawing/2014/main" id="{37B0D0AE-85AF-6ED7-AAC7-CC023FF7B961}"/>
                </a:ext>
              </a:extLst>
            </p:cNvPr>
            <p:cNvSpPr txBox="1"/>
            <p:nvPr/>
          </p:nvSpPr>
          <p:spPr>
            <a:xfrm>
              <a:off x="12879" y="19460"/>
              <a:ext cx="817871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UPGRAD KHT</a:t>
              </a:r>
              <a:endParaRPr lang="en-IN" sz="800" kern="1200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2240864-EF40-EDA5-B27A-B5E652F932FF}"/>
              </a:ext>
            </a:extLst>
          </p:cNvPr>
          <p:cNvGrpSpPr/>
          <p:nvPr/>
        </p:nvGrpSpPr>
        <p:grpSpPr>
          <a:xfrm>
            <a:off x="5989672" y="4197600"/>
            <a:ext cx="803293" cy="263835"/>
            <a:chOff x="0" y="6581"/>
            <a:chExt cx="752128" cy="263835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3EC5D9C4-348D-0D63-EE5D-F1E6FBE0317A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38" name="Rectangle: Rounded Corners 4">
              <a:extLst>
                <a:ext uri="{FF2B5EF4-FFF2-40B4-BE49-F238E27FC236}">
                  <a16:creationId xmlns:a16="http://schemas.microsoft.com/office/drawing/2014/main" id="{46BA3F57-E1D5-6943-6E9E-683E4D17BC57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STALWART</a:t>
              </a:r>
              <a:endParaRPr lang="en-IN" sz="800" kern="1200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AF56828-0114-03CC-B015-35C3DB9DA4DB}"/>
              </a:ext>
            </a:extLst>
          </p:cNvPr>
          <p:cNvGrpSpPr/>
          <p:nvPr/>
        </p:nvGrpSpPr>
        <p:grpSpPr>
          <a:xfrm>
            <a:off x="6812457" y="4197600"/>
            <a:ext cx="396415" cy="263835"/>
            <a:chOff x="0" y="6581"/>
            <a:chExt cx="752128" cy="263835"/>
          </a:xfrm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5310081E-D06E-0396-9477-4A69AE878921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41" name="Rectangle: Rounded Corners 4">
              <a:extLst>
                <a:ext uri="{FF2B5EF4-FFF2-40B4-BE49-F238E27FC236}">
                  <a16:creationId xmlns:a16="http://schemas.microsoft.com/office/drawing/2014/main" id="{D70466F0-FFD4-B08F-993E-F5E1E9AEA8EF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ANZ</a:t>
              </a:r>
              <a:endParaRPr lang="en-IN" sz="800" kern="120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D84EDFA-FB52-442E-5D88-1061751AF549}"/>
              </a:ext>
            </a:extLst>
          </p:cNvPr>
          <p:cNvGrpSpPr/>
          <p:nvPr/>
        </p:nvGrpSpPr>
        <p:grpSpPr>
          <a:xfrm>
            <a:off x="7225027" y="4197600"/>
            <a:ext cx="745845" cy="263835"/>
            <a:chOff x="0" y="6581"/>
            <a:chExt cx="752128" cy="263835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39D259CD-6282-90B9-2C44-E8666B32C075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44" name="Rectangle: Rounded Corners 4">
              <a:extLst>
                <a:ext uri="{FF2B5EF4-FFF2-40B4-BE49-F238E27FC236}">
                  <a16:creationId xmlns:a16="http://schemas.microsoft.com/office/drawing/2014/main" id="{542DBDFB-85AA-6109-A970-62F0A534F654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RIVATECH</a:t>
              </a:r>
              <a:endParaRPr lang="en-IN" sz="800" kern="1200" dirty="0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6BB143-2897-E99D-DFE4-6EEDB59D7998}"/>
              </a:ext>
            </a:extLst>
          </p:cNvPr>
          <p:cNvGrpSpPr/>
          <p:nvPr/>
        </p:nvGrpSpPr>
        <p:grpSpPr>
          <a:xfrm>
            <a:off x="8001614" y="4197600"/>
            <a:ext cx="1493258" cy="263835"/>
            <a:chOff x="0" y="6581"/>
            <a:chExt cx="752128" cy="263835"/>
          </a:xfrm>
        </p:grpSpPr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B3B718A0-6746-4E00-7325-03B2ABB85680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47" name="Rectangle: Rounded Corners 4">
              <a:extLst>
                <a:ext uri="{FF2B5EF4-FFF2-40B4-BE49-F238E27FC236}">
                  <a16:creationId xmlns:a16="http://schemas.microsoft.com/office/drawing/2014/main" id="{28A3CC91-1F75-0D35-92E3-D2E3FA98ECFD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STANDARD CHARTERED</a:t>
              </a:r>
              <a:endParaRPr lang="en-IN" sz="800" kern="1200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03018A4-F6CA-3ED5-D2C8-71861D64F431}"/>
              </a:ext>
            </a:extLst>
          </p:cNvPr>
          <p:cNvGrpSpPr/>
          <p:nvPr/>
        </p:nvGrpSpPr>
        <p:grpSpPr>
          <a:xfrm>
            <a:off x="4552534" y="4197600"/>
            <a:ext cx="446538" cy="263835"/>
            <a:chOff x="0" y="6581"/>
            <a:chExt cx="752128" cy="263835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5142F86-9D90-5769-C1D6-9D9032601BA7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50" name="Rectangle: Rounded Corners 4">
              <a:extLst>
                <a:ext uri="{FF2B5EF4-FFF2-40B4-BE49-F238E27FC236}">
                  <a16:creationId xmlns:a16="http://schemas.microsoft.com/office/drawing/2014/main" id="{3113D8AB-D3A1-9E6F-3A50-D16750934D36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EY.AI</a:t>
              </a:r>
              <a:endParaRPr lang="en-IN" sz="800" kern="1200" dirty="0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00E918D-80C8-28E0-F07B-524E6B9FEF56}"/>
              </a:ext>
            </a:extLst>
          </p:cNvPr>
          <p:cNvGrpSpPr/>
          <p:nvPr/>
        </p:nvGrpSpPr>
        <p:grpSpPr>
          <a:xfrm>
            <a:off x="8220465" y="3482638"/>
            <a:ext cx="703594" cy="263835"/>
            <a:chOff x="0" y="6581"/>
            <a:chExt cx="752128" cy="263835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99832C97-2EFE-94B5-A4B7-00FCCF3AE5BA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53" name="Rectangle: Rounded Corners 4">
              <a:extLst>
                <a:ext uri="{FF2B5EF4-FFF2-40B4-BE49-F238E27FC236}">
                  <a16:creationId xmlns:a16="http://schemas.microsoft.com/office/drawing/2014/main" id="{FE41365B-BB4B-B40C-C1E4-F8F1B1235C2E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IFUTURE</a:t>
              </a:r>
              <a:endParaRPr lang="en-IN" sz="800" kern="1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52D491-BFF6-5B60-772A-A94CA256B871}"/>
              </a:ext>
            </a:extLst>
          </p:cNvPr>
          <p:cNvGrpSpPr/>
          <p:nvPr/>
        </p:nvGrpSpPr>
        <p:grpSpPr>
          <a:xfrm>
            <a:off x="4999072" y="4197600"/>
            <a:ext cx="970033" cy="263835"/>
            <a:chOff x="0" y="6581"/>
            <a:chExt cx="752128" cy="263835"/>
          </a:xfrm>
        </p:grpSpPr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9A4683D4-2D6D-073F-3D85-F4F1A5570C02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56" name="Rectangle: Rounded Corners 4">
              <a:extLst>
                <a:ext uri="{FF2B5EF4-FFF2-40B4-BE49-F238E27FC236}">
                  <a16:creationId xmlns:a16="http://schemas.microsoft.com/office/drawing/2014/main" id="{847C60D5-4AA0-8E14-032B-288DAE383949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NEO GROWTH</a:t>
              </a:r>
              <a:endParaRPr lang="en-IN" sz="800" kern="1200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8A425DF-D142-DA46-70E9-18B19F728DA0}"/>
              </a:ext>
            </a:extLst>
          </p:cNvPr>
          <p:cNvGrpSpPr/>
          <p:nvPr/>
        </p:nvGrpSpPr>
        <p:grpSpPr>
          <a:xfrm>
            <a:off x="3703673" y="4543365"/>
            <a:ext cx="762000" cy="263835"/>
            <a:chOff x="0" y="6581"/>
            <a:chExt cx="752128" cy="263835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6A74F2BF-0227-AB69-D6DC-6348EB2220B4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59" name="Rectangle: Rounded Corners 4">
              <a:extLst>
                <a:ext uri="{FF2B5EF4-FFF2-40B4-BE49-F238E27FC236}">
                  <a16:creationId xmlns:a16="http://schemas.microsoft.com/office/drawing/2014/main" id="{AE5F4137-43CB-7E8B-A8D7-EB7CF852D35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COMVIVA</a:t>
              </a:r>
              <a:endParaRPr lang="en-IN" sz="800" kern="1200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0FC5CC6-D5A8-B344-26DA-C65368D92ADA}"/>
              </a:ext>
            </a:extLst>
          </p:cNvPr>
          <p:cNvGrpSpPr/>
          <p:nvPr/>
        </p:nvGrpSpPr>
        <p:grpSpPr>
          <a:xfrm>
            <a:off x="3710062" y="4198211"/>
            <a:ext cx="811333" cy="263835"/>
            <a:chOff x="-3724761" y="274726"/>
            <a:chExt cx="752128" cy="263835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3E55E3D9-750F-5FFD-225B-02B80A87C7E3}"/>
                </a:ext>
              </a:extLst>
            </p:cNvPr>
            <p:cNvSpPr/>
            <p:nvPr/>
          </p:nvSpPr>
          <p:spPr>
            <a:xfrm>
              <a:off x="-3724761" y="274726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62" name="Rectangle: Rounded Corners 4">
              <a:extLst>
                <a:ext uri="{FF2B5EF4-FFF2-40B4-BE49-F238E27FC236}">
                  <a16:creationId xmlns:a16="http://schemas.microsoft.com/office/drawing/2014/main" id="{3CFD260F-CC0A-8B21-DE48-F0C3F7FBD5BB}"/>
                </a:ext>
              </a:extLst>
            </p:cNvPr>
            <p:cNvSpPr txBox="1"/>
            <p:nvPr/>
          </p:nvSpPr>
          <p:spPr>
            <a:xfrm>
              <a:off x="-3711881" y="287605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UTTHUNGA</a:t>
              </a:r>
              <a:endParaRPr lang="en-IN" sz="800" kern="1200" dirty="0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D0F0AD9-C95B-B918-3F34-B35791C09460}"/>
              </a:ext>
            </a:extLst>
          </p:cNvPr>
          <p:cNvGrpSpPr/>
          <p:nvPr/>
        </p:nvGrpSpPr>
        <p:grpSpPr>
          <a:xfrm>
            <a:off x="3660926" y="3827641"/>
            <a:ext cx="968529" cy="263835"/>
            <a:chOff x="0" y="6581"/>
            <a:chExt cx="752128" cy="263835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EA62558E-720F-4975-DAE3-365E4736FB1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65" name="Rectangle: Rounded Corners 4">
              <a:extLst>
                <a:ext uri="{FF2B5EF4-FFF2-40B4-BE49-F238E27FC236}">
                  <a16:creationId xmlns:a16="http://schemas.microsoft.com/office/drawing/2014/main" id="{C78FF3C2-B736-E767-1F40-F1E5BD4E8468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PRAGATI SOFT</a:t>
              </a:r>
              <a:endParaRPr lang="en-IN" sz="800" kern="1200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25F5343-8C70-AE01-FF3B-3C9BC2BB1664}"/>
              </a:ext>
            </a:extLst>
          </p:cNvPr>
          <p:cNvGrpSpPr/>
          <p:nvPr/>
        </p:nvGrpSpPr>
        <p:grpSpPr>
          <a:xfrm>
            <a:off x="4632210" y="3827641"/>
            <a:ext cx="1080672" cy="263835"/>
            <a:chOff x="-1143000" y="3021383"/>
            <a:chExt cx="1080672" cy="263835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9154983B-D035-7EEB-E7A0-EF942294634D}"/>
                </a:ext>
              </a:extLst>
            </p:cNvPr>
            <p:cNvSpPr/>
            <p:nvPr/>
          </p:nvSpPr>
          <p:spPr>
            <a:xfrm>
              <a:off x="-1143000" y="3021383"/>
              <a:ext cx="1080672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8" name="Rectangle: Rounded Corners 4">
              <a:extLst>
                <a:ext uri="{FF2B5EF4-FFF2-40B4-BE49-F238E27FC236}">
                  <a16:creationId xmlns:a16="http://schemas.microsoft.com/office/drawing/2014/main" id="{8A468F86-E7BE-8B0C-DDA1-D5BD5CC2FA8F}"/>
                </a:ext>
              </a:extLst>
            </p:cNvPr>
            <p:cNvSpPr txBox="1"/>
            <p:nvPr/>
          </p:nvSpPr>
          <p:spPr>
            <a:xfrm>
              <a:off x="-1143000" y="3034262"/>
              <a:ext cx="1067387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SEED INFOTECH</a:t>
              </a:r>
              <a:endParaRPr lang="en-IN" sz="800" kern="1200" dirty="0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160A6F5-E5DF-6DB8-2B2E-690AE2AFFDD9}"/>
              </a:ext>
            </a:extLst>
          </p:cNvPr>
          <p:cNvGrpSpPr/>
          <p:nvPr/>
        </p:nvGrpSpPr>
        <p:grpSpPr>
          <a:xfrm>
            <a:off x="5715637" y="3827641"/>
            <a:ext cx="941938" cy="263835"/>
            <a:chOff x="-1161913" y="3622133"/>
            <a:chExt cx="984912" cy="263835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0D2F2696-66C8-66D3-2E8C-E1E7DD1964DC}"/>
                </a:ext>
              </a:extLst>
            </p:cNvPr>
            <p:cNvSpPr/>
            <p:nvPr/>
          </p:nvSpPr>
          <p:spPr>
            <a:xfrm>
              <a:off x="-1148629" y="3622133"/>
              <a:ext cx="9716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1" name="Rectangle: Rounded Corners 4">
              <a:extLst>
                <a:ext uri="{FF2B5EF4-FFF2-40B4-BE49-F238E27FC236}">
                  <a16:creationId xmlns:a16="http://schemas.microsoft.com/office/drawing/2014/main" id="{C9BC8CE0-021B-9A47-AA3E-517FB768918E}"/>
                </a:ext>
              </a:extLst>
            </p:cNvPr>
            <p:cNvSpPr txBox="1"/>
            <p:nvPr/>
          </p:nvSpPr>
          <p:spPr>
            <a:xfrm>
              <a:off x="-1161913" y="3635012"/>
              <a:ext cx="971628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VOLKSWAGEN</a:t>
              </a:r>
              <a:endParaRPr lang="en-IN" sz="800" kern="1200" dirty="0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53991B3-0F06-1FF8-3885-020FFCF08DA8}"/>
              </a:ext>
            </a:extLst>
          </p:cNvPr>
          <p:cNvGrpSpPr/>
          <p:nvPr/>
        </p:nvGrpSpPr>
        <p:grpSpPr>
          <a:xfrm>
            <a:off x="6660330" y="3827641"/>
            <a:ext cx="745845" cy="263835"/>
            <a:chOff x="0" y="6581"/>
            <a:chExt cx="752128" cy="263835"/>
          </a:xfrm>
        </p:grpSpPr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7984ED91-3CAA-8615-4171-1A0A9F1D8507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74" name="Rectangle: Rounded Corners 4">
              <a:extLst>
                <a:ext uri="{FF2B5EF4-FFF2-40B4-BE49-F238E27FC236}">
                  <a16:creationId xmlns:a16="http://schemas.microsoft.com/office/drawing/2014/main" id="{607A5A49-4FC2-4D73-63E2-D5CD6959198A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CITI BANK</a:t>
              </a:r>
              <a:endParaRPr lang="en-IN" sz="800" kern="1200" dirty="0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2FC2E8F-8AA9-DD9D-1A68-4F9621A82BE7}"/>
              </a:ext>
            </a:extLst>
          </p:cNvPr>
          <p:cNvGrpSpPr/>
          <p:nvPr/>
        </p:nvGrpSpPr>
        <p:grpSpPr>
          <a:xfrm>
            <a:off x="7408930" y="3827641"/>
            <a:ext cx="566441" cy="263835"/>
            <a:chOff x="0" y="6581"/>
            <a:chExt cx="752128" cy="263835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3AE17776-FD99-BD64-096B-213404B0EF4A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77" name="Rectangle: Rounded Corners 4">
              <a:extLst>
                <a:ext uri="{FF2B5EF4-FFF2-40B4-BE49-F238E27FC236}">
                  <a16:creationId xmlns:a16="http://schemas.microsoft.com/office/drawing/2014/main" id="{4187C652-A4C8-3AF1-23C7-A9AD293720D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TESCO</a:t>
              </a:r>
              <a:endParaRPr lang="en-IN" sz="800" kern="1200" dirty="0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8F447CE-B74F-8E9A-7C82-047F88C332C1}"/>
              </a:ext>
            </a:extLst>
          </p:cNvPr>
          <p:cNvGrpSpPr/>
          <p:nvPr/>
        </p:nvGrpSpPr>
        <p:grpSpPr>
          <a:xfrm>
            <a:off x="8637852" y="3827641"/>
            <a:ext cx="885571" cy="263835"/>
            <a:chOff x="0" y="6581"/>
            <a:chExt cx="752128" cy="263835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FD3232EC-0DFF-8199-EE61-FFB1BCB2AD11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80" name="Rectangle: Rounded Corners 4">
              <a:extLst>
                <a:ext uri="{FF2B5EF4-FFF2-40B4-BE49-F238E27FC236}">
                  <a16:creationId xmlns:a16="http://schemas.microsoft.com/office/drawing/2014/main" id="{B14EAE5B-5A28-4420-89A1-2C4B5BF506A2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PRIME SOFT</a:t>
              </a:r>
              <a:endParaRPr lang="en-IN" sz="800" kern="1200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8474F60-6EBA-832A-B30D-56298073BB02}"/>
              </a:ext>
            </a:extLst>
          </p:cNvPr>
          <p:cNvGrpSpPr/>
          <p:nvPr/>
        </p:nvGrpSpPr>
        <p:grpSpPr>
          <a:xfrm>
            <a:off x="7978126" y="3827641"/>
            <a:ext cx="656971" cy="263835"/>
            <a:chOff x="0" y="6581"/>
            <a:chExt cx="752128" cy="263835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60837A7F-4F59-F7B4-28A3-EA50ECA4608D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83" name="Rectangle: Rounded Corners 4">
              <a:extLst>
                <a:ext uri="{FF2B5EF4-FFF2-40B4-BE49-F238E27FC236}">
                  <a16:creationId xmlns:a16="http://schemas.microsoft.com/office/drawing/2014/main" id="{59DE0A54-EFDE-A6A5-0165-EB7FAEC41EF3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3 EDGE</a:t>
              </a:r>
              <a:endParaRPr lang="en-IN" sz="800" kern="1200" dirty="0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BF63844-FA70-38FE-AB28-591987914B77}"/>
              </a:ext>
            </a:extLst>
          </p:cNvPr>
          <p:cNvGrpSpPr/>
          <p:nvPr/>
        </p:nvGrpSpPr>
        <p:grpSpPr>
          <a:xfrm>
            <a:off x="9526180" y="3827641"/>
            <a:ext cx="885571" cy="263835"/>
            <a:chOff x="0" y="6581"/>
            <a:chExt cx="752128" cy="263835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4701C73-AC51-EEDF-DCBD-A67C75C31E34}"/>
                </a:ext>
              </a:extLst>
            </p:cNvPr>
            <p:cNvSpPr/>
            <p:nvPr/>
          </p:nvSpPr>
          <p:spPr>
            <a:xfrm>
              <a:off x="0" y="6581"/>
              <a:ext cx="752128" cy="263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100"/>
            </a:p>
          </p:txBody>
        </p:sp>
        <p:sp>
          <p:nvSpPr>
            <p:cNvPr id="286" name="Rectangle: Rounded Corners 4">
              <a:extLst>
                <a:ext uri="{FF2B5EF4-FFF2-40B4-BE49-F238E27FC236}">
                  <a16:creationId xmlns:a16="http://schemas.microsoft.com/office/drawing/2014/main" id="{23E64643-8540-7319-D97F-26E58A14A199}"/>
                </a:ext>
              </a:extLst>
            </p:cNvPr>
            <p:cNvSpPr txBox="1"/>
            <p:nvPr/>
          </p:nvSpPr>
          <p:spPr>
            <a:xfrm>
              <a:off x="12879" y="19460"/>
              <a:ext cx="726370" cy="23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dirty="0"/>
                <a:t>QUICK PRIME</a:t>
              </a:r>
              <a:endParaRPr lang="en-IN" sz="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9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83F4-D9D1-4844-BA12-36231367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PREREQUISITES: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97E01-DF4B-4BC9-93A4-2A9FC83DBB1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33277" y="1258386"/>
            <a:ext cx="9308902" cy="4656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software testing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programming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web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Experience with test automation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version control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Continuous Integration/Continuous Deployment (CI/CD)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GUI testing concepts (for RFT)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load testing concepts and performance metrics (for RPT)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service-oriented architecture (SOA) concepts (for RIT)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managing virtual services and environments (for RTCP)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4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9BB8-4205-A221-F18F-9D7174F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3B6E-26BD-6379-B74A-D1F0CA37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D63E11-D6C6-49C5-BEE7-4785094A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720" y="2631851"/>
            <a:ext cx="3891598" cy="656655"/>
          </a:xfrm>
        </p:spPr>
        <p:txBody>
          <a:bodyPr/>
          <a:lstStyle/>
          <a:p>
            <a:pPr algn="ctr"/>
            <a:r>
              <a:rPr lang="en-US"/>
              <a:t>Questions ???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22499"/>
      </p:ext>
    </p:extLst>
  </p:cSld>
  <p:clrMapOvr>
    <a:masterClrMapping/>
  </p:clrMapOvr>
</p:sld>
</file>

<file path=ppt/theme/theme1.xml><?xml version="1.0" encoding="utf-8"?>
<a:theme xmlns:a="http://schemas.openxmlformats.org/drawingml/2006/main" name="1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2.xml><?xml version="1.0" encoding="utf-8"?>
<a:theme xmlns:a="http://schemas.openxmlformats.org/drawingml/2006/main" name="3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3.xml><?xml version="1.0" encoding="utf-8"?>
<a:theme xmlns:a="http://schemas.openxmlformats.org/drawingml/2006/main" name="2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6115</TotalTime>
  <Words>507</Words>
  <Application>Microsoft Office PowerPoint</Application>
  <PresentationFormat>Widescreen</PresentationFormat>
  <Paragraphs>122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-apple-system</vt:lpstr>
      <vt:lpstr>Arial</vt:lpstr>
      <vt:lpstr>Arial Rounded MT Bold</vt:lpstr>
      <vt:lpstr>Calibri</vt:lpstr>
      <vt:lpstr>Cambria</vt:lpstr>
      <vt:lpstr>Gotham HTF Book</vt:lpstr>
      <vt:lpstr>Proxima</vt:lpstr>
      <vt:lpstr>Proxima Nova</vt:lpstr>
      <vt:lpstr>Proxima Nova Rg</vt:lpstr>
      <vt:lpstr>1_new-CloudThat-Template</vt:lpstr>
      <vt:lpstr>3_new-CloudThat-Template</vt:lpstr>
      <vt:lpstr>2_new-CloudThat-Template</vt:lpstr>
      <vt:lpstr>IBM Rational Testing Tools</vt:lpstr>
      <vt:lpstr>PowerPoint Presentation</vt:lpstr>
      <vt:lpstr>PowerPoint Presentation</vt:lpstr>
      <vt:lpstr>PREREQUISITES:</vt:lpstr>
      <vt:lpstr>PowerPoint Presentation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faculty67</dc:creator>
  <cp:lastModifiedBy>Faculty 40</cp:lastModifiedBy>
  <cp:revision>114</cp:revision>
  <dcterms:created xsi:type="dcterms:W3CDTF">2021-10-18T03:12:54Z</dcterms:created>
  <dcterms:modified xsi:type="dcterms:W3CDTF">2024-10-19T09:50:17Z</dcterms:modified>
</cp:coreProperties>
</file>