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0" r:id="rId3"/>
  </p:sldMasterIdLst>
  <p:notesMasterIdLst>
    <p:notesMasterId r:id="rId9"/>
  </p:notesMasterIdLst>
  <p:handoutMasterIdLst>
    <p:handoutMasterId r:id="rId10"/>
  </p:handoutMasterIdLst>
  <p:sldIdLst>
    <p:sldId id="256" r:id="rId4"/>
    <p:sldId id="379" r:id="rId5"/>
    <p:sldId id="259" r:id="rId6"/>
    <p:sldId id="383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7" autoAdjust="0"/>
  </p:normalViewPr>
  <p:slideViewPr>
    <p:cSldViewPr snapToGrid="0">
      <p:cViewPr varScale="1">
        <p:scale>
          <a:sx n="101" d="100"/>
          <a:sy n="101" d="100"/>
        </p:scale>
        <p:origin x="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9AF3E-7BE9-4052-8280-88512053C2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88A34-F23F-406E-92D1-31DDD689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8A34-F23F-406E-92D1-31DDD689A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5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27108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3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3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920" y="621802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30571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4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730868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1658115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692966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13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27503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6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160469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7" r:id="rId8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A9B5A-9325-424D-8EB6-7378434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Rational Test Workbench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36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Hands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2D9D0EC9-AB29-4852-92BA-287EEBB5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6"/>
          <a:stretch/>
        </p:blipFill>
        <p:spPr>
          <a:xfrm>
            <a:off x="0" y="1785"/>
            <a:ext cx="12192000" cy="685443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60933D5-E106-43C6-ABEF-BC6E74442798}"/>
              </a:ext>
            </a:extLst>
          </p:cNvPr>
          <p:cNvSpPr/>
          <p:nvPr/>
        </p:nvSpPr>
        <p:spPr>
          <a:xfrm>
            <a:off x="-1368" y="-368"/>
            <a:ext cx="12192000" cy="6854430"/>
          </a:xfrm>
          <a:prstGeom prst="rect">
            <a:avLst/>
          </a:prstGeom>
          <a:solidFill>
            <a:srgbClr val="2E2E38">
              <a:alpha val="8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399" dirty="0">
              <a:solidFill>
                <a:schemeClr val="tx1"/>
              </a:solidFill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FC22891-08F4-4DCB-801F-BA409F32C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8" y="6146527"/>
            <a:ext cx="12203778" cy="709688"/>
          </a:xfrm>
          <a:prstGeom prst="rect">
            <a:avLst/>
          </a:prstGeom>
        </p:spPr>
      </p:pic>
      <p:sp>
        <p:nvSpPr>
          <p:cNvPr id="107" name="Slide Number Placeholder 4">
            <a:extLst>
              <a:ext uri="{FF2B5EF4-FFF2-40B4-BE49-F238E27FC236}">
                <a16:creationId xmlns:a16="http://schemas.microsoft.com/office/drawing/2014/main" id="{95FF2398-A825-4ADD-A197-8574AD9D46FD}"/>
              </a:ext>
            </a:extLst>
          </p:cNvPr>
          <p:cNvSpPr txBox="1">
            <a:spLocks/>
          </p:cNvSpPr>
          <p:nvPr/>
        </p:nvSpPr>
        <p:spPr>
          <a:xfrm>
            <a:off x="542618" y="6551528"/>
            <a:ext cx="662721" cy="179906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D5B76411-544C-4F9A-8EDE-9EEB2BD21F95}" type="slidenum">
              <a:rPr lang="en-IN"/>
              <a:t>2</a:t>
            </a:fld>
            <a:endParaRPr dirty="0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EB779A0D-78FC-4967-8CDD-708ED371A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3272" y="6409507"/>
            <a:ext cx="1505797" cy="231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15A3C-F69F-4DFB-9704-22917C5A7BF3}"/>
              </a:ext>
            </a:extLst>
          </p:cNvPr>
          <p:cNvSpPr txBox="1"/>
          <p:nvPr/>
        </p:nvSpPr>
        <p:spPr>
          <a:xfrm>
            <a:off x="641504" y="309355"/>
            <a:ext cx="6959883" cy="432586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999" dirty="0">
                <a:solidFill>
                  <a:schemeClr val="bg1"/>
                </a:solidFill>
                <a:latin typeface="Proxima"/>
              </a:rPr>
              <a:t>About CloudThat​</a:t>
            </a:r>
            <a:endParaRPr lang="en-IN" sz="2999" dirty="0">
              <a:solidFill>
                <a:schemeClr val="bg1"/>
              </a:solidFill>
              <a:latin typeface="Proxim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422CDB-32BC-455A-86A3-7B4BF8B7C929}"/>
              </a:ext>
            </a:extLst>
          </p:cNvPr>
          <p:cNvGrpSpPr/>
          <p:nvPr/>
        </p:nvGrpSpPr>
        <p:grpSpPr>
          <a:xfrm>
            <a:off x="687152" y="1187919"/>
            <a:ext cx="10817697" cy="1821096"/>
            <a:chOff x="641838" y="1351976"/>
            <a:chExt cx="11745547" cy="19772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7F239F-FAD3-4541-8F53-6B02A7406296}"/>
                </a:ext>
              </a:extLst>
            </p:cNvPr>
            <p:cNvGrpSpPr/>
            <p:nvPr/>
          </p:nvGrpSpPr>
          <p:grpSpPr>
            <a:xfrm>
              <a:off x="641838" y="1351976"/>
              <a:ext cx="1977292" cy="1977292"/>
              <a:chOff x="4432300" y="1819275"/>
              <a:chExt cx="3276600" cy="3276600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4BCD5CE-85C4-474D-973F-BDDDDF5AF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205B3E3-4987-456D-869C-360289DAA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837C56-64DF-460D-8632-96B4DB5AA3FD}"/>
                </a:ext>
              </a:extLst>
            </p:cNvPr>
            <p:cNvGrpSpPr/>
            <p:nvPr/>
          </p:nvGrpSpPr>
          <p:grpSpPr>
            <a:xfrm rot="5400000">
              <a:off x="3083902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9E128BDE-B64B-430B-A666-92AA2840E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9AB51DF-215E-42C7-B7A1-7EBA745CD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B91D92-2746-4F9B-B84D-7C92645F515B}"/>
                </a:ext>
              </a:extLst>
            </p:cNvPr>
            <p:cNvGrpSpPr/>
            <p:nvPr/>
          </p:nvGrpSpPr>
          <p:grpSpPr>
            <a:xfrm rot="10800000">
              <a:off x="5525966" y="1351977"/>
              <a:ext cx="1977292" cy="1977292"/>
              <a:chOff x="4432300" y="1819275"/>
              <a:chExt cx="3276600" cy="327660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A9B9DC75-6652-45F2-8642-C31D97DDF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55560EE1-21CF-45B4-8B64-3A5DB6C44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7610D7-3A08-4BFE-AAB2-BA046805DD93}"/>
                </a:ext>
              </a:extLst>
            </p:cNvPr>
            <p:cNvGrpSpPr/>
            <p:nvPr/>
          </p:nvGrpSpPr>
          <p:grpSpPr>
            <a:xfrm rot="16200000">
              <a:off x="7968030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738A2F38-F9E7-4800-A818-EC295E1F1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4FFE653-9A08-488A-8BF0-D9BC880B3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0804ED-1CD3-4267-B6B0-247143000B52}"/>
                </a:ext>
              </a:extLst>
            </p:cNvPr>
            <p:cNvGrpSpPr/>
            <p:nvPr/>
          </p:nvGrpSpPr>
          <p:grpSpPr>
            <a:xfrm>
              <a:off x="10410093" y="1351976"/>
              <a:ext cx="1977292" cy="1977292"/>
              <a:chOff x="4432300" y="1819275"/>
              <a:chExt cx="3276600" cy="3276600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19E140A-17DE-497C-A7E9-4AF997F6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C35C143-3A46-4B8D-9778-CFB52FF0C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DFAED8-EE8E-4FB9-9CED-A8285CFC14F5}"/>
              </a:ext>
            </a:extLst>
          </p:cNvPr>
          <p:cNvSpPr txBox="1"/>
          <p:nvPr/>
        </p:nvSpPr>
        <p:spPr>
          <a:xfrm>
            <a:off x="873980" y="2076865"/>
            <a:ext cx="1364294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 in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913DED-E821-49A9-A26D-E6E336D1B2DB}"/>
              </a:ext>
            </a:extLst>
          </p:cNvPr>
          <p:cNvSpPr txBox="1"/>
          <p:nvPr/>
        </p:nvSpPr>
        <p:spPr>
          <a:xfrm>
            <a:off x="3157295" y="2120802"/>
            <a:ext cx="1364294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Trained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009C08-E529-4398-BB19-0C2185E0F271}"/>
              </a:ext>
            </a:extLst>
          </p:cNvPr>
          <p:cNvSpPr txBox="1"/>
          <p:nvPr/>
        </p:nvSpPr>
        <p:spPr>
          <a:xfrm>
            <a:off x="5326664" y="2076864"/>
            <a:ext cx="1443384" cy="64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Corporates Trained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ACA63-AB22-4BED-B794-7023B0D688FA}"/>
              </a:ext>
            </a:extLst>
          </p:cNvPr>
          <p:cNvSpPr txBox="1"/>
          <p:nvPr/>
        </p:nvSpPr>
        <p:spPr>
          <a:xfrm>
            <a:off x="7475103" y="2076865"/>
            <a:ext cx="1710250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 Delivered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457D9-784E-4D3A-805C-52A27A01A597}"/>
              </a:ext>
            </a:extLst>
          </p:cNvPr>
          <p:cNvSpPr txBox="1"/>
          <p:nvPr/>
        </p:nvSpPr>
        <p:spPr>
          <a:xfrm>
            <a:off x="9762836" y="2076865"/>
            <a:ext cx="1710250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Certifications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94058-18E7-4E80-8115-46B1E6B3716F}"/>
              </a:ext>
            </a:extLst>
          </p:cNvPr>
          <p:cNvSpPr txBox="1"/>
          <p:nvPr/>
        </p:nvSpPr>
        <p:spPr>
          <a:xfrm>
            <a:off x="3056632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350k+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A622F-076B-4380-A74D-41DC7D00D0D6}"/>
              </a:ext>
            </a:extLst>
          </p:cNvPr>
          <p:cNvSpPr txBox="1"/>
          <p:nvPr/>
        </p:nvSpPr>
        <p:spPr>
          <a:xfrm>
            <a:off x="806408" y="1585299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FE457-25E2-46F1-8E71-2C0844B34F1F}"/>
              </a:ext>
            </a:extLst>
          </p:cNvPr>
          <p:cNvSpPr txBox="1"/>
          <p:nvPr/>
        </p:nvSpPr>
        <p:spPr>
          <a:xfrm>
            <a:off x="7498130" y="1585299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D00F62-6ABD-436D-9C40-2AB9F200C24E}"/>
              </a:ext>
            </a:extLst>
          </p:cNvPr>
          <p:cNvSpPr txBox="1"/>
          <p:nvPr/>
        </p:nvSpPr>
        <p:spPr>
          <a:xfrm>
            <a:off x="5267952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FC1BC-C006-43BF-9275-E3C9785E53B0}"/>
              </a:ext>
            </a:extLst>
          </p:cNvPr>
          <p:cNvSpPr txBox="1"/>
          <p:nvPr/>
        </p:nvSpPr>
        <p:spPr>
          <a:xfrm>
            <a:off x="9802255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7608B-ED67-435C-8F02-B0B72B0D11FC}"/>
              </a:ext>
            </a:extLst>
          </p:cNvPr>
          <p:cNvSpPr txBox="1"/>
          <p:nvPr/>
        </p:nvSpPr>
        <p:spPr>
          <a:xfrm>
            <a:off x="757128" y="3406394"/>
            <a:ext cx="1958082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 in Training and Consulting on Cloud, Security, AI/ML, IoT and DevOps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904F7-B241-4287-91AE-089ECBB96B49}"/>
              </a:ext>
            </a:extLst>
          </p:cNvPr>
          <p:cNvSpPr txBox="1"/>
          <p:nvPr/>
        </p:nvSpPr>
        <p:spPr>
          <a:xfrm>
            <a:off x="2923792" y="3406394"/>
            <a:ext cx="2023737" cy="113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over 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350k+ professionals across technologies and geographies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248B13-D457-45CE-B2E2-42E3849B7837}"/>
              </a:ext>
            </a:extLst>
          </p:cNvPr>
          <p:cNvSpPr txBox="1"/>
          <p:nvPr/>
        </p:nvSpPr>
        <p:spPr>
          <a:xfrm>
            <a:off x="5267951" y="3406394"/>
            <a:ext cx="2023736" cy="113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Proven track record of training delivery for all stages of employee lifecycle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21ADE0-14D1-49C7-966B-B23897407FD1}"/>
              </a:ext>
            </a:extLst>
          </p:cNvPr>
          <p:cNvSpPr txBox="1"/>
          <p:nvPr/>
        </p:nvSpPr>
        <p:spPr>
          <a:xfrm>
            <a:off x="7533835" y="3406394"/>
            <a:ext cx="2591781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team of 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125+ certified cloud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experts with </a:t>
            </a:r>
          </a:p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consulting experience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BC434-5B4D-4011-984C-684E533CDB50}"/>
              </a:ext>
            </a:extLst>
          </p:cNvPr>
          <p:cNvSpPr txBox="1"/>
          <p:nvPr/>
        </p:nvSpPr>
        <p:spPr>
          <a:xfrm>
            <a:off x="9820349" y="3406394"/>
            <a:ext cx="1918138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consulting division brings industry prospective to training delivery</a:t>
            </a:r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0566A23C-E923-4DD7-A101-A1CAE935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09062"/>
            <a:ext cx="10972798" cy="0"/>
          </a:xfrm>
          <a:prstGeom prst="line">
            <a:avLst/>
          </a:prstGeom>
          <a:noFill/>
          <a:ln w="9525">
            <a:solidFill>
              <a:srgbClr val="C4C4C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44B89-9EE2-487A-85FC-3555113E030A}"/>
              </a:ext>
            </a:extLst>
          </p:cNvPr>
          <p:cNvGrpSpPr/>
          <p:nvPr/>
        </p:nvGrpSpPr>
        <p:grpSpPr>
          <a:xfrm>
            <a:off x="1751380" y="4901698"/>
            <a:ext cx="8657476" cy="1159187"/>
            <a:chOff x="2269673" y="5152169"/>
            <a:chExt cx="7525029" cy="10075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D6071E-4EDC-4FCC-A457-204FEB20C559}"/>
                </a:ext>
              </a:extLst>
            </p:cNvPr>
            <p:cNvSpPr/>
            <p:nvPr/>
          </p:nvSpPr>
          <p:spPr>
            <a:xfrm>
              <a:off x="3107300" y="5152169"/>
              <a:ext cx="5913964" cy="1007559"/>
            </a:xfrm>
            <a:prstGeom prst="rect">
              <a:avLst/>
            </a:prstGeom>
            <a:noFill/>
            <a:ln w="9525">
              <a:solidFill>
                <a:srgbClr val="F156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111FCDC-3ABC-4566-BFFB-A120D0C6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785" y="5234697"/>
              <a:ext cx="2449163" cy="82699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2B9FE9-C3FC-4CCD-A26C-D860FBE0B242}"/>
                </a:ext>
              </a:extLst>
            </p:cNvPr>
            <p:cNvGrpSpPr/>
            <p:nvPr/>
          </p:nvGrpSpPr>
          <p:grpSpPr>
            <a:xfrm>
              <a:off x="9033279" y="5595693"/>
              <a:ext cx="761423" cy="105002"/>
              <a:chOff x="9799826" y="5554093"/>
              <a:chExt cx="761423" cy="10500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8F7D95F-A167-486B-AC61-91C742CC2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9826" y="5606594"/>
                <a:ext cx="761423" cy="0"/>
              </a:xfrm>
              <a:prstGeom prst="line">
                <a:avLst/>
              </a:prstGeom>
              <a:ln w="9525">
                <a:solidFill>
                  <a:srgbClr val="F1564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CD81A91-34D9-474F-8456-1686E8C41400}"/>
                  </a:ext>
                </a:extLst>
              </p:cNvPr>
              <p:cNvSpPr/>
              <p:nvPr/>
            </p:nvSpPr>
            <p:spPr>
              <a:xfrm>
                <a:off x="10456247" y="5554093"/>
                <a:ext cx="105002" cy="105002"/>
              </a:xfrm>
              <a:prstGeom prst="ellipse">
                <a:avLst/>
              </a:prstGeom>
              <a:solidFill>
                <a:srgbClr val="F15645"/>
              </a:solidFill>
              <a:ln w="9525">
                <a:solidFill>
                  <a:srgbClr val="F15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C083A2-38CD-4F5A-B4E2-988853B674D6}"/>
                </a:ext>
              </a:extLst>
            </p:cNvPr>
            <p:cNvGrpSpPr/>
            <p:nvPr/>
          </p:nvGrpSpPr>
          <p:grpSpPr>
            <a:xfrm>
              <a:off x="2269673" y="5588469"/>
              <a:ext cx="837626" cy="105002"/>
              <a:chOff x="2726962" y="5554091"/>
              <a:chExt cx="837626" cy="10500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8650BEB-3C8F-499B-A56A-43511DC6B3B1}"/>
                  </a:ext>
                </a:extLst>
              </p:cNvPr>
              <p:cNvSpPr/>
              <p:nvPr/>
            </p:nvSpPr>
            <p:spPr>
              <a:xfrm>
                <a:off x="2726962" y="5554091"/>
                <a:ext cx="105002" cy="105002"/>
              </a:xfrm>
              <a:prstGeom prst="ellipse">
                <a:avLst/>
              </a:prstGeom>
              <a:solidFill>
                <a:srgbClr val="F15645"/>
              </a:solidFill>
              <a:ln w="9525">
                <a:solidFill>
                  <a:srgbClr val="F15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89BE4A6-F97D-4578-94A4-64286B589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3165" y="5606594"/>
                <a:ext cx="761423" cy="0"/>
              </a:xfrm>
              <a:prstGeom prst="line">
                <a:avLst/>
              </a:prstGeom>
              <a:ln w="9525">
                <a:solidFill>
                  <a:srgbClr val="F1564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Graphic 3">
              <a:extLst>
                <a:ext uri="{FF2B5EF4-FFF2-40B4-BE49-F238E27FC236}">
                  <a16:creationId xmlns:a16="http://schemas.microsoft.com/office/drawing/2014/main" id="{A619B830-01B2-4790-98EC-CB7E2B9AD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50"/>
            <a:stretch/>
          </p:blipFill>
          <p:spPr>
            <a:xfrm>
              <a:off x="7103389" y="5242489"/>
              <a:ext cx="845779" cy="826996"/>
            </a:xfrm>
            <a:custGeom>
              <a:avLst/>
              <a:gdLst>
                <a:gd name="connsiteX0" fmla="*/ -234 w 845779"/>
                <a:gd name="connsiteY0" fmla="*/ -230 h 832402"/>
                <a:gd name="connsiteX1" fmla="*/ 845546 w 845779"/>
                <a:gd name="connsiteY1" fmla="*/ -230 h 832402"/>
                <a:gd name="connsiteX2" fmla="*/ 845546 w 845779"/>
                <a:gd name="connsiteY2" fmla="*/ 832172 h 832402"/>
                <a:gd name="connsiteX3" fmla="*/ -234 w 845779"/>
                <a:gd name="connsiteY3" fmla="*/ 832172 h 83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5779" h="832402">
                  <a:moveTo>
                    <a:pt x="-234" y="-230"/>
                  </a:moveTo>
                  <a:lnTo>
                    <a:pt x="845546" y="-230"/>
                  </a:lnTo>
                  <a:lnTo>
                    <a:pt x="845546" y="832172"/>
                  </a:lnTo>
                  <a:lnTo>
                    <a:pt x="-234" y="832172"/>
                  </a:lnTo>
                  <a:close/>
                </a:path>
              </a:pathLst>
            </a:custGeom>
          </p:spPr>
        </p:pic>
        <p:pic>
          <p:nvPicPr>
            <p:cNvPr id="1028" name="Picture 4" descr="NCI Technologies is now a G Suite Education Partner | NCi Technologies">
              <a:extLst>
                <a:ext uri="{FF2B5EF4-FFF2-40B4-BE49-F238E27FC236}">
                  <a16:creationId xmlns:a16="http://schemas.microsoft.com/office/drawing/2014/main" id="{343D712B-7F00-4E55-B98B-CBF29B893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009" y="5252813"/>
              <a:ext cx="826284" cy="82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hat does it mean to be Microsoft Gold Certified">
              <a:extLst>
                <a:ext uri="{FF2B5EF4-FFF2-40B4-BE49-F238E27FC236}">
                  <a16:creationId xmlns:a16="http://schemas.microsoft.com/office/drawing/2014/main" id="{CE4A443B-1F17-4393-A15D-2EDC45175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781" y="5237082"/>
              <a:ext cx="1257563" cy="83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C19DC2-E601-4A85-888D-02004AB570CF}"/>
              </a:ext>
            </a:extLst>
          </p:cNvPr>
          <p:cNvGrpSpPr/>
          <p:nvPr/>
        </p:nvGrpSpPr>
        <p:grpSpPr>
          <a:xfrm>
            <a:off x="641504" y="3373718"/>
            <a:ext cx="600939" cy="516253"/>
            <a:chOff x="453131" y="3366150"/>
            <a:chExt cx="627524" cy="51652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5004BA-12F2-443F-887C-0E5A3838D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4E532E-4ECB-428A-A5CF-CF0A0EEA119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969A0D3-AB75-466E-BDA3-8FB2D203B61D}"/>
              </a:ext>
            </a:extLst>
          </p:cNvPr>
          <p:cNvGrpSpPr/>
          <p:nvPr/>
        </p:nvGrpSpPr>
        <p:grpSpPr>
          <a:xfrm>
            <a:off x="2913796" y="3373718"/>
            <a:ext cx="600939" cy="516253"/>
            <a:chOff x="453131" y="3366150"/>
            <a:chExt cx="627524" cy="51652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054C116-EF27-4532-8BEC-64BF14569D3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9C2767-2000-4837-955E-B64F5441E33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2A0DB5-6465-4742-9463-939856EF0328}"/>
              </a:ext>
            </a:extLst>
          </p:cNvPr>
          <p:cNvGrpSpPr/>
          <p:nvPr/>
        </p:nvGrpSpPr>
        <p:grpSpPr>
          <a:xfrm>
            <a:off x="5186088" y="3373718"/>
            <a:ext cx="600939" cy="516253"/>
            <a:chOff x="453131" y="3366150"/>
            <a:chExt cx="627524" cy="51652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03248DA-973D-4744-A66A-B30B5647287A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196044-8F48-49C7-A258-2183B226BCB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F6BDF7-6AA2-4E19-A703-B4EEE43E96B2}"/>
              </a:ext>
            </a:extLst>
          </p:cNvPr>
          <p:cNvGrpSpPr/>
          <p:nvPr/>
        </p:nvGrpSpPr>
        <p:grpSpPr>
          <a:xfrm>
            <a:off x="7458379" y="3373718"/>
            <a:ext cx="600939" cy="516253"/>
            <a:chOff x="453131" y="3366150"/>
            <a:chExt cx="627524" cy="51652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7E23446-7146-4FCF-927E-39A9AFA93E91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60E67F-874A-4A03-AFFA-81C14BD1948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D2DDB0-2876-49F8-92E2-F688F4F66BAB}"/>
              </a:ext>
            </a:extLst>
          </p:cNvPr>
          <p:cNvGrpSpPr/>
          <p:nvPr/>
        </p:nvGrpSpPr>
        <p:grpSpPr>
          <a:xfrm>
            <a:off x="9730672" y="3373718"/>
            <a:ext cx="600939" cy="516253"/>
            <a:chOff x="453131" y="3366150"/>
            <a:chExt cx="627524" cy="51652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A87EE9-793D-4739-A76D-AC5C7402D2C2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8E7BE45-77F8-4FDC-9430-938BCB965D5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9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83F4-D9D1-4844-BA12-36231367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PREREQUISITES: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397E01-DF4B-4BC9-93A4-2A9FC83DBB1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33277" y="1258386"/>
            <a:ext cx="9308902" cy="4656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understanding of software testing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programming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of web technologies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Experience with test automation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version control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understanding of Continuous Integration/Continuous Deployment (CI/CD)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Knowledge of GUI testing concepts (for RFT)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of load testing concepts and performance metrics (for RPT)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Knowledge of service-oriented architecture (SOA) concepts (for RIT)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managing virtual services and environments (for RTCP)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4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9A01E-DEF0-0F86-701B-CB5ADF20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A178B-1979-C822-878D-9D7CAB5E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D63E11-D6C6-49C5-BEE7-4785094A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720" y="2631851"/>
            <a:ext cx="3891598" cy="656655"/>
          </a:xfrm>
        </p:spPr>
        <p:txBody>
          <a:bodyPr/>
          <a:lstStyle/>
          <a:p>
            <a:pPr algn="ctr"/>
            <a:r>
              <a:rPr lang="en-US"/>
              <a:t>Questions ???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22499"/>
      </p:ext>
    </p:extLst>
  </p:cSld>
  <p:clrMapOvr>
    <a:masterClrMapping/>
  </p:clrMapOvr>
</p:sld>
</file>

<file path=ppt/theme/theme1.xml><?xml version="1.0" encoding="utf-8"?>
<a:theme xmlns:a="http://schemas.openxmlformats.org/drawingml/2006/main" name="1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2.xml><?xml version="1.0" encoding="utf-8"?>
<a:theme xmlns:a="http://schemas.openxmlformats.org/drawingml/2006/main" name="3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3.xml><?xml version="1.0" encoding="utf-8"?>
<a:theme xmlns:a="http://schemas.openxmlformats.org/drawingml/2006/main" name="2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oudThat Colours">
    <a:dk1>
      <a:srgbClr val="525252"/>
    </a:dk1>
    <a:lt1>
      <a:srgbClr val="FFFFFF"/>
    </a:lt1>
    <a:dk2>
      <a:srgbClr val="0C5180"/>
    </a:dk2>
    <a:lt2>
      <a:srgbClr val="4999D3"/>
    </a:lt2>
    <a:accent1>
      <a:srgbClr val="0C5180"/>
    </a:accent1>
    <a:accent2>
      <a:srgbClr val="20619B"/>
    </a:accent2>
    <a:accent3>
      <a:srgbClr val="388DCC"/>
    </a:accent3>
    <a:accent4>
      <a:srgbClr val="676767"/>
    </a:accent4>
    <a:accent5>
      <a:srgbClr val="808285"/>
    </a:accent5>
    <a:accent6>
      <a:srgbClr val="E6E7E7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loudThat Colours">
    <a:dk1>
      <a:srgbClr val="525252"/>
    </a:dk1>
    <a:lt1>
      <a:srgbClr val="FFFFFF"/>
    </a:lt1>
    <a:dk2>
      <a:srgbClr val="0C5180"/>
    </a:dk2>
    <a:lt2>
      <a:srgbClr val="4999D3"/>
    </a:lt2>
    <a:accent1>
      <a:srgbClr val="0C5180"/>
    </a:accent1>
    <a:accent2>
      <a:srgbClr val="20619B"/>
    </a:accent2>
    <a:accent3>
      <a:srgbClr val="388DCC"/>
    </a:accent3>
    <a:accent4>
      <a:srgbClr val="676767"/>
    </a:accent4>
    <a:accent5>
      <a:srgbClr val="808285"/>
    </a:accent5>
    <a:accent6>
      <a:srgbClr val="E6E7E7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6153</TotalTime>
  <Words>181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Arial Rounded MT Bold</vt:lpstr>
      <vt:lpstr>Calibri</vt:lpstr>
      <vt:lpstr>Cambria</vt:lpstr>
      <vt:lpstr>Gotham HTF Book</vt:lpstr>
      <vt:lpstr>Proxima</vt:lpstr>
      <vt:lpstr>Proxima Nova</vt:lpstr>
      <vt:lpstr>Proxima Nova Rg</vt:lpstr>
      <vt:lpstr>1_new-CloudThat-Template</vt:lpstr>
      <vt:lpstr>3_new-CloudThat-Template</vt:lpstr>
      <vt:lpstr>2_new-CloudThat-Template</vt:lpstr>
      <vt:lpstr>IBM Rational Test Workbench</vt:lpstr>
      <vt:lpstr>PowerPoint Presentation</vt:lpstr>
      <vt:lpstr>PREREQUISITES:</vt:lpstr>
      <vt:lpstr>PowerPoint Presentation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faculty67</dc:creator>
  <cp:lastModifiedBy>Faculty 40</cp:lastModifiedBy>
  <cp:revision>119</cp:revision>
  <dcterms:created xsi:type="dcterms:W3CDTF">2021-10-18T03:12:54Z</dcterms:created>
  <dcterms:modified xsi:type="dcterms:W3CDTF">2024-10-20T23:44:01Z</dcterms:modified>
</cp:coreProperties>
</file>