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2B5E-E252-400B-8612-8BEEDE082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Build Angular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D01C5-B347-4A8C-AD02-420D4218E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venkat</a:t>
            </a:r>
          </a:p>
        </p:txBody>
      </p:sp>
    </p:spTree>
    <p:extLst>
      <p:ext uri="{BB962C8B-B14F-4D97-AF65-F5344CB8AC3E}">
        <p14:creationId xmlns:p14="http://schemas.microsoft.com/office/powerpoint/2010/main" val="56399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CD48-06AF-4605-9557-70F77410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angular applications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84B67C-251A-4666-8D31-0DAE90DB9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910933"/>
            <a:ext cx="8824913" cy="2801433"/>
          </a:xfrm>
        </p:spPr>
      </p:pic>
    </p:spTree>
    <p:extLst>
      <p:ext uri="{BB962C8B-B14F-4D97-AF65-F5344CB8AC3E}">
        <p14:creationId xmlns:p14="http://schemas.microsoft.com/office/powerpoint/2010/main" val="1645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D2FA-8D08-408E-B3D0-9D5E3B38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9862-C039-41E4-90C0-54274B5A9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Ng build</a:t>
            </a:r>
          </a:p>
          <a:p>
            <a:r>
              <a:rPr lang="en-IN" dirty="0"/>
              <a:t>Ng build - -</a:t>
            </a:r>
            <a:r>
              <a:rPr lang="en-IN" dirty="0" err="1"/>
              <a:t>outputPath</a:t>
            </a:r>
            <a:r>
              <a:rPr lang="en-IN" dirty="0"/>
              <a:t>=conversion //build in specific folder</a:t>
            </a:r>
          </a:p>
          <a:p>
            <a:r>
              <a:rPr lang="en-IN" dirty="0"/>
              <a:t>Ng build - -</a:t>
            </a:r>
            <a:r>
              <a:rPr lang="en-IN" dirty="0" err="1"/>
              <a:t>baseHref</a:t>
            </a:r>
            <a:r>
              <a:rPr lang="en-IN" dirty="0"/>
              <a:t>=http://localhost:7070 (</a:t>
            </a:r>
            <a:r>
              <a:rPr lang="en-IN" dirty="0" err="1"/>
              <a:t>dist</a:t>
            </a:r>
            <a:r>
              <a:rPr lang="en-IN" dirty="0"/>
              <a:t> folder index.html)</a:t>
            </a:r>
          </a:p>
          <a:p>
            <a:r>
              <a:rPr lang="en-IN" dirty="0"/>
              <a:t>Ng build - -index=login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Ref: </a:t>
            </a:r>
            <a:r>
              <a:rPr lang="en-US" dirty="0"/>
              <a:t>ng build --</a:t>
            </a:r>
            <a:r>
              <a:rPr lang="en-US" dirty="0" err="1"/>
              <a:t>outputPath</a:t>
            </a:r>
            <a:r>
              <a:rPr lang="en-US" dirty="0"/>
              <a:t>=conversion --</a:t>
            </a:r>
            <a:r>
              <a:rPr lang="en-US" dirty="0" err="1"/>
              <a:t>baseHref</a:t>
            </a:r>
            <a:r>
              <a:rPr lang="en-US" dirty="0"/>
              <a:t>=http://localhost/myproject/ --</a:t>
            </a:r>
            <a:r>
              <a:rPr lang="en-US" dirty="0" err="1"/>
              <a:t>deployUrl</a:t>
            </a:r>
            <a:r>
              <a:rPr lang="en-US"/>
              <a:t>=http://localhost/myproject/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29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C6D0-5BC6-4CA4-85A7-9D23BA7E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Environments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470D7-556A-4672-90BE-25B64F544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779" y="2603500"/>
            <a:ext cx="6370754" cy="3416300"/>
          </a:xfrm>
        </p:spPr>
      </p:pic>
    </p:spTree>
    <p:extLst>
      <p:ext uri="{BB962C8B-B14F-4D97-AF65-F5344CB8AC3E}">
        <p14:creationId xmlns:p14="http://schemas.microsoft.com/office/powerpoint/2010/main" val="360156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BD0E-DEE5-4D55-B228-49F32F99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Environments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483B72-BA52-470F-AD59-5ECF19D83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652" y="2603500"/>
            <a:ext cx="7905009" cy="3416300"/>
          </a:xfrm>
        </p:spPr>
      </p:pic>
    </p:spTree>
    <p:extLst>
      <p:ext uri="{BB962C8B-B14F-4D97-AF65-F5344CB8AC3E}">
        <p14:creationId xmlns:p14="http://schemas.microsoft.com/office/powerpoint/2010/main" val="24797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BD0E-DEE5-4D55-B228-49F32F99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Environments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ECBED8-4E8B-469D-93FA-0F5264728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614" y="2603500"/>
            <a:ext cx="7685084" cy="3416300"/>
          </a:xfrm>
        </p:spPr>
      </p:pic>
    </p:spTree>
    <p:extLst>
      <p:ext uri="{BB962C8B-B14F-4D97-AF65-F5344CB8AC3E}">
        <p14:creationId xmlns:p14="http://schemas.microsoft.com/office/powerpoint/2010/main" val="2760897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248</TotalTime>
  <Words>79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Build Angular Apps</vt:lpstr>
      <vt:lpstr>Build angular applications</vt:lpstr>
      <vt:lpstr>Notes</vt:lpstr>
      <vt:lpstr>Environments</vt:lpstr>
      <vt:lpstr>Configuration Environments</vt:lpstr>
      <vt:lpstr>Configuration Environments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bvsra</dc:creator>
  <cp:lastModifiedBy>bvsra</cp:lastModifiedBy>
  <cp:revision>17</cp:revision>
  <dcterms:created xsi:type="dcterms:W3CDTF">2020-11-17T09:15:58Z</dcterms:created>
  <dcterms:modified xsi:type="dcterms:W3CDTF">2020-11-17T13:24:02Z</dcterms:modified>
</cp:coreProperties>
</file>