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9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fnbmIEznREhuZcNSV52Sx2YdN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d04ca40c_1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5cd04ca40c_1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5cd04ca40c_1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d04ca40c_1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5cd04ca40c_1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5cd04ca40c_1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d04ca40c_1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5cd04ca40c_1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cleaning the data took a long time! cleaning the data and setting up the html </a:t>
            </a:r>
            <a:endParaRPr/>
          </a:p>
        </p:txBody>
      </p:sp>
      <p:sp>
        <p:nvSpPr>
          <p:cNvPr id="178" name="Google Shape;178;g5cd04ca40c_1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d04ca40c_1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5cd04ca40c_1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5cd04ca40c_1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d04ca40c_1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5cd04ca40c_1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d04ca40c_1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5cd04ca40c_1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2" name="Google Shape;212;g5cd04ca40c_1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VIEW 02">
  <p:cSld name="INTERVIEW 0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38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38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">
  <p:cSld name="IDEA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39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" name="Google Shape;43;p39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40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40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41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41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1"/>
          <p:cNvSpPr/>
          <p:nvPr/>
        </p:nvSpPr>
        <p:spPr>
          <a:xfrm>
            <a:off x="2372648" y="685800"/>
            <a:ext cx="7427194" cy="41932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1"/>
          <p:cNvSpPr>
            <a:spLocks noGrp="1"/>
          </p:cNvSpPr>
          <p:nvPr>
            <p:ph type="media" idx="2"/>
          </p:nvPr>
        </p:nvSpPr>
        <p:spPr>
          <a:xfrm>
            <a:off x="2372648" y="685799"/>
            <a:ext cx="7427194" cy="419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SLAM">
  <p:cSld name="VIDEO SLA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42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42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">
  <p:cSld name="ANALYSI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43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43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2">
  <p:cSld name="EXTRA 0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44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44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4"/>
          <p:cNvSpPr txBox="1"/>
          <p:nvPr/>
        </p:nvSpPr>
        <p:spPr>
          <a:xfrm>
            <a:off x="10668000" y="268843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EXTRA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4">
  <p:cSld name="EXTRA 0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45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45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5"/>
          <p:cNvSpPr txBox="1"/>
          <p:nvPr/>
        </p:nvSpPr>
        <p:spPr>
          <a:xfrm>
            <a:off x="10668000" y="268843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EXTRA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5">
  <p:cSld name="EXTRA 0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46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46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6">
  <p:cSld name="EXTRA 0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47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47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0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30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7">
  <p:cSld name="EXTRA 0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48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48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5cd04ca40c_10_7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g5cd04ca40c_10_7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&amp; Extra Copy">
  <p:cSld name="Content Slide &amp; Extra Cop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d04ca40c_10_10"/>
          <p:cNvSpPr txBox="1">
            <a:spLocks noGrp="1"/>
          </p:cNvSpPr>
          <p:nvPr>
            <p:ph type="title"/>
          </p:nvPr>
        </p:nvSpPr>
        <p:spPr>
          <a:xfrm>
            <a:off x="426720" y="369864"/>
            <a:ext cx="11338560" cy="63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5cd04ca40c_10_10"/>
          <p:cNvSpPr txBox="1">
            <a:spLocks noGrp="1"/>
          </p:cNvSpPr>
          <p:nvPr>
            <p:ph type="body" idx="1"/>
          </p:nvPr>
        </p:nvSpPr>
        <p:spPr>
          <a:xfrm>
            <a:off x="426721" y="1790358"/>
            <a:ext cx="11338559" cy="437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715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marL="914400" lvl="1" indent="-34715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2pPr>
            <a:lvl3pPr marL="1371600" lvl="2" indent="-34715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g5cd04ca40c_10_10"/>
          <p:cNvSpPr txBox="1">
            <a:spLocks noGrp="1"/>
          </p:cNvSpPr>
          <p:nvPr>
            <p:ph type="body" idx="2"/>
          </p:nvPr>
        </p:nvSpPr>
        <p:spPr>
          <a:xfrm>
            <a:off x="426721" y="1174745"/>
            <a:ext cx="1133855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 b="1"/>
            </a:lvl1pPr>
            <a:lvl2pPr marL="914400" lvl="1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g5cd04ca40c_10_14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5cd04ca40c_10_14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1">
  <p:cSld name="EXTRA 0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g5cd04ca40c_10_17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3">
  <p:cSld name="EXTRA 0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g5cd04ca40c_10_19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VIEW">
  <p:cSld name="INTERVIEW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5cd04ca40c_10_21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g5cd04ca40c_10_21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LENT">
  <p:cSld name="TALENT">
    <p:bg>
      <p:bgPr>
        <a:solidFill>
          <a:srgbClr val="26262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g5cd04ca40c_10_24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g5cd04ca40c_10_24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d04ca40c_10_27"/>
          <p:cNvSpPr txBox="1"/>
          <p:nvPr/>
        </p:nvSpPr>
        <p:spPr>
          <a:xfrm>
            <a:off x="950452" y="209754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&amp; Extra Copy">
  <p:cSld name="Content Slide &amp; Extra Cop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title"/>
          </p:nvPr>
        </p:nvSpPr>
        <p:spPr>
          <a:xfrm>
            <a:off x="426720" y="369864"/>
            <a:ext cx="11338560" cy="63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1"/>
          </p:nvPr>
        </p:nvSpPr>
        <p:spPr>
          <a:xfrm>
            <a:off x="426721" y="1790358"/>
            <a:ext cx="11338559" cy="437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715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marL="914400" lvl="1" indent="-34715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2pPr>
            <a:lvl3pPr marL="1371600" lvl="2" indent="-34715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body" idx="2"/>
          </p:nvPr>
        </p:nvSpPr>
        <p:spPr>
          <a:xfrm>
            <a:off x="426721" y="1174745"/>
            <a:ext cx="1133855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 b="1"/>
            </a:lvl1pPr>
            <a:lvl2pPr marL="914400" lvl="1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VIEW 02">
  <p:cSld name="INTERVIEW 0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g5cd04ca40c_10_29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g5cd04ca40c_10_29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">
  <p:cSld name="IDEA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g5cd04ca40c_10_32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g5cd04ca40c_10_32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g5cd04ca40c_10_35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5cd04ca40c_10_35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g5cd04ca40c_10_38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g5cd04ca40c_10_38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5cd04ca40c_10_38"/>
          <p:cNvSpPr/>
          <p:nvPr/>
        </p:nvSpPr>
        <p:spPr>
          <a:xfrm>
            <a:off x="2372648" y="685800"/>
            <a:ext cx="7427194" cy="41932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5cd04ca40c_10_38"/>
          <p:cNvSpPr>
            <a:spLocks noGrp="1"/>
          </p:cNvSpPr>
          <p:nvPr>
            <p:ph type="media" idx="2"/>
          </p:nvPr>
        </p:nvSpPr>
        <p:spPr>
          <a:xfrm>
            <a:off x="2372648" y="685799"/>
            <a:ext cx="7427194" cy="419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SLAM">
  <p:cSld name="VIDEO SLAM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g5cd04ca40c_10_43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g5cd04ca40c_10_43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">
  <p:cSld name="ANALYSI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cd04ca40c_10_46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g5cd04ca40c_10_46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2">
  <p:cSld name="EXTRA 0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g5cd04ca40c_10_49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5cd04ca40c_10_49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5cd04ca40c_10_49"/>
          <p:cNvSpPr txBox="1"/>
          <p:nvPr/>
        </p:nvSpPr>
        <p:spPr>
          <a:xfrm>
            <a:off x="10668000" y="268843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EXTRA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4">
  <p:cSld name="EXTRA 0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g5cd04ca40c_10_53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g5cd04ca40c_10_53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5cd04ca40c_10_53"/>
          <p:cNvSpPr txBox="1"/>
          <p:nvPr/>
        </p:nvSpPr>
        <p:spPr>
          <a:xfrm>
            <a:off x="10668000" y="268843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EXTRA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5">
  <p:cSld name="EXTRA 0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g5cd04ca40c_10_57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g5cd04ca40c_10_57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6">
  <p:cSld name="EXTRA 0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g5cd04ca40c_10_60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g5cd04ca40c_10_60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32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32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7">
  <p:cSld name="EXTRA 0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g5cd04ca40c_10_63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g5cd04ca40c_10_63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1">
  <p:cSld name="EXTRA 0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33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03">
  <p:cSld name="EXTRA 0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4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VIEW">
  <p:cSld name="INTERVIEW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35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35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LENT">
  <p:cSld name="TALENT">
    <p:bg>
      <p:bgPr>
        <a:solidFill>
          <a:srgbClr val="262626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36"/>
          <p:cNvCxnSpPr/>
          <p:nvPr/>
        </p:nvCxnSpPr>
        <p:spPr>
          <a:xfrm>
            <a:off x="361950" y="685800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36"/>
          <p:cNvSpPr/>
          <p:nvPr/>
        </p:nvSpPr>
        <p:spPr>
          <a:xfrm>
            <a:off x="10668000" y="0"/>
            <a:ext cx="9144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/>
        </p:nvSpPr>
        <p:spPr>
          <a:xfrm>
            <a:off x="950452" y="209754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d04ca40c_1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5cd04ca40c_1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g5cd04ca40c_1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g5cd04ca40c_10_0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g5cd04ca40c_10_0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5cd04ca40c_10_66"/>
          <p:cNvGrpSpPr/>
          <p:nvPr/>
        </p:nvGrpSpPr>
        <p:grpSpPr>
          <a:xfrm>
            <a:off x="0" y="-4634227"/>
            <a:ext cx="6504514" cy="14787920"/>
            <a:chOff x="254000" y="-4634227"/>
            <a:chExt cx="6504514" cy="14787920"/>
          </a:xfrm>
        </p:grpSpPr>
        <p:sp>
          <p:nvSpPr>
            <p:cNvPr id="147" name="Google Shape;147;g5cd04ca40c_10_66"/>
            <p:cNvSpPr txBox="1"/>
            <p:nvPr/>
          </p:nvSpPr>
          <p:spPr>
            <a:xfrm>
              <a:off x="254000" y="-4634227"/>
              <a:ext cx="184731" cy="14711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00"/>
                <a:buFont typeface="Arial"/>
                <a:buNone/>
              </a:pPr>
              <a:endParaRPr sz="95000" b="0" i="0" u="none" strike="noStrike" cap="none">
                <a:solidFill>
                  <a:srgbClr val="660066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8" name="Google Shape;148;g5cd04ca40c_10_66"/>
            <p:cNvSpPr txBox="1"/>
            <p:nvPr/>
          </p:nvSpPr>
          <p:spPr>
            <a:xfrm>
              <a:off x="1950983" y="-4608827"/>
              <a:ext cx="184731" cy="14711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00"/>
                <a:buFont typeface="Arial"/>
                <a:buNone/>
              </a:pPr>
              <a:endParaRPr sz="95000" b="0" i="0" u="none" strike="noStrike" cap="none">
                <a:solidFill>
                  <a:srgbClr val="660066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9" name="Google Shape;149;g5cd04ca40c_10_66"/>
            <p:cNvSpPr txBox="1"/>
            <p:nvPr/>
          </p:nvSpPr>
          <p:spPr>
            <a:xfrm>
              <a:off x="5532383" y="-4583427"/>
              <a:ext cx="184731" cy="14711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00"/>
                <a:buFont typeface="Arial"/>
                <a:buNone/>
              </a:pPr>
              <a:endParaRPr sz="95000" b="0" i="0" u="none" strike="noStrike" cap="none">
                <a:solidFill>
                  <a:srgbClr val="660066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0" name="Google Shape;150;g5cd04ca40c_10_66"/>
            <p:cNvSpPr txBox="1"/>
            <p:nvPr/>
          </p:nvSpPr>
          <p:spPr>
            <a:xfrm>
              <a:off x="6573783" y="-4558027"/>
              <a:ext cx="184731" cy="14711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00"/>
                <a:buFont typeface="Arial"/>
                <a:buNone/>
              </a:pPr>
              <a:endParaRPr sz="95000" b="0" i="0" u="none" strike="noStrike" cap="none">
                <a:solidFill>
                  <a:srgbClr val="660066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151" name="Google Shape;151;g5cd04ca40c_1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3482"/>
            <a:ext cx="12192002" cy="685338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5cd04ca40c_10_66"/>
          <p:cNvSpPr/>
          <p:nvPr/>
        </p:nvSpPr>
        <p:spPr>
          <a:xfrm>
            <a:off x="5278383" y="6176200"/>
            <a:ext cx="6678492" cy="305100"/>
          </a:xfrm>
          <a:prstGeom prst="rect">
            <a:avLst/>
          </a:pr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Lisa Hu|</a:t>
            </a: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Zelalem Kebede | Alex Koynoff |Stephen Monteiro 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g5cd04ca40c_10_66"/>
          <p:cNvSpPr txBox="1"/>
          <p:nvPr/>
        </p:nvSpPr>
        <p:spPr>
          <a:xfrm>
            <a:off x="1371554" y="4575273"/>
            <a:ext cx="1063793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Interactive Visualization Dashboard for Domestic Flights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d04ca40c_10_79"/>
          <p:cNvSpPr/>
          <p:nvPr/>
        </p:nvSpPr>
        <p:spPr>
          <a:xfrm>
            <a:off x="1180731" y="3048000"/>
            <a:ext cx="669784" cy="561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5cd04ca40c_10_79"/>
          <p:cNvSpPr txBox="1"/>
          <p:nvPr/>
        </p:nvSpPr>
        <p:spPr>
          <a:xfrm>
            <a:off x="4541511" y="1141724"/>
            <a:ext cx="54053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5cd04ca40c_10_79"/>
          <p:cNvSpPr txBox="1"/>
          <p:nvPr/>
        </p:nvSpPr>
        <p:spPr>
          <a:xfrm>
            <a:off x="463775" y="750175"/>
            <a:ext cx="41145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5cd04ca40c_10_79"/>
          <p:cNvSpPr txBox="1"/>
          <p:nvPr/>
        </p:nvSpPr>
        <p:spPr>
          <a:xfrm>
            <a:off x="5016201" y="750175"/>
            <a:ext cx="68151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5cd04ca40c_10_79"/>
          <p:cNvSpPr/>
          <p:nvPr/>
        </p:nvSpPr>
        <p:spPr>
          <a:xfrm>
            <a:off x="997584" y="3048000"/>
            <a:ext cx="4591050" cy="4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g5cd04ca40c_10_79"/>
          <p:cNvSpPr/>
          <p:nvPr/>
        </p:nvSpPr>
        <p:spPr>
          <a:xfrm>
            <a:off x="1869564" y="3038475"/>
            <a:ext cx="31004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DATASETS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cd04ca40c_10_79"/>
          <p:cNvSpPr/>
          <p:nvPr/>
        </p:nvSpPr>
        <p:spPr>
          <a:xfrm>
            <a:off x="1939010" y="3392418"/>
            <a:ext cx="29303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Where the truth originated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5cd04ca40c_10_79"/>
          <p:cNvSpPr/>
          <p:nvPr/>
        </p:nvSpPr>
        <p:spPr>
          <a:xfrm>
            <a:off x="1180731" y="4019558"/>
            <a:ext cx="669784" cy="561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5cd04ca40c_10_79"/>
          <p:cNvSpPr/>
          <p:nvPr/>
        </p:nvSpPr>
        <p:spPr>
          <a:xfrm>
            <a:off x="1853375" y="4001950"/>
            <a:ext cx="386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WEB INTERACTION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cd04ca40c_10_79"/>
          <p:cNvSpPr/>
          <p:nvPr/>
        </p:nvSpPr>
        <p:spPr>
          <a:xfrm>
            <a:off x="1939010" y="4401181"/>
            <a:ext cx="1500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The fun part!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cd04ca40c_10_79"/>
          <p:cNvSpPr/>
          <p:nvPr/>
        </p:nvSpPr>
        <p:spPr>
          <a:xfrm>
            <a:off x="5604241" y="3039911"/>
            <a:ext cx="700220" cy="5619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cd04ca40c_10_79"/>
          <p:cNvSpPr/>
          <p:nvPr/>
        </p:nvSpPr>
        <p:spPr>
          <a:xfrm>
            <a:off x="6323510" y="3030386"/>
            <a:ext cx="54091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METHODOLOGY OVERVIEW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cd04ca40c_10_79"/>
          <p:cNvSpPr/>
          <p:nvPr/>
        </p:nvSpPr>
        <p:spPr>
          <a:xfrm>
            <a:off x="5604241" y="4011469"/>
            <a:ext cx="700219" cy="5619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5cd04ca40c_10_79"/>
          <p:cNvSpPr/>
          <p:nvPr/>
        </p:nvSpPr>
        <p:spPr>
          <a:xfrm>
            <a:off x="6323510" y="4001944"/>
            <a:ext cx="32839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KEY TAKEAWAYS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5cd04ca40c_10_79"/>
          <p:cNvSpPr/>
          <p:nvPr/>
        </p:nvSpPr>
        <p:spPr>
          <a:xfrm>
            <a:off x="6459924" y="4434944"/>
            <a:ext cx="18161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Let’s summarize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5cd04ca40c_10_79"/>
          <p:cNvSpPr/>
          <p:nvPr/>
        </p:nvSpPr>
        <p:spPr>
          <a:xfrm>
            <a:off x="6581537" y="3394690"/>
            <a:ext cx="16145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Plan of action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5cd04ca40c_10_99"/>
          <p:cNvGrpSpPr/>
          <p:nvPr/>
        </p:nvGrpSpPr>
        <p:grpSpPr>
          <a:xfrm>
            <a:off x="545643" y="898906"/>
            <a:ext cx="602814" cy="5796359"/>
            <a:chOff x="499148" y="1616788"/>
            <a:chExt cx="643851" cy="2724617"/>
          </a:xfrm>
        </p:grpSpPr>
        <p:sp>
          <p:nvSpPr>
            <p:cNvPr id="181" name="Google Shape;181;g5cd04ca40c_10_99"/>
            <p:cNvSpPr/>
            <p:nvPr/>
          </p:nvSpPr>
          <p:spPr>
            <a:xfrm>
              <a:off x="499149" y="3697555"/>
              <a:ext cx="643850" cy="6438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5cd04ca40c_10_99"/>
            <p:cNvSpPr/>
            <p:nvPr/>
          </p:nvSpPr>
          <p:spPr>
            <a:xfrm>
              <a:off x="499149" y="1616788"/>
              <a:ext cx="643850" cy="6438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5cd04ca40c_10_99"/>
            <p:cNvSpPr/>
            <p:nvPr/>
          </p:nvSpPr>
          <p:spPr>
            <a:xfrm>
              <a:off x="499149" y="2297063"/>
              <a:ext cx="643850" cy="622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5cd04ca40c_10_99"/>
            <p:cNvSpPr/>
            <p:nvPr/>
          </p:nvSpPr>
          <p:spPr>
            <a:xfrm>
              <a:off x="499148" y="2941665"/>
              <a:ext cx="643850" cy="660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5cd04ca40c_10_99"/>
          <p:cNvSpPr/>
          <p:nvPr/>
        </p:nvSpPr>
        <p:spPr>
          <a:xfrm>
            <a:off x="1503887" y="788812"/>
            <a:ext cx="47035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DETERMINE DATASETS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5cd04ca40c_10_99"/>
          <p:cNvSpPr/>
          <p:nvPr/>
        </p:nvSpPr>
        <p:spPr>
          <a:xfrm>
            <a:off x="1503887" y="2271606"/>
            <a:ext cx="737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PROGRAMMING LANGUAGES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cd04ca40c_10_99"/>
          <p:cNvSpPr/>
          <p:nvPr/>
        </p:nvSpPr>
        <p:spPr>
          <a:xfrm>
            <a:off x="584987" y="70011"/>
            <a:ext cx="112448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PLAN of 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5cd04ca40c_10_99"/>
          <p:cNvSpPr/>
          <p:nvPr/>
        </p:nvSpPr>
        <p:spPr>
          <a:xfrm>
            <a:off x="1312190" y="1140159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 historical flight data from Kaggle in CSV format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static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from Expedia in Json format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5cd04ca40c_10_99"/>
          <p:cNvSpPr/>
          <p:nvPr/>
        </p:nvSpPr>
        <p:spPr>
          <a:xfrm>
            <a:off x="1312201" y="2575950"/>
            <a:ext cx="10193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Manipulate data: Python Pandas Library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tools and libraries: HTML |CSS |Bootstrap | JavaScript (Plot.ly, D3, Node.js, Vega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cd04ca40c_10_99"/>
          <p:cNvSpPr/>
          <p:nvPr/>
        </p:nvSpPr>
        <p:spPr>
          <a:xfrm>
            <a:off x="1547801" y="3465483"/>
            <a:ext cx="737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INITIAL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5cd04ca40c_10_99"/>
          <p:cNvSpPr/>
          <p:nvPr/>
        </p:nvSpPr>
        <p:spPr>
          <a:xfrm>
            <a:off x="1558153" y="5072206"/>
            <a:ext cx="73766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ACTUAL PLAN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5cd04ca40c_10_99"/>
          <p:cNvSpPr/>
          <p:nvPr/>
        </p:nvSpPr>
        <p:spPr>
          <a:xfrm>
            <a:off x="1354862" y="3725777"/>
            <a:ext cx="9249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interactive site containing aggregated flight data over several years and filter by flight volume, average price, and month of the year across days of the week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 interactive visualization dashboard that scrapes real-time data from Expedia that populates the site displaying top 30 routes for volume of delay and causes of delay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5cd04ca40c_10_99"/>
          <p:cNvSpPr/>
          <p:nvPr/>
        </p:nvSpPr>
        <p:spPr>
          <a:xfrm>
            <a:off x="1373150" y="5524808"/>
            <a:ext cx="92498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5cd04ca40c_10_99"/>
          <p:cNvSpPr/>
          <p:nvPr/>
        </p:nvSpPr>
        <p:spPr>
          <a:xfrm>
            <a:off x="1360958" y="5352756"/>
            <a:ext cx="9249850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an interactive site with a table that allows users to search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predetermined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routes scrapped from Expedia for flight price,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airline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departure/arrival times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plot.ly bar graph displaying the delay in minutes by day of the week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top 30 routes by volume from 2015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map illustrating the routes from origin airport to all potential destinations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5cd04ca40c_1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00" y="114300"/>
            <a:ext cx="10787598" cy="488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5cd04ca40c_10_118"/>
          <p:cNvPicPr preferRelativeResize="0"/>
          <p:nvPr/>
        </p:nvPicPr>
        <p:blipFill rotWithShape="1">
          <a:blip r:embed="rId4">
            <a:alphaModFix/>
          </a:blip>
          <a:srcRect b="64054"/>
          <a:stretch/>
        </p:blipFill>
        <p:spPr>
          <a:xfrm>
            <a:off x="1357300" y="5235192"/>
            <a:ext cx="9477375" cy="14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d04ca40c_10_123"/>
          <p:cNvSpPr txBox="1">
            <a:spLocks noGrp="1"/>
          </p:cNvSpPr>
          <p:nvPr>
            <p:ph type="title"/>
          </p:nvPr>
        </p:nvSpPr>
        <p:spPr>
          <a:xfrm>
            <a:off x="426720" y="458644"/>
            <a:ext cx="11338560" cy="63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THE NEXT TIME YOU WANT AIRFARE DETAILS, YOU KNOW WHERE TO NAVIGATE TO</a:t>
            </a:r>
            <a:br>
              <a:rPr lang="en-US"/>
            </a:br>
            <a:r>
              <a:rPr lang="en-US"/>
              <a:t> </a:t>
            </a:r>
            <a:endParaRPr/>
          </a:p>
        </p:txBody>
      </p:sp>
      <p:pic>
        <p:nvPicPr>
          <p:cNvPr id="207" name="Google Shape;207;g5cd04ca40c_1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2260"/>
            <a:ext cx="12192000" cy="50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5cd04ca40c_10_123"/>
          <p:cNvSpPr txBox="1"/>
          <p:nvPr/>
        </p:nvSpPr>
        <p:spPr>
          <a:xfrm>
            <a:off x="303912" y="6017542"/>
            <a:ext cx="11338560" cy="63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OFF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SOON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d04ca40c_10_129"/>
          <p:cNvSpPr txBox="1"/>
          <p:nvPr/>
        </p:nvSpPr>
        <p:spPr>
          <a:xfrm>
            <a:off x="49350" y="3754275"/>
            <a:ext cx="12192000" cy="23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0"/>
              <a:buFont typeface="Arial"/>
              <a:buNone/>
            </a:pPr>
            <a:r>
              <a:rPr lang="en-US" sz="14900" b="1" i="0" u="none" strike="noStrike" cap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TAKEAWAYS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5cd04ca40c_10_129"/>
          <p:cNvSpPr/>
          <p:nvPr/>
        </p:nvSpPr>
        <p:spPr>
          <a:xfrm>
            <a:off x="2797669" y="5840749"/>
            <a:ext cx="6615712" cy="2352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g5cd04ca40c_10_129"/>
          <p:cNvSpPr/>
          <p:nvPr/>
        </p:nvSpPr>
        <p:spPr>
          <a:xfrm>
            <a:off x="371790" y="1058820"/>
            <a:ext cx="36205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FORMATTING AND CLEANING DATA CAN BE EXTREMELY TRICKY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g5cd04ca40c_10_129"/>
          <p:cNvCxnSpPr/>
          <p:nvPr/>
        </p:nvCxnSpPr>
        <p:spPr>
          <a:xfrm>
            <a:off x="361950" y="3429000"/>
            <a:ext cx="11506200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g5cd04ca40c_10_129"/>
          <p:cNvSpPr/>
          <p:nvPr/>
        </p:nvSpPr>
        <p:spPr>
          <a:xfrm>
            <a:off x="1814986" y="3265715"/>
            <a:ext cx="293914" cy="29391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5cd04ca40c_10_129"/>
          <p:cNvSpPr/>
          <p:nvPr/>
        </p:nvSpPr>
        <p:spPr>
          <a:xfrm>
            <a:off x="5949043" y="3265715"/>
            <a:ext cx="293914" cy="29391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5cd04ca40c_10_129"/>
          <p:cNvSpPr/>
          <p:nvPr/>
        </p:nvSpPr>
        <p:spPr>
          <a:xfrm>
            <a:off x="9936143" y="3265715"/>
            <a:ext cx="293914" cy="29391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5cd04ca40c_10_129"/>
          <p:cNvSpPr/>
          <p:nvPr/>
        </p:nvSpPr>
        <p:spPr>
          <a:xfrm>
            <a:off x="4285727" y="1058820"/>
            <a:ext cx="362054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TIME IS ESSENTIAL SO SETTING ASIDE ENOUGH TIME TO ACCOUNT FOR OBSTACLES IS KEY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5cd04ca40c_10_129"/>
          <p:cNvSpPr/>
          <p:nvPr/>
        </p:nvSpPr>
        <p:spPr>
          <a:xfrm>
            <a:off x="8258771" y="1058820"/>
            <a:ext cx="368610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BE </a:t>
            </a:r>
            <a:r>
              <a:rPr lang="en-US" sz="2000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NIMBLE</a:t>
            </a:r>
            <a:r>
              <a:rPr lang="en-US" sz="2000" b="0" i="0" u="none" strike="noStrike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 AND HAVE MANY PLANS. WHEN PLAN A FAILS, MOVE ON TO PLAN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Rockwell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THE NEXT TIME YOU WANT AIRFARE DETAILS, YOU KNOW WHERE TO NAVIGATE TO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Kaixer</dc:creator>
  <cp:lastModifiedBy>Hu, Lisa</cp:lastModifiedBy>
  <cp:revision>1</cp:revision>
  <dcterms:created xsi:type="dcterms:W3CDTF">2013-08-24T18:36:59Z</dcterms:created>
  <dcterms:modified xsi:type="dcterms:W3CDTF">2019-06-29T19:43:38Z</dcterms:modified>
</cp:coreProperties>
</file>