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0" r:id="rId5"/>
    <p:sldId id="260" r:id="rId6"/>
    <p:sldId id="261" r:id="rId7"/>
    <p:sldId id="271" r:id="rId8"/>
    <p:sldId id="272" r:id="rId9"/>
    <p:sldId id="273" r:id="rId10"/>
    <p:sldId id="263" r:id="rId11"/>
    <p:sldId id="264" r:id="rId12"/>
    <p:sldId id="274" r:id="rId13"/>
    <p:sldId id="275" r:id="rId14"/>
    <p:sldId id="276" r:id="rId15"/>
    <p:sldId id="277" r:id="rId16"/>
    <p:sldId id="27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94660"/>
  </p:normalViewPr>
  <p:slideViewPr>
    <p:cSldViewPr>
      <p:cViewPr varScale="1">
        <p:scale>
          <a:sx n="81" d="100"/>
          <a:sy n="81" d="100"/>
        </p:scale>
        <p:origin x="153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F73F-8F11-4F22-BE72-5F631647C651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2968-58EC-49EB-9D3F-63766A988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4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720A8-574D-4F18-A0B0-16AA287CFF67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F790-5E88-4A0B-9C66-10A4C8DD6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89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F790-5E88-4A0B-9C66-10A4C8DD6C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C7F790-5E88-4A0B-9C66-10A4C8DD6C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49B-BE2D-48A7-8483-D36A586DDB0C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7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DBF9-2A13-4CCC-9C65-F76D810A0230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7C8-ACDD-4D91-B533-448059460A75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1F80-A65D-4FA6-8709-DDCE552A6A2F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371600"/>
          </a:xfrm>
          <a:solidFill>
            <a:schemeClr val="bg1">
              <a:lumMod val="95000"/>
              <a:alpha val="59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96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B620-AABB-4DC0-B407-F65006D8FFC6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585-9BD5-4253-8533-05EB83C6178A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3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62A2-37A8-44D1-88C5-084F170B1CC6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A199-0C3D-40CB-98D4-C9D13C84932C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B36C-DD51-4D95-894B-1AE6760AB8FB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9F90-23D9-495F-A1E7-C801CE476D16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C5D-C865-4402-8137-E949FE7B4E54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21C5-8349-4975-BE4F-D276CED6564D}" type="datetime1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356350"/>
            <a:ext cx="8763000" cy="3651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94686-EA6A-4A30-836A-59B2DA57F37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58" y="238125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526"/>
            <a:ext cx="9144000" cy="1159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1568"/>
            <a:ext cx="9144000" cy="65723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ICT</a:t>
            </a:r>
          </a:p>
        </p:txBody>
      </p:sp>
      <p:pic>
        <p:nvPicPr>
          <p:cNvPr id="1026" name="Picture 2" descr="C:\Users\Lenovo\Desktop\Cosmos CP\ccmt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526"/>
            <a:ext cx="4876800" cy="115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948934"/>
            <a:ext cx="628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project(1/minor/major)/proposal/mid-term/final defense 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514600"/>
            <a:ext cx="84582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“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Optical Character Recognition</a:t>
            </a:r>
            <a:r>
              <a:rPr lang="en-US" sz="2800" b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97" y="210195"/>
            <a:ext cx="1371600" cy="137160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5734" y="4162200"/>
            <a:ext cx="3428999" cy="17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Joshi             200302</a:t>
            </a:r>
          </a:p>
          <a:p>
            <a:pPr algn="ctr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 Phuyal          200324</a:t>
            </a:r>
          </a:p>
          <a:p>
            <a:pPr algn="ctr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 Shrestha       200325</a:t>
            </a:r>
          </a:p>
          <a:p>
            <a:pPr algn="ctr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Saurav Karki               200334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endParaRPr lang="en-US" alt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5486400" y="4145264"/>
            <a:ext cx="3428999" cy="17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 algn="ctr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ICT</a:t>
            </a:r>
          </a:p>
          <a:p>
            <a:pPr algn="ctr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Cosmos College of Management and Technology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3571" y="5934670"/>
            <a:ext cx="315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 19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May, 2024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0" y="6455297"/>
            <a:ext cx="9127299" cy="365125"/>
          </a:xfrm>
          <a:solidFill>
            <a:schemeClr val="tx2"/>
          </a:solidFill>
        </p:spPr>
        <p:txBody>
          <a:bodyPr/>
          <a:lstStyle/>
          <a:p>
            <a:r>
              <a:rPr lang="en-US" sz="1600" b="1" dirty="0">
                <a:solidFill>
                  <a:schemeClr val="bg1"/>
                </a:solidFill>
              </a:rPr>
              <a:t>Department of ICT, Cosmos College of Management and Technology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602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Accurate Text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Increased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Editable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Reduced 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Time Savings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F196E-234A-4B6F-8E5B-7C72FCA2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24000"/>
            <a:ext cx="4176464" cy="47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coding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B69CC-1627-4F17-83E0-95A69D390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88840"/>
            <a:ext cx="397078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0BA85-F6D8-4E97-B3A0-C49DD7F6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OCR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Noise Handling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57D09-CFDC-4BE4-BB56-D76E2A96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E214-BB9F-4B4D-B9F5-E2CE6A85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6BF448-9017-481A-96B4-59B6DB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5B3C6-B4ED-49C4-A0C0-6372F792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00200"/>
            <a:ext cx="5076056" cy="40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C53579-71DE-451A-919D-3B9F0964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Text Conversion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Accessibility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Expansion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5C4D4-4678-4F03-97AC-0AD0C7C6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2AD4F-3FAB-41F9-8FCA-57160391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68CE8A-2412-4C6E-8610-5F9C2D01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58211-EA03-44F3-96D4-7902B5665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98" y="1524000"/>
            <a:ext cx="4449302" cy="46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1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E09A68-1D46-4FE1-A941-ADA8C7B8F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02" y="1600200"/>
            <a:ext cx="2088396" cy="45259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643FE-47DB-4212-92BE-A694CA13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4271B-0D5E-4F85-A5C7-84B8A1A3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564DCD-ECC9-4814-9D5D-CD3C56CB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411070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1BF662-4431-4B7F-AA29-23354BC78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" y="1600200"/>
            <a:ext cx="7676457" cy="45259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35D0B-2B10-48A2-AE94-21099ED5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B15D9-23EE-41CD-A121-2E17083E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128F01-F7BA-48A0-A608-60B76AD8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F8B206-97F1-4A55-85A9-06B1B764F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628800"/>
            <a:ext cx="2520280" cy="44973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5A65E-C9C3-49C4-981F-FA5381E0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2C133-A856-4F88-9AF7-8FACED02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D281E6-8EC1-4C95-91A0-584FDDAA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9144000" cy="2819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283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6037"/>
            <a:ext cx="9144000" cy="1371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772530-8C7C-4E85-9457-A043C60F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(Optical Character Recognition)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technology used to convert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documents, such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scanned paper documents, PDFs,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images captured by a digital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camera, into editable and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 data.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CAA06F-6682-4600-89E4-49E83AB4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47824"/>
            <a:ext cx="3763144" cy="44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2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Optical Character Recognition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674E42-5034-4A28-A682-83FD012E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00199"/>
            <a:ext cx="5256584" cy="44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8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EA7DE0-5A9A-48B5-8BD2-D087A8CB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data entry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Organizes and retrieves documents.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form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Digitizes historical documents.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9EC8B-4007-4ACA-BB63-35D61D6D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BB26C-F1CB-412C-9499-2F818887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B36B4-2514-454D-8674-D1655B3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23561-C408-4399-BC46-48D34600E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18" y="1600200"/>
            <a:ext cx="3827282" cy="44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5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449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robust and efficient 				    Handwritten OCR system capable 				       of accurately recognizing and 				      converting handwritten text into 				         machine-encoded text.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00000"/>
            <a:ext cx="9144000" cy="1371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07BA2-0CC5-41D3-A069-36E826AA8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524000"/>
            <a:ext cx="4319221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= laptop with Intel processor i5 or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Software::		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Frontend= Dart, Flutter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Backend=Python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-Office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Equipment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5E22B-D238-48A4-B80F-C09F48822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64903"/>
            <a:ext cx="3737049" cy="35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2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E5000F-122F-4DA0-8A13-DE1E2579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44B4-150B-4E31-804A-5C271770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47B13-1446-45ED-B370-FE64634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E894C2-5495-4212-B70D-F2F486E1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56" y="-13287"/>
            <a:ext cx="9144000" cy="1371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in OCR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B914F-1959-449B-941F-04B545E0F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49207"/>
            <a:ext cx="5148064" cy="43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Content Placeholder 97">
            <a:extLst>
              <a:ext uri="{FF2B5EF4-FFF2-40B4-BE49-F238E27FC236}">
                <a16:creationId xmlns:a16="http://schemas.microsoft.com/office/drawing/2014/main" id="{0A2280B5-4501-42C8-9714-C72A1A8FA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524000"/>
            <a:ext cx="7736159" cy="46021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282EB-455D-4FD6-A06D-9CFB4BEB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D60D3-578A-4C5F-984D-7708B831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2FA421-E238-4A52-8DD3-029B346D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94801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E0928-AABB-4DDE-9846-DDCF2D59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65A3-EEB4-451E-8877-54C1D76D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B98728-4A38-4351-8AB1-004CB05F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345A388-0135-4E59-83C2-95BA65FF0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82998"/>
            <a:ext cx="6624736" cy="4525963"/>
          </a:xfrm>
        </p:spPr>
      </p:pic>
    </p:spTree>
    <p:extLst>
      <p:ext uri="{BB962C8B-B14F-4D97-AF65-F5344CB8AC3E}">
        <p14:creationId xmlns:p14="http://schemas.microsoft.com/office/powerpoint/2010/main" val="110428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466</Words>
  <Application>Microsoft Office PowerPoint</Application>
  <PresentationFormat>On-screen Show (4:3)</PresentationFormat>
  <Paragraphs>110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Department of ICT</vt:lpstr>
      <vt:lpstr>INTRODUCTION</vt:lpstr>
      <vt:lpstr>How Optical Character Recognition works</vt:lpstr>
      <vt:lpstr>Application </vt:lpstr>
      <vt:lpstr>Objective</vt:lpstr>
      <vt:lpstr>Tools and Equipment</vt:lpstr>
      <vt:lpstr>Methodology in OCR</vt:lpstr>
      <vt:lpstr>Waterfall model</vt:lpstr>
      <vt:lpstr>Use case diagram</vt:lpstr>
      <vt:lpstr>Expected Outcomes</vt:lpstr>
      <vt:lpstr>Time Period</vt:lpstr>
      <vt:lpstr>Future Enhancements</vt:lpstr>
      <vt:lpstr>Conclusion</vt:lpstr>
      <vt:lpstr>Snapshot</vt:lpstr>
      <vt:lpstr>Snapshot</vt:lpstr>
      <vt:lpstr>Snapshot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sagar pc</cp:lastModifiedBy>
  <cp:revision>54</cp:revision>
  <dcterms:created xsi:type="dcterms:W3CDTF">2023-05-13T12:37:34Z</dcterms:created>
  <dcterms:modified xsi:type="dcterms:W3CDTF">2024-09-17T04:13:35Z</dcterms:modified>
</cp:coreProperties>
</file>