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77045089" name="Felix Ochieng" initials="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77045089" dt="2025-07-21T23:54:05.114" idx="1">
    <p:pos x="10" y="10"/>
    <p:text/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6095" y="320675"/>
            <a:ext cx="9891395" cy="1813560"/>
          </a:xfrm>
        </p:spPr>
        <p:txBody>
          <a:bodyPr>
            <a:normAutofit fontScale="90000"/>
          </a:bodyPr>
          <a:lstStyle/>
          <a:p>
            <a:r>
              <a:rPr lang="en-GB" altLang="en-US" dirty="0"/>
              <a:t>DATABASE DESIGNE AND DEVELOPMENT PROJECT  PROJECT </a:t>
            </a:r>
            <a:endParaRPr lang="en-GB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91105"/>
            <a:ext cx="7218045" cy="414020"/>
          </a:xfrm>
        </p:spPr>
        <p:txBody>
          <a:bodyPr>
            <a:normAutofit fontScale="90000" lnSpcReduction="20000"/>
          </a:bodyPr>
          <a:lstStyle/>
          <a:p>
            <a:r>
              <a:rPr lang="en-GB" altLang="en-US"/>
              <a:t>PROJECT TITLE:MATATU SACCO        </a:t>
            </a:r>
            <a:endParaRPr lang="en-GB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746760" y="32766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MEMBERS:</a:t>
            </a:r>
            <a:endParaRPr lang="en-GB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686435" y="38322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1.FELIX OCHIENG-24/06618</a:t>
            </a:r>
            <a:endParaRPr lang="en-GB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686435" y="4357370"/>
            <a:ext cx="4175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2.JESSE BISONGA</a:t>
            </a:r>
            <a:endParaRPr lang="en-GB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687070" y="4882515"/>
            <a:ext cx="4215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3.</a:t>
            </a:r>
            <a:endParaRPr lang="en-GB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	QUERIES</a:t>
            </a:r>
            <a:endParaRPr lang="en-GB" altLang="en-US"/>
          </a:p>
        </p:txBody>
      </p:sp>
      <p:pic>
        <p:nvPicPr>
          <p:cNvPr id="4" name="Content Placeholder 3" descr="Q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7025" y="1020445"/>
            <a:ext cx="10174605" cy="47859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QUERY 2</a:t>
            </a:r>
            <a:endParaRPr lang="en-GB" altLang="en-US"/>
          </a:p>
        </p:txBody>
      </p:sp>
      <p:pic>
        <p:nvPicPr>
          <p:cNvPr id="4" name="Content Placeholder 3" descr="Q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972820"/>
            <a:ext cx="9893300" cy="48094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QUERY 3</a:t>
            </a:r>
            <a:endParaRPr lang="en-GB" altLang="en-US"/>
          </a:p>
        </p:txBody>
      </p:sp>
      <p:pic>
        <p:nvPicPr>
          <p:cNvPr id="4" name="Content Placeholder 3" descr="Q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087120"/>
            <a:ext cx="9841865" cy="46723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QUERY 4</a:t>
            </a:r>
            <a:endParaRPr lang="en-GB" altLang="en-US"/>
          </a:p>
        </p:txBody>
      </p:sp>
      <p:pic>
        <p:nvPicPr>
          <p:cNvPr id="4" name="Content Placeholder 3" descr="Q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155700"/>
            <a:ext cx="9781540" cy="49098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DATABASE ERD DIAGRAM</a:t>
            </a:r>
            <a:endParaRPr lang="en-GB" altLang="en-US"/>
          </a:p>
        </p:txBody>
      </p:sp>
      <p:pic>
        <p:nvPicPr>
          <p:cNvPr id="4" name="Content Placeholder 3" descr="ERD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26920" y="1825625"/>
            <a:ext cx="813752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002665"/>
          </a:xfrm>
        </p:spPr>
        <p:txBody>
          <a:bodyPr/>
          <a:p>
            <a:r>
              <a:rPr lang="en-GB" altLang="en-US"/>
              <a:t>TABLE 1:VEHICLES</a:t>
            </a:r>
            <a:endParaRPr lang="en-GB" altLang="en-US"/>
          </a:p>
        </p:txBody>
      </p:sp>
      <p:pic>
        <p:nvPicPr>
          <p:cNvPr id="4" name="Content Placeholder 3" descr="table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18030" y="1825625"/>
            <a:ext cx="81546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067435"/>
          </a:xfrm>
        </p:spPr>
        <p:txBody>
          <a:bodyPr/>
          <a:p>
            <a:r>
              <a:rPr lang="en-GB" altLang="en-US"/>
              <a:t>TABLE 2:TRAVELLERS</a:t>
            </a:r>
            <a:endParaRPr lang="en-GB" altLang="en-US"/>
          </a:p>
        </p:txBody>
      </p:sp>
      <p:pic>
        <p:nvPicPr>
          <p:cNvPr id="4" name="Content Placeholder 3" descr="table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78685" y="1825625"/>
            <a:ext cx="783399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039495"/>
          </a:xfrm>
        </p:spPr>
        <p:txBody>
          <a:bodyPr/>
          <a:p>
            <a:r>
              <a:rPr lang="en-GB" altLang="en-US"/>
              <a:t>TABLE 3:ROUTES</a:t>
            </a:r>
            <a:endParaRPr lang="en-GB" altLang="en-US"/>
          </a:p>
        </p:txBody>
      </p:sp>
      <p:pic>
        <p:nvPicPr>
          <p:cNvPr id="4" name="Content Placeholder 3" descr="table3.jp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28520" y="1825625"/>
            <a:ext cx="793432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645785" cy="1057910"/>
          </a:xfrm>
        </p:spPr>
        <p:txBody>
          <a:bodyPr/>
          <a:p>
            <a:r>
              <a:rPr lang="en-GB" altLang="en-US"/>
              <a:t>TABLE 4:MAINTENANCE</a:t>
            </a:r>
            <a:endParaRPr lang="en-GB" altLang="en-US"/>
          </a:p>
        </p:txBody>
      </p:sp>
      <p:pic>
        <p:nvPicPr>
          <p:cNvPr id="4" name="Content Placeholder 3" descr="table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49170" y="1825625"/>
            <a:ext cx="769302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5257800" cy="1094740"/>
          </a:xfrm>
        </p:spPr>
        <p:txBody>
          <a:bodyPr/>
          <a:p>
            <a:r>
              <a:rPr lang="en-GB" altLang="en-US"/>
              <a:t>TABLE 5:TRIPS</a:t>
            </a:r>
            <a:endParaRPr lang="en-GB" altLang="en-US"/>
          </a:p>
        </p:txBody>
      </p:sp>
      <p:pic>
        <p:nvPicPr>
          <p:cNvPr id="4" name="Content Placeholder 3" descr="table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49170" y="1825625"/>
            <a:ext cx="769302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021715"/>
          </a:xfrm>
        </p:spPr>
        <p:txBody>
          <a:bodyPr/>
          <a:p>
            <a:r>
              <a:rPr lang="en-GB" altLang="en-US"/>
              <a:t>TABLE 6:STAFF</a:t>
            </a:r>
            <a:endParaRPr lang="en-GB" altLang="en-US"/>
          </a:p>
        </p:txBody>
      </p:sp>
      <p:pic>
        <p:nvPicPr>
          <p:cNvPr id="4" name="Content Placeholder 3" descr="table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15870" y="1825625"/>
            <a:ext cx="715899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048385"/>
          </a:xfrm>
        </p:spPr>
        <p:txBody>
          <a:bodyPr/>
          <a:p>
            <a:r>
              <a:rPr lang="en-GB" altLang="en-US"/>
              <a:t>TABLE 7:PAYMENTS</a:t>
            </a:r>
            <a:endParaRPr lang="en-GB" altLang="en-US"/>
          </a:p>
        </p:txBody>
      </p:sp>
      <p:pic>
        <p:nvPicPr>
          <p:cNvPr id="4" name="Content Placeholder 3" descr="table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16810" y="1825625"/>
            <a:ext cx="7357745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</Words>
  <Application>WPS Presentation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Blue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DESIGNE AND DEVELOPMENT PROJECT  PROJECT </dc:title>
  <dc:creator/>
  <cp:lastModifiedBy>Felix Ochieng</cp:lastModifiedBy>
  <cp:revision>1</cp:revision>
  <dcterms:created xsi:type="dcterms:W3CDTF">2025-07-21T21:59:44Z</dcterms:created>
  <dcterms:modified xsi:type="dcterms:W3CDTF">2025-07-21T21:59:44Z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B91FEC3C1A5C47CF8C33662ADBA13F40_11</vt:lpwstr>
  </property>
  <property fmtid="{D5CDD505-2E9C-101B-9397-08002B2CF9AE}" pid="3" name="KSOProductBuildVer">
    <vt:lpwstr>1033-12.2.0.21931</vt:lpwstr>
  </property>
</Properties>
</file>