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78" r:id="rId5"/>
    <p:sldId id="283" r:id="rId6"/>
    <p:sldId id="289" r:id="rId7"/>
    <p:sldId id="284" r:id="rId8"/>
    <p:sldId id="281" r:id="rId9"/>
    <p:sldId id="2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1" cy="6857990"/>
          </a:xfrm>
          <a:prstGeom prst="rect">
            <a:avLst/>
          </a:prstGeom>
        </p:spPr>
      </p:pic>
      <p:sp useBgFill="1">
        <p:nvSpPr>
          <p:cNvPr id="113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5232" y="1235440"/>
            <a:ext cx="7219954" cy="2126186"/>
          </a:xfrm>
        </p:spPr>
        <p:txBody>
          <a:bodyPr>
            <a:normAutofit/>
          </a:bodyPr>
          <a:lstStyle/>
          <a:p>
            <a:r>
              <a:rPr lang="en-US" sz="3000" dirty="0"/>
              <a:t>Linear Programming Project:</a:t>
            </a:r>
            <a:br>
              <a:rPr lang="en-US" sz="3000" dirty="0"/>
            </a:br>
            <a:r>
              <a:rPr lang="en-US" sz="3000" dirty="0"/>
              <a:t>Optimizing Responses to Arson Calls by the Denver Metro Fire Police Department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5232" y="4045248"/>
            <a:ext cx="7219954" cy="1049867"/>
          </a:xfrm>
        </p:spPr>
        <p:txBody>
          <a:bodyPr>
            <a:normAutofit/>
          </a:bodyPr>
          <a:lstStyle/>
          <a:p>
            <a:r>
              <a:rPr lang="en-US" dirty="0"/>
              <a:t>By: SRM, EHH</a:t>
            </a:r>
          </a:p>
          <a:p>
            <a:r>
              <a:rPr lang="en-US" dirty="0"/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70BCA-CD53-4CEF-AF7B-EFEF53E7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AD9C9-A09A-4308-BE36-E65E69720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look at fires in Denver County for the last 5 years and determine which Fire Station needs to respond to it?</a:t>
            </a:r>
          </a:p>
          <a:p>
            <a:r>
              <a:rPr lang="en-US" dirty="0"/>
              <a:t>Would this mean that stations should answer calls outside of their district?</a:t>
            </a:r>
          </a:p>
        </p:txBody>
      </p:sp>
    </p:spTree>
    <p:extLst>
      <p:ext uri="{BB962C8B-B14F-4D97-AF65-F5344CB8AC3E}">
        <p14:creationId xmlns:p14="http://schemas.microsoft.com/office/powerpoint/2010/main" val="373456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4555-2B6F-4E25-8C52-497984E61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2144"/>
            <a:ext cx="10353762" cy="719091"/>
          </a:xfrm>
        </p:spPr>
        <p:txBody>
          <a:bodyPr>
            <a:normAutofit fontScale="90000"/>
          </a:bodyPr>
          <a:lstStyle/>
          <a:p>
            <a:r>
              <a:rPr lang="en-US" dirty="0"/>
              <a:t>The data, continued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984ABD43-CAE8-43DC-AA51-360050533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15" y="621713"/>
            <a:ext cx="11950055" cy="6017211"/>
          </a:xfrm>
        </p:spPr>
      </p:pic>
    </p:spTree>
    <p:extLst>
      <p:ext uri="{BB962C8B-B14F-4D97-AF65-F5344CB8AC3E}">
        <p14:creationId xmlns:p14="http://schemas.microsoft.com/office/powerpoint/2010/main" val="392136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09EE-BB24-4087-8DC7-F51377E8C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2CE3E-9870-4CA3-81D5-A838D1B61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mathematical optimization technique, we looked at which fire station should respond to a fire to minimize the distance between the station and the location of the fire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50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E5AB4-411F-4A49-A3A9-1B01C89C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5EB99-EC71-4508-9BD8-D88FAFC79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683" y="1782835"/>
            <a:ext cx="10780458" cy="4643132"/>
          </a:xfrm>
        </p:spPr>
        <p:txBody>
          <a:bodyPr>
            <a:normAutofit/>
          </a:bodyPr>
          <a:lstStyle/>
          <a:p>
            <a:r>
              <a:rPr lang="en-US" dirty="0"/>
              <a:t>Per our work, we recommend in 78% of arsons that a fire station outside of the fire district be the one to respond</a:t>
            </a:r>
          </a:p>
          <a:p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12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1F335-CA37-40AA-BA09-57C5A1C0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63894-F2D7-46E8-9E31-0A9A3F56E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see that there are an alarming number of fire stations that are responding to fires that are not within their district</a:t>
            </a:r>
          </a:p>
          <a:p>
            <a:endParaRPr lang="en-US" dirty="0"/>
          </a:p>
          <a:p>
            <a:r>
              <a:rPr lang="en-US" dirty="0"/>
              <a:t>We can make the valid argument that there is a need to advocate for funding to build more fire stations within the Denver-Metro Area</a:t>
            </a:r>
          </a:p>
          <a:p>
            <a:endParaRPr lang="en-US" dirty="0"/>
          </a:p>
          <a:p>
            <a:r>
              <a:rPr lang="en-US" dirty="0"/>
              <a:t>For future work we could take a closer look at which district is in the most need of another fire station</a:t>
            </a:r>
          </a:p>
          <a:p>
            <a:endParaRPr lang="en-US" dirty="0">
              <a:solidFill>
                <a:schemeClr val="tx1">
                  <a:lumMod val="8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7005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196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Goudy Old Style</vt:lpstr>
      <vt:lpstr>Wingdings 2</vt:lpstr>
      <vt:lpstr>SlateVTI</vt:lpstr>
      <vt:lpstr>Linear Programming Project: Optimizing Responses to Arson Calls by the Denver Metro Fire Police Department</vt:lpstr>
      <vt:lpstr>High-level Question</vt:lpstr>
      <vt:lpstr>The data, continued</vt:lpstr>
      <vt:lpstr>Our method</vt:lpstr>
      <vt:lpstr>Our Findings</vt:lpstr>
      <vt:lpstr>Policy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 Project: Optimizing responses to arson calls by the Denver Metro Fire Police Department</dc:title>
  <dc:creator>Robles Munoz, Sandra</dc:creator>
  <cp:lastModifiedBy>Robles Munoz, Sandra</cp:lastModifiedBy>
  <cp:revision>13</cp:revision>
  <dcterms:created xsi:type="dcterms:W3CDTF">2020-11-12T04:58:08Z</dcterms:created>
  <dcterms:modified xsi:type="dcterms:W3CDTF">2020-12-01T02:46:10Z</dcterms:modified>
</cp:coreProperties>
</file>