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sldIdLst>
    <p:sldId id="259" r:id="rId3"/>
    <p:sldId id="260" r:id="rId4"/>
    <p:sldId id="261" r:id="rId5"/>
    <p:sldId id="262" r:id="rId6"/>
    <p:sldId id="263" r:id="rId7"/>
    <p:sldId id="256" r:id="rId8"/>
    <p:sldId id="264" r:id="rId9"/>
    <p:sldId id="269" r:id="rId10"/>
    <p:sldId id="258" r:id="rId11"/>
    <p:sldId id="266" r:id="rId12"/>
    <p:sldId id="265" r:id="rId13"/>
    <p:sldId id="267" r:id="rId14"/>
    <p:sldId id="25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648"/>
    <a:srgbClr val="153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E7BD1-20E7-49D9-A142-63977DAB0050}" type="doc">
      <dgm:prSet loTypeId="urn:microsoft.com/office/officeart/2005/8/layout/hProcess9" loCatId="process" qsTypeId="urn:microsoft.com/office/officeart/2005/8/quickstyle/3d9" qsCatId="3D" csTypeId="urn:microsoft.com/office/officeart/2005/8/colors/colorful2" csCatId="colorful" phldr="1"/>
      <dgm:spPr/>
    </dgm:pt>
    <dgm:pt modelId="{237CE89C-DC2C-4259-9C3F-6299B450EBD2}">
      <dgm:prSet phldrT="[Text]" custT="1"/>
      <dgm:spPr/>
      <dgm:t>
        <a:bodyPr/>
        <a:lstStyle/>
        <a:p>
          <a:r>
            <a:rPr lang="en-US" sz="2400" dirty="0" smtClean="0"/>
            <a:t>Dataset</a:t>
          </a:r>
          <a:endParaRPr lang="en-US" sz="2400" dirty="0"/>
        </a:p>
      </dgm:t>
    </dgm:pt>
    <dgm:pt modelId="{37844DBD-844F-44DA-AA6B-3E251E0A4BE2}" type="parTrans" cxnId="{9F600ADF-5CB2-4DC9-8883-6137302CDD7B}">
      <dgm:prSet/>
      <dgm:spPr/>
      <dgm:t>
        <a:bodyPr/>
        <a:lstStyle/>
        <a:p>
          <a:endParaRPr lang="en-US"/>
        </a:p>
      </dgm:t>
    </dgm:pt>
    <dgm:pt modelId="{1E46CE39-6D5A-405D-B638-A6BD8B7FC0FA}" type="sibTrans" cxnId="{9F600ADF-5CB2-4DC9-8883-6137302CDD7B}">
      <dgm:prSet/>
      <dgm:spPr/>
      <dgm:t>
        <a:bodyPr/>
        <a:lstStyle/>
        <a:p>
          <a:endParaRPr lang="en-US"/>
        </a:p>
      </dgm:t>
    </dgm:pt>
    <dgm:pt modelId="{EFCC1F09-E735-40A7-AB8D-FE7701E672CF}">
      <dgm:prSet phldrT="[Text]"/>
      <dgm:spPr/>
      <dgm:t>
        <a:bodyPr/>
        <a:lstStyle/>
        <a:p>
          <a:r>
            <a:rPr lang="en-US" dirty="0" smtClean="0"/>
            <a:t>Tokenization</a:t>
          </a:r>
          <a:endParaRPr lang="en-US" dirty="0"/>
        </a:p>
      </dgm:t>
    </dgm:pt>
    <dgm:pt modelId="{9F913053-45A3-4576-A822-0260B74E002B}" type="parTrans" cxnId="{F70BE04F-94E0-417B-8D4B-8C1801ECCB91}">
      <dgm:prSet/>
      <dgm:spPr/>
      <dgm:t>
        <a:bodyPr/>
        <a:lstStyle/>
        <a:p>
          <a:endParaRPr lang="en-US"/>
        </a:p>
      </dgm:t>
    </dgm:pt>
    <dgm:pt modelId="{B91217CF-3930-46D9-A90A-7EFC8C7E734B}" type="sibTrans" cxnId="{F70BE04F-94E0-417B-8D4B-8C1801ECCB91}">
      <dgm:prSet/>
      <dgm:spPr/>
      <dgm:t>
        <a:bodyPr/>
        <a:lstStyle/>
        <a:p>
          <a:endParaRPr lang="en-US"/>
        </a:p>
      </dgm:t>
    </dgm:pt>
    <dgm:pt modelId="{D1C3A665-BDC0-4AA6-8993-C752B28728A1}">
      <dgm:prSet phldrT="[Text]"/>
      <dgm:spPr/>
      <dgm:t>
        <a:bodyPr/>
        <a:lstStyle/>
        <a:p>
          <a:r>
            <a:rPr lang="en-US" dirty="0" smtClean="0"/>
            <a:t>Vectorization</a:t>
          </a:r>
          <a:endParaRPr lang="en-US" dirty="0"/>
        </a:p>
      </dgm:t>
    </dgm:pt>
    <dgm:pt modelId="{002F1176-4560-464E-8DF0-08E912A4E71C}" type="parTrans" cxnId="{BE41E247-2C44-4F39-BCA2-552201BCA990}">
      <dgm:prSet/>
      <dgm:spPr/>
      <dgm:t>
        <a:bodyPr/>
        <a:lstStyle/>
        <a:p>
          <a:endParaRPr lang="en-US"/>
        </a:p>
      </dgm:t>
    </dgm:pt>
    <dgm:pt modelId="{CC10D4FB-2665-492B-BE51-C6D1B523EA29}" type="sibTrans" cxnId="{BE41E247-2C44-4F39-BCA2-552201BCA990}">
      <dgm:prSet/>
      <dgm:spPr/>
      <dgm:t>
        <a:bodyPr/>
        <a:lstStyle/>
        <a:p>
          <a:endParaRPr lang="en-US"/>
        </a:p>
      </dgm:t>
    </dgm:pt>
    <dgm:pt modelId="{1264E179-2619-4622-B1AD-6BDC24A242ED}">
      <dgm:prSet phldrT="[Text]"/>
      <dgm:spPr/>
      <dgm:t>
        <a:bodyPr/>
        <a:lstStyle/>
        <a:p>
          <a:r>
            <a:rPr lang="en-US" dirty="0" smtClean="0"/>
            <a:t>Training Model</a:t>
          </a:r>
          <a:endParaRPr lang="en-US" dirty="0"/>
        </a:p>
      </dgm:t>
    </dgm:pt>
    <dgm:pt modelId="{473C0ACD-D7AB-4178-87C8-BC55DEBAE49D}" type="parTrans" cxnId="{CCD9A0E3-B053-4363-AA8D-9BA7B62195E3}">
      <dgm:prSet/>
      <dgm:spPr/>
      <dgm:t>
        <a:bodyPr/>
        <a:lstStyle/>
        <a:p>
          <a:endParaRPr lang="en-US"/>
        </a:p>
      </dgm:t>
    </dgm:pt>
    <dgm:pt modelId="{665E68BC-F23E-416E-A19D-5C0F49CAC90A}" type="sibTrans" cxnId="{CCD9A0E3-B053-4363-AA8D-9BA7B62195E3}">
      <dgm:prSet/>
      <dgm:spPr/>
      <dgm:t>
        <a:bodyPr/>
        <a:lstStyle/>
        <a:p>
          <a:endParaRPr lang="en-US"/>
        </a:p>
      </dgm:t>
    </dgm:pt>
    <dgm:pt modelId="{57B87079-EF24-47C3-8E45-091CA6C972D7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2068BB88-E155-47DD-80E3-46D64DE8D205}" type="parTrans" cxnId="{B254F985-CD5F-470F-BD77-3AE6E642D367}">
      <dgm:prSet/>
      <dgm:spPr/>
      <dgm:t>
        <a:bodyPr/>
        <a:lstStyle/>
        <a:p>
          <a:endParaRPr lang="en-US"/>
        </a:p>
      </dgm:t>
    </dgm:pt>
    <dgm:pt modelId="{CE07D166-468D-432E-822B-251E6588FEC5}" type="sibTrans" cxnId="{B254F985-CD5F-470F-BD77-3AE6E642D367}">
      <dgm:prSet/>
      <dgm:spPr/>
      <dgm:t>
        <a:bodyPr/>
        <a:lstStyle/>
        <a:p>
          <a:endParaRPr lang="en-US"/>
        </a:p>
      </dgm:t>
    </dgm:pt>
    <dgm:pt modelId="{D4C2D98D-6AA8-4DD9-8564-3EF26BF0B607}" type="pres">
      <dgm:prSet presAssocID="{9A2E7BD1-20E7-49D9-A142-63977DAB0050}" presName="CompostProcess" presStyleCnt="0">
        <dgm:presLayoutVars>
          <dgm:dir/>
          <dgm:resizeHandles val="exact"/>
        </dgm:presLayoutVars>
      </dgm:prSet>
      <dgm:spPr/>
    </dgm:pt>
    <dgm:pt modelId="{CE6DC33F-14BE-4798-B88A-45311DEFCE9F}" type="pres">
      <dgm:prSet presAssocID="{9A2E7BD1-20E7-49D9-A142-63977DAB0050}" presName="arrow" presStyleLbl="bgShp" presStyleIdx="0" presStyleCnt="1"/>
      <dgm:spPr/>
    </dgm:pt>
    <dgm:pt modelId="{8CB7B371-2AE1-4E74-B8FA-4097FDBF3C7E}" type="pres">
      <dgm:prSet presAssocID="{9A2E7BD1-20E7-49D9-A142-63977DAB0050}" presName="linearProcess" presStyleCnt="0"/>
      <dgm:spPr/>
    </dgm:pt>
    <dgm:pt modelId="{B9C5A3EC-7491-4464-8148-4A4D64F38EB4}" type="pres">
      <dgm:prSet presAssocID="{237CE89C-DC2C-4259-9C3F-6299B450EBD2}" presName="textNode" presStyleLbl="node1" presStyleIdx="0" presStyleCnt="5" custLinFactX="-25699" custLinFactNeighborX="-100000" custLinFactNeighborY="-1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B24F1-4C44-4333-8EF8-B0436BB4F4D0}" type="pres">
      <dgm:prSet presAssocID="{1E46CE39-6D5A-405D-B638-A6BD8B7FC0FA}" presName="sibTrans" presStyleCnt="0"/>
      <dgm:spPr/>
    </dgm:pt>
    <dgm:pt modelId="{D6E8028C-A63C-440D-9382-256CE5C47005}" type="pres">
      <dgm:prSet presAssocID="{EFCC1F09-E735-40A7-AB8D-FE7701E672C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419F4-A9E4-44AE-A135-E1851DB23090}" type="pres">
      <dgm:prSet presAssocID="{B91217CF-3930-46D9-A90A-7EFC8C7E734B}" presName="sibTrans" presStyleCnt="0"/>
      <dgm:spPr/>
    </dgm:pt>
    <dgm:pt modelId="{DB9B39B9-33A9-42E0-80C2-57A73D589D7E}" type="pres">
      <dgm:prSet presAssocID="{D1C3A665-BDC0-4AA6-8993-C752B28728A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9A0A7-DF02-46C8-8CC4-4721BCDAE49A}" type="pres">
      <dgm:prSet presAssocID="{CC10D4FB-2665-492B-BE51-C6D1B523EA29}" presName="sibTrans" presStyleCnt="0"/>
      <dgm:spPr/>
    </dgm:pt>
    <dgm:pt modelId="{2A9FFB5C-5B91-4783-87A6-C05C7B2E3A78}" type="pres">
      <dgm:prSet presAssocID="{1264E179-2619-4622-B1AD-6BDC24A242ED}" presName="textNode" presStyleLbl="node1" presStyleIdx="3" presStyleCnt="5" custLinFactNeighborX="31486" custLinFactNeighborY="-16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63780-6844-4DA4-A5DB-A8957F977249}" type="pres">
      <dgm:prSet presAssocID="{665E68BC-F23E-416E-A19D-5C0F49CAC90A}" presName="sibTrans" presStyleCnt="0"/>
      <dgm:spPr/>
    </dgm:pt>
    <dgm:pt modelId="{DC736D0D-C118-4A66-9CBD-9C249F5A1A36}" type="pres">
      <dgm:prSet presAssocID="{57B87079-EF24-47C3-8E45-091CA6C972D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D9A0E3-B053-4363-AA8D-9BA7B62195E3}" srcId="{9A2E7BD1-20E7-49D9-A142-63977DAB0050}" destId="{1264E179-2619-4622-B1AD-6BDC24A242ED}" srcOrd="3" destOrd="0" parTransId="{473C0ACD-D7AB-4178-87C8-BC55DEBAE49D}" sibTransId="{665E68BC-F23E-416E-A19D-5C0F49CAC90A}"/>
    <dgm:cxn modelId="{9F600ADF-5CB2-4DC9-8883-6137302CDD7B}" srcId="{9A2E7BD1-20E7-49D9-A142-63977DAB0050}" destId="{237CE89C-DC2C-4259-9C3F-6299B450EBD2}" srcOrd="0" destOrd="0" parTransId="{37844DBD-844F-44DA-AA6B-3E251E0A4BE2}" sibTransId="{1E46CE39-6D5A-405D-B638-A6BD8B7FC0FA}"/>
    <dgm:cxn modelId="{B44E7EDE-E7FD-41DC-9F3E-3C54CC9C33AB}" type="presOf" srcId="{1264E179-2619-4622-B1AD-6BDC24A242ED}" destId="{2A9FFB5C-5B91-4783-87A6-C05C7B2E3A78}" srcOrd="0" destOrd="0" presId="urn:microsoft.com/office/officeart/2005/8/layout/hProcess9"/>
    <dgm:cxn modelId="{B254F985-CD5F-470F-BD77-3AE6E642D367}" srcId="{9A2E7BD1-20E7-49D9-A142-63977DAB0050}" destId="{57B87079-EF24-47C3-8E45-091CA6C972D7}" srcOrd="4" destOrd="0" parTransId="{2068BB88-E155-47DD-80E3-46D64DE8D205}" sibTransId="{CE07D166-468D-432E-822B-251E6588FEC5}"/>
    <dgm:cxn modelId="{6390DF76-9CE5-4ED1-8BC3-22C8EA492CAC}" type="presOf" srcId="{9A2E7BD1-20E7-49D9-A142-63977DAB0050}" destId="{D4C2D98D-6AA8-4DD9-8564-3EF26BF0B607}" srcOrd="0" destOrd="0" presId="urn:microsoft.com/office/officeart/2005/8/layout/hProcess9"/>
    <dgm:cxn modelId="{B2F5F70C-10E9-4E02-99B0-3C5152933AC4}" type="presOf" srcId="{D1C3A665-BDC0-4AA6-8993-C752B28728A1}" destId="{DB9B39B9-33A9-42E0-80C2-57A73D589D7E}" srcOrd="0" destOrd="0" presId="urn:microsoft.com/office/officeart/2005/8/layout/hProcess9"/>
    <dgm:cxn modelId="{6A2C3C27-AC74-4297-BCE0-56C65CBFA707}" type="presOf" srcId="{57B87079-EF24-47C3-8E45-091CA6C972D7}" destId="{DC736D0D-C118-4A66-9CBD-9C249F5A1A36}" srcOrd="0" destOrd="0" presId="urn:microsoft.com/office/officeart/2005/8/layout/hProcess9"/>
    <dgm:cxn modelId="{F70BE04F-94E0-417B-8D4B-8C1801ECCB91}" srcId="{9A2E7BD1-20E7-49D9-A142-63977DAB0050}" destId="{EFCC1F09-E735-40A7-AB8D-FE7701E672CF}" srcOrd="1" destOrd="0" parTransId="{9F913053-45A3-4576-A822-0260B74E002B}" sibTransId="{B91217CF-3930-46D9-A90A-7EFC8C7E734B}"/>
    <dgm:cxn modelId="{BE41E247-2C44-4F39-BCA2-552201BCA990}" srcId="{9A2E7BD1-20E7-49D9-A142-63977DAB0050}" destId="{D1C3A665-BDC0-4AA6-8993-C752B28728A1}" srcOrd="2" destOrd="0" parTransId="{002F1176-4560-464E-8DF0-08E912A4E71C}" sibTransId="{CC10D4FB-2665-492B-BE51-C6D1B523EA29}"/>
    <dgm:cxn modelId="{9A66D885-0BDB-4C80-9044-38B080A5001C}" type="presOf" srcId="{EFCC1F09-E735-40A7-AB8D-FE7701E672CF}" destId="{D6E8028C-A63C-440D-9382-256CE5C47005}" srcOrd="0" destOrd="0" presId="urn:microsoft.com/office/officeart/2005/8/layout/hProcess9"/>
    <dgm:cxn modelId="{E8A3017F-36EC-4175-9A24-F2B06F0BB1B8}" type="presOf" srcId="{237CE89C-DC2C-4259-9C3F-6299B450EBD2}" destId="{B9C5A3EC-7491-4464-8148-4A4D64F38EB4}" srcOrd="0" destOrd="0" presId="urn:microsoft.com/office/officeart/2005/8/layout/hProcess9"/>
    <dgm:cxn modelId="{CBDEEC7B-4BE5-432A-85C8-DF873F9D486E}" type="presParOf" srcId="{D4C2D98D-6AA8-4DD9-8564-3EF26BF0B607}" destId="{CE6DC33F-14BE-4798-B88A-45311DEFCE9F}" srcOrd="0" destOrd="0" presId="urn:microsoft.com/office/officeart/2005/8/layout/hProcess9"/>
    <dgm:cxn modelId="{0E4B6FF3-D745-4C16-9F63-D52E5A073666}" type="presParOf" srcId="{D4C2D98D-6AA8-4DD9-8564-3EF26BF0B607}" destId="{8CB7B371-2AE1-4E74-B8FA-4097FDBF3C7E}" srcOrd="1" destOrd="0" presId="urn:microsoft.com/office/officeart/2005/8/layout/hProcess9"/>
    <dgm:cxn modelId="{1FF451DE-48C9-438E-8018-3A001BB8E42C}" type="presParOf" srcId="{8CB7B371-2AE1-4E74-B8FA-4097FDBF3C7E}" destId="{B9C5A3EC-7491-4464-8148-4A4D64F38EB4}" srcOrd="0" destOrd="0" presId="urn:microsoft.com/office/officeart/2005/8/layout/hProcess9"/>
    <dgm:cxn modelId="{915E799F-64D5-45FF-BB56-4B89D0E59BE2}" type="presParOf" srcId="{8CB7B371-2AE1-4E74-B8FA-4097FDBF3C7E}" destId="{918B24F1-4C44-4333-8EF8-B0436BB4F4D0}" srcOrd="1" destOrd="0" presId="urn:microsoft.com/office/officeart/2005/8/layout/hProcess9"/>
    <dgm:cxn modelId="{1EABD21D-D5B0-4AF9-821C-436B37432941}" type="presParOf" srcId="{8CB7B371-2AE1-4E74-B8FA-4097FDBF3C7E}" destId="{D6E8028C-A63C-440D-9382-256CE5C47005}" srcOrd="2" destOrd="0" presId="urn:microsoft.com/office/officeart/2005/8/layout/hProcess9"/>
    <dgm:cxn modelId="{57DE9382-DDF2-4CAB-A792-34CCC9AF1B13}" type="presParOf" srcId="{8CB7B371-2AE1-4E74-B8FA-4097FDBF3C7E}" destId="{A0E419F4-A9E4-44AE-A135-E1851DB23090}" srcOrd="3" destOrd="0" presId="urn:microsoft.com/office/officeart/2005/8/layout/hProcess9"/>
    <dgm:cxn modelId="{C593B7B8-B194-4AE2-9AC7-23303F984032}" type="presParOf" srcId="{8CB7B371-2AE1-4E74-B8FA-4097FDBF3C7E}" destId="{DB9B39B9-33A9-42E0-80C2-57A73D589D7E}" srcOrd="4" destOrd="0" presId="urn:microsoft.com/office/officeart/2005/8/layout/hProcess9"/>
    <dgm:cxn modelId="{AB405F49-0E21-4242-BDEB-CF39E141730F}" type="presParOf" srcId="{8CB7B371-2AE1-4E74-B8FA-4097FDBF3C7E}" destId="{7BC9A0A7-DF02-46C8-8CC4-4721BCDAE49A}" srcOrd="5" destOrd="0" presId="urn:microsoft.com/office/officeart/2005/8/layout/hProcess9"/>
    <dgm:cxn modelId="{63949BE9-6270-4925-BE97-0FC600CC7C65}" type="presParOf" srcId="{8CB7B371-2AE1-4E74-B8FA-4097FDBF3C7E}" destId="{2A9FFB5C-5B91-4783-87A6-C05C7B2E3A78}" srcOrd="6" destOrd="0" presId="urn:microsoft.com/office/officeart/2005/8/layout/hProcess9"/>
    <dgm:cxn modelId="{22CAD0BD-1760-46DC-A2E7-133CE366CC21}" type="presParOf" srcId="{8CB7B371-2AE1-4E74-B8FA-4097FDBF3C7E}" destId="{0F263780-6844-4DA4-A5DB-A8957F977249}" srcOrd="7" destOrd="0" presId="urn:microsoft.com/office/officeart/2005/8/layout/hProcess9"/>
    <dgm:cxn modelId="{F7F4A125-8D0D-4ECD-861E-B2FF33E5A1FF}" type="presParOf" srcId="{8CB7B371-2AE1-4E74-B8FA-4097FDBF3C7E}" destId="{DC736D0D-C118-4A66-9CBD-9C249F5A1A3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C33F-14BE-4798-B88A-45311DEFCE9F}">
      <dsp:nvSpPr>
        <dsp:cNvPr id="0" name=""/>
        <dsp:cNvSpPr/>
      </dsp:nvSpPr>
      <dsp:spPr>
        <a:xfrm>
          <a:off x="768338" y="0"/>
          <a:ext cx="8707835" cy="532276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5A3EC-7491-4464-8148-4A4D64F38EB4}">
      <dsp:nvSpPr>
        <dsp:cNvPr id="0" name=""/>
        <dsp:cNvSpPr/>
      </dsp:nvSpPr>
      <dsp:spPr>
        <a:xfrm>
          <a:off x="0" y="1556631"/>
          <a:ext cx="1910198" cy="21291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Dataset</a:t>
          </a:r>
          <a:endParaRPr lang="en-US" sz="2400" kern="1200" dirty="0"/>
        </a:p>
      </dsp:txBody>
      <dsp:txXfrm>
        <a:off x="93248" y="1649879"/>
        <a:ext cx="1723702" cy="1942609"/>
      </dsp:txXfrm>
    </dsp:sp>
    <dsp:sp modelId="{D6E8028C-A63C-440D-9382-256CE5C47005}">
      <dsp:nvSpPr>
        <dsp:cNvPr id="0" name=""/>
        <dsp:cNvSpPr/>
      </dsp:nvSpPr>
      <dsp:spPr>
        <a:xfrm>
          <a:off x="2085882" y="1596828"/>
          <a:ext cx="1910198" cy="2129105"/>
        </a:xfrm>
        <a:prstGeom prst="roundRect">
          <a:avLst/>
        </a:prstGeom>
        <a:solidFill>
          <a:schemeClr val="accent2">
            <a:hueOff val="1802103"/>
            <a:satOff val="2750"/>
            <a:lumOff val="98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Tokenization</a:t>
          </a:r>
          <a:endParaRPr lang="en-US" sz="2200" kern="1200" dirty="0"/>
        </a:p>
      </dsp:txBody>
      <dsp:txXfrm>
        <a:off x="2179130" y="1690076"/>
        <a:ext cx="1723702" cy="1942609"/>
      </dsp:txXfrm>
    </dsp:sp>
    <dsp:sp modelId="{DB9B39B9-33A9-42E0-80C2-57A73D589D7E}">
      <dsp:nvSpPr>
        <dsp:cNvPr id="0" name=""/>
        <dsp:cNvSpPr/>
      </dsp:nvSpPr>
      <dsp:spPr>
        <a:xfrm>
          <a:off x="4167156" y="1596828"/>
          <a:ext cx="1910198" cy="2129105"/>
        </a:xfrm>
        <a:prstGeom prst="roundRect">
          <a:avLst/>
        </a:prstGeom>
        <a:solidFill>
          <a:schemeClr val="accent2">
            <a:hueOff val="3604206"/>
            <a:satOff val="5500"/>
            <a:lumOff val="196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Vectorization</a:t>
          </a:r>
          <a:endParaRPr lang="en-US" sz="2200" kern="1200" dirty="0"/>
        </a:p>
      </dsp:txBody>
      <dsp:txXfrm>
        <a:off x="4260404" y="1690076"/>
        <a:ext cx="1723702" cy="1942609"/>
      </dsp:txXfrm>
    </dsp:sp>
    <dsp:sp modelId="{2A9FFB5C-5B91-4783-87A6-C05C7B2E3A78}">
      <dsp:nvSpPr>
        <dsp:cNvPr id="0" name=""/>
        <dsp:cNvSpPr/>
      </dsp:nvSpPr>
      <dsp:spPr>
        <a:xfrm>
          <a:off x="6302295" y="1252531"/>
          <a:ext cx="1910198" cy="2129105"/>
        </a:xfrm>
        <a:prstGeom prst="roundRect">
          <a:avLst/>
        </a:prstGeom>
        <a:solidFill>
          <a:schemeClr val="accent2">
            <a:hueOff val="5406309"/>
            <a:satOff val="8249"/>
            <a:lumOff val="295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Training Model</a:t>
          </a:r>
          <a:endParaRPr lang="en-US" sz="2200" kern="1200" dirty="0"/>
        </a:p>
      </dsp:txBody>
      <dsp:txXfrm>
        <a:off x="6395543" y="1345779"/>
        <a:ext cx="1723702" cy="1942609"/>
      </dsp:txXfrm>
    </dsp:sp>
    <dsp:sp modelId="{DC736D0D-C118-4A66-9CBD-9C249F5A1A36}">
      <dsp:nvSpPr>
        <dsp:cNvPr id="0" name=""/>
        <dsp:cNvSpPr/>
      </dsp:nvSpPr>
      <dsp:spPr>
        <a:xfrm>
          <a:off x="8329704" y="1596828"/>
          <a:ext cx="1910198" cy="2129105"/>
        </a:xfrm>
        <a:prstGeom prst="roundRect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  <a:sp3d extrusionH="28000" prstMaterial="matte"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Evaluation</a:t>
          </a:r>
          <a:endParaRPr lang="en-US" sz="2200" kern="1200" dirty="0"/>
        </a:p>
      </dsp:txBody>
      <dsp:txXfrm>
        <a:off x="8422952" y="1690076"/>
        <a:ext cx="1723702" cy="1942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CE4E2-9973-4012-850D-6758E98A5CE3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573D7-89EA-4E6C-84FA-50F64635C0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1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1763" y="930275"/>
            <a:ext cx="7061201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96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51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68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40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9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9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39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8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4DA9-A496-4A63-8866-FDA348F7E33A}" type="datetimeFigureOut">
              <a:rPr lang="de-DE" smtClean="0"/>
              <a:t>10.06.2018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E293-DEEA-43C3-B909-FE99DD308A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38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23" y="0"/>
            <a:ext cx="5482553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68682" y="4017516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Text </a:t>
            </a:r>
            <a:r>
              <a:rPr lang="de-DE" sz="3600" dirty="0" err="1" smtClean="0"/>
              <a:t>to</a:t>
            </a:r>
            <a:r>
              <a:rPr lang="de-DE" sz="3600" dirty="0" smtClean="0"/>
              <a:t> Script</a:t>
            </a:r>
            <a:endParaRPr lang="de-DE" sz="3600" dirty="0"/>
          </a:p>
        </p:txBody>
      </p:sp>
      <p:sp>
        <p:nvSpPr>
          <p:cNvPr id="14" name="Rectangle 13"/>
          <p:cNvSpPr/>
          <p:nvPr/>
        </p:nvSpPr>
        <p:spPr>
          <a:xfrm>
            <a:off x="3668682" y="2233050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/>
              <a:t>Machine</a:t>
            </a:r>
            <a:r>
              <a:rPr lang="de-DE" sz="3600" dirty="0" smtClean="0"/>
              <a:t> Learning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723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170" y="653632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VECTORIZATION</a:t>
            </a:r>
            <a:endParaRPr lang="de-DE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5126" y="1876242"/>
            <a:ext cx="8927524" cy="3344151"/>
            <a:chOff x="845126" y="1876242"/>
            <a:chExt cx="8927524" cy="3344151"/>
          </a:xfrm>
        </p:grpSpPr>
        <p:sp>
          <p:nvSpPr>
            <p:cNvPr id="3" name="Rectangle 2"/>
            <p:cNvSpPr/>
            <p:nvPr/>
          </p:nvSpPr>
          <p:spPr>
            <a:xfrm>
              <a:off x="917170" y="1876242"/>
              <a:ext cx="8855480" cy="622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/>
                <a:t>Button [New] im ersten UIBB klicken</a:t>
              </a:r>
              <a:endParaRPr lang="de-DE" sz="36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7170" y="4212713"/>
              <a:ext cx="8783436" cy="10076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array([-0.002751  ,  0.00021645,  0.00494285, -0.00131294,  0.00262103</a:t>
              </a:r>
              <a:r>
                <a:rPr lang="en-US" sz="3600" dirty="0" smtClean="0"/>
                <a:t>,…..)</a:t>
              </a:r>
              <a:endParaRPr lang="de-DE" sz="3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45126" y="2988470"/>
              <a:ext cx="451659" cy="52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1</a:t>
              </a:r>
              <a:endParaRPr lang="de-DE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4356" y="2988470"/>
              <a:ext cx="457199" cy="52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2</a:t>
              </a:r>
              <a:endParaRPr lang="de-DE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9126" y="2988470"/>
              <a:ext cx="457199" cy="52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/>
                <a:t>3</a:t>
              </a:r>
              <a:endParaRPr lang="de-DE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94865" y="2982258"/>
              <a:ext cx="905741" cy="52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/>
                <a:t>100</a:t>
              </a:r>
              <a:endParaRPr lang="de-DE" sz="32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3125585" y="3183775"/>
              <a:ext cx="5378335" cy="16625"/>
            </a:xfrm>
            <a:prstGeom prst="line">
              <a:avLst/>
            </a:prstGeom>
            <a:ln w="47625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7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0595" y="821587"/>
            <a:ext cx="2454680" cy="797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DOC2VEC</a:t>
            </a:r>
            <a:endParaRPr lang="de-DE" sz="3600" dirty="0"/>
          </a:p>
        </p:txBody>
      </p:sp>
      <p:sp>
        <p:nvSpPr>
          <p:cNvPr id="3" name="Rectangle 2"/>
          <p:cNvSpPr/>
          <p:nvPr/>
        </p:nvSpPr>
        <p:spPr>
          <a:xfrm>
            <a:off x="5460595" y="1846079"/>
            <a:ext cx="2454681" cy="773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WORD2VEC</a:t>
            </a:r>
            <a:endParaRPr lang="de-DE" sz="3600" dirty="0"/>
          </a:p>
        </p:txBody>
      </p:sp>
      <p:sp>
        <p:nvSpPr>
          <p:cNvPr id="4" name="Rectangle 3"/>
          <p:cNvSpPr/>
          <p:nvPr/>
        </p:nvSpPr>
        <p:spPr>
          <a:xfrm>
            <a:off x="5536795" y="4749382"/>
            <a:ext cx="2454680" cy="7554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TF-IDF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1" y="392962"/>
            <a:ext cx="3597680" cy="2906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71" y="3358732"/>
            <a:ext cx="3597680" cy="322967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248776" y="724515"/>
            <a:ext cx="1028700" cy="1971060"/>
            <a:chOff x="9248776" y="821587"/>
            <a:chExt cx="1028700" cy="1971060"/>
          </a:xfrm>
        </p:grpSpPr>
        <p:sp>
          <p:nvSpPr>
            <p:cNvPr id="8" name="&quot;No&quot; Symbol 7"/>
            <p:cNvSpPr/>
            <p:nvPr/>
          </p:nvSpPr>
          <p:spPr>
            <a:xfrm>
              <a:off x="9248776" y="821587"/>
              <a:ext cx="933450" cy="759563"/>
            </a:xfrm>
            <a:prstGeom prst="noSmoking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&quot;No&quot; Symbol 8"/>
            <p:cNvSpPr/>
            <p:nvPr/>
          </p:nvSpPr>
          <p:spPr>
            <a:xfrm>
              <a:off x="9344026" y="2033084"/>
              <a:ext cx="933450" cy="759563"/>
            </a:xfrm>
            <a:prstGeom prst="noSmoking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0" name="Heart 9"/>
          <p:cNvSpPr/>
          <p:nvPr/>
        </p:nvSpPr>
        <p:spPr>
          <a:xfrm>
            <a:off x="9401177" y="4761873"/>
            <a:ext cx="876299" cy="742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42" y="1485900"/>
            <a:ext cx="5867056" cy="4933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170" y="653632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TRAINING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57811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3" y="1825625"/>
            <a:ext cx="7620000" cy="4351338"/>
          </a:xfrm>
        </p:spPr>
      </p:pic>
      <p:sp>
        <p:nvSpPr>
          <p:cNvPr id="7" name="Rectangle 6"/>
          <p:cNvSpPr/>
          <p:nvPr/>
        </p:nvSpPr>
        <p:spPr>
          <a:xfrm>
            <a:off x="925482" y="819886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DRIVING WORDS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3424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170" y="653632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EVALUATION</a:t>
            </a:r>
            <a:endParaRPr lang="de-DE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581150"/>
            <a:ext cx="6572250" cy="38481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43155"/>
              </p:ext>
            </p:extLst>
          </p:nvPr>
        </p:nvGraphicFramePr>
        <p:xfrm>
          <a:off x="2598708" y="3130358"/>
          <a:ext cx="6480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117">
                  <a:extLst>
                    <a:ext uri="{9D8B030D-6E8A-4147-A177-3AD203B41FA5}">
                      <a16:colId xmlns:a16="http://schemas.microsoft.com/office/drawing/2014/main" val="2075843871"/>
                    </a:ext>
                  </a:extLst>
                </a:gridCol>
                <a:gridCol w="3240117">
                  <a:extLst>
                    <a:ext uri="{9D8B030D-6E8A-4147-A177-3AD203B41FA5}">
                      <a16:colId xmlns:a16="http://schemas.microsoft.com/office/drawing/2014/main" val="49643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MEASURE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5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ACCURACY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93.97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PRECISION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90.69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6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RECALL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88.44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170" y="653632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DEMO </a:t>
            </a:r>
            <a:endParaRPr lang="de-DE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917169" y="1364673"/>
            <a:ext cx="10155384" cy="4071390"/>
            <a:chOff x="917169" y="1364673"/>
            <a:chExt cx="10155384" cy="4071390"/>
          </a:xfrm>
        </p:grpSpPr>
        <p:sp>
          <p:nvSpPr>
            <p:cNvPr id="3" name="Rectangle 2"/>
            <p:cNvSpPr/>
            <p:nvPr/>
          </p:nvSpPr>
          <p:spPr>
            <a:xfrm>
              <a:off x="7456516" y="3078640"/>
              <a:ext cx="3616037" cy="4214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Questions</a:t>
              </a:r>
              <a:r>
                <a:rPr lang="de-DE" sz="3600" dirty="0" smtClean="0"/>
                <a:t> ? </a:t>
              </a:r>
              <a:endParaRPr lang="de-DE" sz="36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169" y="1364673"/>
              <a:ext cx="6107085" cy="4071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9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22315" y="984409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GOAL</a:t>
            </a:r>
            <a:endParaRPr lang="de-DE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662112"/>
            <a:ext cx="6176963" cy="48982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3951" y="3900500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WHAT ?</a:t>
            </a:r>
            <a:endParaRPr lang="de-DE" sz="3600" dirty="0"/>
          </a:p>
        </p:txBody>
      </p:sp>
      <p:sp>
        <p:nvSpPr>
          <p:cNvPr id="8" name="Rectangle 7"/>
          <p:cNvSpPr/>
          <p:nvPr/>
        </p:nvSpPr>
        <p:spPr>
          <a:xfrm>
            <a:off x="3913951" y="4578203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WHY ?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53235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27" y="466725"/>
            <a:ext cx="8258373" cy="624555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20686" y="2481393"/>
            <a:ext cx="4968241" cy="2646889"/>
            <a:chOff x="3420686" y="2481393"/>
            <a:chExt cx="4968241" cy="2646889"/>
          </a:xfrm>
        </p:grpSpPr>
        <p:sp>
          <p:nvSpPr>
            <p:cNvPr id="3" name="Rectangle 2"/>
            <p:cNvSpPr/>
            <p:nvPr/>
          </p:nvSpPr>
          <p:spPr>
            <a:xfrm>
              <a:off x="3534293" y="2481393"/>
              <a:ext cx="4854634" cy="4214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INPUT</a:t>
              </a:r>
              <a:endParaRPr lang="de-DE" sz="36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20686" y="4706801"/>
              <a:ext cx="4854634" cy="4214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TEXT -QC</a:t>
              </a:r>
              <a:endParaRPr lang="de-DE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7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493" y="1193959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TEXT</a:t>
            </a:r>
            <a:endParaRPr lang="de-DE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372368" y="2651284"/>
            <a:ext cx="4885807" cy="3435191"/>
            <a:chOff x="3372368" y="2651284"/>
            <a:chExt cx="4885807" cy="3435191"/>
          </a:xfrm>
        </p:grpSpPr>
        <p:sp>
          <p:nvSpPr>
            <p:cNvPr id="3" name="Rectangle 2"/>
            <p:cNvSpPr/>
            <p:nvPr/>
          </p:nvSpPr>
          <p:spPr>
            <a:xfrm>
              <a:off x="3372368" y="2651284"/>
              <a:ext cx="4857232" cy="4633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smtClean="0"/>
                <a:t>Button [New]klicken</a:t>
              </a:r>
              <a:endParaRPr lang="de-DE" sz="24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72368" y="3489484"/>
              <a:ext cx="4885807" cy="1101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/>
                <a:t>Im Feld Type die F4 Wertehilfe öffnen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7954" y="4965859"/>
              <a:ext cx="4854634" cy="4214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/>
                <a:t>Button [Save]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943" y="5623084"/>
              <a:ext cx="4857232" cy="4633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/>
                <a:t>Erfolgsmeldung</a:t>
              </a:r>
              <a:r>
                <a:rPr lang="en-US" sz="2400" dirty="0"/>
                <a:t>: Data has been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9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493" y="1193959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CODE</a:t>
            </a:r>
            <a:endParaRPr lang="de-DE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09775" y="2527459"/>
            <a:ext cx="8648700" cy="2806541"/>
            <a:chOff x="2009775" y="2527459"/>
            <a:chExt cx="8648700" cy="2806541"/>
          </a:xfrm>
        </p:grpSpPr>
        <p:sp>
          <p:nvSpPr>
            <p:cNvPr id="3" name="Rectangle 2"/>
            <p:cNvSpPr/>
            <p:nvPr/>
          </p:nvSpPr>
          <p:spPr>
            <a:xfrm>
              <a:off x="2009776" y="2527459"/>
              <a:ext cx="8648699" cy="4348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dirty="0"/>
                <a:t>			</a:t>
              </a:r>
              <a:r>
                <a:rPr lang="de-DE" sz="2000" dirty="0" err="1"/>
                <a:t>SAPNWBCShellWindow</a:t>
              </a:r>
              <a:r>
                <a:rPr lang="de-DE" sz="2000" dirty="0"/>
                <a:t>("</a:t>
              </a:r>
              <a:r>
                <a:rPr lang="de-DE" sz="2000" dirty="0" err="1"/>
                <a:t>msg.PUMA</a:t>
              </a:r>
              <a:r>
                <a:rPr lang="de-DE" sz="2000" dirty="0"/>
                <a:t>").Page("Menu").</a:t>
              </a:r>
              <a:r>
                <a:rPr lang="de-DE" sz="2000" dirty="0" err="1"/>
                <a:t>SAPButton</a:t>
              </a:r>
              <a:r>
                <a:rPr lang="de-DE" sz="2000" dirty="0"/>
                <a:t>("Save").Click</a:t>
              </a:r>
              <a:r>
                <a:rPr lang="de-DE" sz="1600" dirty="0"/>
                <a:t>	</a:t>
              </a:r>
            </a:p>
            <a:p>
              <a:r>
                <a:rPr lang="de-DE" sz="1600" dirty="0"/>
                <a:t>	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009775" y="3251359"/>
              <a:ext cx="8648700" cy="208264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dirty="0" smtClean="0"/>
                <a:t>Sub </a:t>
              </a:r>
              <a:r>
                <a:rPr lang="de-DE" sz="2000" dirty="0"/>
                <a:t>PressF4()</a:t>
              </a:r>
            </a:p>
            <a:p>
              <a:r>
                <a:rPr lang="de-DE" sz="2000" dirty="0"/>
                <a:t>	Set </a:t>
              </a:r>
              <a:r>
                <a:rPr lang="de-DE" sz="2000" dirty="0" err="1"/>
                <a:t>objKeys</a:t>
              </a:r>
              <a:r>
                <a:rPr lang="de-DE" sz="2000" dirty="0"/>
                <a:t> = </a:t>
              </a:r>
              <a:r>
                <a:rPr lang="de-DE" sz="2000" dirty="0" err="1"/>
                <a:t>CreateObject</a:t>
              </a:r>
              <a:r>
                <a:rPr lang="de-DE" sz="2000" dirty="0"/>
                <a:t>("</a:t>
              </a:r>
              <a:r>
                <a:rPr lang="de-DE" sz="2000" dirty="0" err="1"/>
                <a:t>wscript.shell</a:t>
              </a:r>
              <a:r>
                <a:rPr lang="de-DE" sz="2000" dirty="0"/>
                <a:t>")</a:t>
              </a:r>
            </a:p>
            <a:p>
              <a:r>
                <a:rPr lang="de-DE" sz="2000" dirty="0"/>
                <a:t>	</a:t>
              </a:r>
              <a:r>
                <a:rPr lang="de-DE" sz="2000" dirty="0" err="1"/>
                <a:t>objKeys.SendKeys</a:t>
              </a:r>
              <a:r>
                <a:rPr lang="de-DE" sz="2000" dirty="0"/>
                <a:t> "{F4}"</a:t>
              </a:r>
            </a:p>
            <a:p>
              <a:r>
                <a:rPr lang="de-DE" sz="2000" dirty="0"/>
                <a:t>	</a:t>
              </a:r>
              <a:r>
                <a:rPr lang="de-DE" sz="2000" dirty="0" err="1"/>
                <a:t>wait</a:t>
              </a:r>
              <a:r>
                <a:rPr lang="de-DE" sz="2000" dirty="0"/>
                <a:t> 2</a:t>
              </a:r>
            </a:p>
            <a:p>
              <a:r>
                <a:rPr lang="de-DE" sz="2000" dirty="0"/>
                <a:t>	Set </a:t>
              </a:r>
              <a:r>
                <a:rPr lang="de-DE" sz="2000" dirty="0" err="1"/>
                <a:t>objKeys</a:t>
              </a:r>
              <a:r>
                <a:rPr lang="de-DE" sz="2000" dirty="0"/>
                <a:t> = </a:t>
              </a:r>
              <a:r>
                <a:rPr lang="de-DE" sz="2000" dirty="0" err="1"/>
                <a:t>Nothing</a:t>
              </a:r>
              <a:endParaRPr lang="de-DE" sz="2000" dirty="0"/>
            </a:p>
            <a:p>
              <a:r>
                <a:rPr lang="de-DE" sz="2000" dirty="0"/>
                <a:t>End Sub</a:t>
              </a:r>
              <a:r>
                <a:rPr lang="de-DE" sz="1600" dirty="0"/>
                <a:t>	</a:t>
              </a:r>
            </a:p>
            <a:p>
              <a:pPr algn="ctr"/>
              <a:r>
                <a:rPr lang="de-DE" sz="1600" dirty="0"/>
                <a:t>	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48496" y="391397"/>
            <a:ext cx="8847759" cy="4522812"/>
            <a:chOff x="2748496" y="391397"/>
            <a:chExt cx="8847759" cy="4522812"/>
          </a:xfrm>
        </p:grpSpPr>
        <p:sp>
          <p:nvSpPr>
            <p:cNvPr id="6" name="Rectangle 5"/>
            <p:cNvSpPr/>
            <p:nvPr/>
          </p:nvSpPr>
          <p:spPr>
            <a:xfrm rot="20551677">
              <a:off x="2748496" y="4051371"/>
              <a:ext cx="4854634" cy="8628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GOAL</a:t>
              </a:r>
              <a:endParaRPr lang="de-DE" sz="36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815" y="391397"/>
              <a:ext cx="4663440" cy="2619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35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7907341"/>
              </p:ext>
            </p:extLst>
          </p:nvPr>
        </p:nvGraphicFramePr>
        <p:xfrm>
          <a:off x="1742440" y="1149928"/>
          <a:ext cx="10244512" cy="532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199802" y="844825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PROCESS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4447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AsOne/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030174"/>
            <a:ext cx="6096000" cy="2806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24493" y="1184434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LABELS</a:t>
            </a:r>
            <a:endParaRPr lang="de-DE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78133" y="2666523"/>
            <a:ext cx="4854634" cy="2824639"/>
            <a:chOff x="3029468" y="2536984"/>
            <a:chExt cx="4854634" cy="2824639"/>
          </a:xfrm>
        </p:grpSpPr>
        <p:sp>
          <p:nvSpPr>
            <p:cNvPr id="5" name="Rectangle 4"/>
            <p:cNvSpPr/>
            <p:nvPr/>
          </p:nvSpPr>
          <p:spPr>
            <a:xfrm>
              <a:off x="3029468" y="2536984"/>
              <a:ext cx="4854634" cy="42148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 err="1"/>
                <a:t>PressSave</a:t>
              </a:r>
              <a:endParaRPr lang="de-DE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29468" y="3146584"/>
              <a:ext cx="4854634" cy="4214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 err="1"/>
                <a:t>searchMessage</a:t>
              </a:r>
              <a:endParaRPr lang="de-DE" sz="3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9468" y="3756184"/>
              <a:ext cx="4854634" cy="4214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 err="1"/>
                <a:t>CheckValue_SAP</a:t>
              </a:r>
              <a:endParaRPr lang="de-DE" sz="3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9468" y="4321493"/>
              <a:ext cx="4854634" cy="42148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 err="1"/>
                <a:t>PolicySearch</a:t>
              </a:r>
              <a:endParaRPr lang="de-DE" sz="3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9468" y="4940142"/>
              <a:ext cx="4854634" cy="4214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 err="1"/>
                <a:t>PressUIBBNewButton</a:t>
              </a:r>
              <a:endParaRPr lang="de-DE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47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124" y="810361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DATABASE</a:t>
            </a:r>
            <a:endParaRPr lang="de-DE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65386"/>
              </p:ext>
            </p:extLst>
          </p:nvPr>
        </p:nvGraphicFramePr>
        <p:xfrm>
          <a:off x="1381124" y="2952750"/>
          <a:ext cx="8181976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7326">
                  <a:extLst>
                    <a:ext uri="{9D8B030D-6E8A-4147-A177-3AD203B41FA5}">
                      <a16:colId xmlns:a16="http://schemas.microsoft.com/office/drawing/2014/main" val="2154343557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3016496395"/>
                    </a:ext>
                  </a:extLst>
                </a:gridCol>
              </a:tblGrid>
              <a:tr h="43099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>
                          <a:solidFill>
                            <a:srgbClr val="494648"/>
                          </a:solidFill>
                          <a:effectLst/>
                        </a:rPr>
                        <a:t>Keine Meldung wird angezeigt</a:t>
                      </a:r>
                      <a:endParaRPr lang="de-DE" sz="2000" b="1" i="0" u="none" strike="noStrike" dirty="0">
                        <a:solidFill>
                          <a:srgbClr val="4946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searchMessage</a:t>
                      </a:r>
                      <a:endParaRPr lang="de-DE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40737"/>
                  </a:ext>
                </a:extLst>
              </a:tr>
              <a:tr h="4659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>
                          <a:solidFill>
                            <a:srgbClr val="494648"/>
                          </a:solidFill>
                          <a:effectLst/>
                        </a:rPr>
                        <a:t>Tabellen Button [Delete</a:t>
                      </a:r>
                      <a:r>
                        <a:rPr lang="de-DE" sz="2000" b="1" u="none" strike="noStrike" dirty="0" smtClean="0">
                          <a:solidFill>
                            <a:srgbClr val="494648"/>
                          </a:solidFill>
                          <a:effectLst/>
                        </a:rPr>
                        <a:t>]</a:t>
                      </a:r>
                      <a:endParaRPr lang="de-DE" sz="2000" b="1" i="0" u="none" strike="noStrike" dirty="0">
                        <a:solidFill>
                          <a:srgbClr val="4946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PressUIBBDeleteButton</a:t>
                      </a:r>
                      <a:endParaRPr lang="de-DE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18679"/>
                  </a:ext>
                </a:extLst>
              </a:tr>
              <a:tr h="4659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>
                          <a:solidFill>
                            <a:srgbClr val="494648"/>
                          </a:solidFill>
                          <a:effectLst/>
                        </a:rPr>
                        <a:t>Pop-Up Button [</a:t>
                      </a:r>
                      <a:r>
                        <a:rPr lang="de-DE" sz="2000" b="1" u="none" strike="noStrike" dirty="0" err="1">
                          <a:solidFill>
                            <a:srgbClr val="494648"/>
                          </a:solidFill>
                          <a:effectLst/>
                        </a:rPr>
                        <a:t>Cancel</a:t>
                      </a:r>
                      <a:r>
                        <a:rPr lang="de-DE" sz="2000" b="1" u="none" strike="noStrike" dirty="0" smtClean="0">
                          <a:solidFill>
                            <a:srgbClr val="494648"/>
                          </a:solidFill>
                          <a:effectLst/>
                        </a:rPr>
                        <a:t>]</a:t>
                      </a:r>
                      <a:endParaRPr lang="de-DE" sz="2000" b="1" i="0" u="none" strike="noStrike" dirty="0">
                        <a:solidFill>
                          <a:srgbClr val="4946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PressCancel</a:t>
                      </a:r>
                      <a:endParaRPr lang="de-DE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8123"/>
                  </a:ext>
                </a:extLst>
              </a:tr>
              <a:tr h="46593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>
                          <a:solidFill>
                            <a:srgbClr val="494648"/>
                          </a:solidFill>
                          <a:effectLst/>
                        </a:rPr>
                        <a:t>Tabelle hat immer noch einen </a:t>
                      </a:r>
                      <a:r>
                        <a:rPr lang="de-DE" sz="2000" b="1" u="none" strike="noStrike" dirty="0" smtClean="0">
                          <a:solidFill>
                            <a:srgbClr val="494648"/>
                          </a:solidFill>
                          <a:effectLst/>
                        </a:rPr>
                        <a:t>Eintrag</a:t>
                      </a:r>
                      <a:endParaRPr lang="de-DE" sz="2000" b="1" i="0" u="none" strike="noStrike" dirty="0">
                        <a:solidFill>
                          <a:srgbClr val="49464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20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CheckValue_SAP</a:t>
                      </a:r>
                      <a:endParaRPr lang="de-DE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2274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81124" y="2092943"/>
            <a:ext cx="7353301" cy="429904"/>
            <a:chOff x="1381124" y="2092943"/>
            <a:chExt cx="7353301" cy="429904"/>
          </a:xfrm>
        </p:grpSpPr>
        <p:sp>
          <p:nvSpPr>
            <p:cNvPr id="4" name="Rectangle 3"/>
            <p:cNvSpPr/>
            <p:nvPr/>
          </p:nvSpPr>
          <p:spPr>
            <a:xfrm>
              <a:off x="1381124" y="2092943"/>
              <a:ext cx="3303618" cy="4214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SENTENCES</a:t>
              </a:r>
              <a:endParaRPr lang="de-DE" sz="3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40482" y="2101366"/>
              <a:ext cx="2093943" cy="4214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LABELS</a:t>
              </a:r>
              <a:endParaRPr lang="de-DE" sz="36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65" y="1621455"/>
            <a:ext cx="6214150" cy="43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4" y="1282501"/>
            <a:ext cx="7406882" cy="4894462"/>
          </a:xfrm>
        </p:spPr>
      </p:pic>
      <p:sp>
        <p:nvSpPr>
          <p:cNvPr id="5" name="Rectangle 4"/>
          <p:cNvSpPr/>
          <p:nvPr/>
        </p:nvSpPr>
        <p:spPr>
          <a:xfrm>
            <a:off x="917170" y="653632"/>
            <a:ext cx="4854634" cy="4214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VECTORIZATION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478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</documentManagement>
</p:properties>
</file>

<file path=customXml/itemProps1.xml><?xml version="1.0" encoding="utf-8"?>
<ds:datastoreItem xmlns:ds="http://schemas.openxmlformats.org/officeDocument/2006/customXml" ds:itemID="{866F2025-7321-49E1-9188-FD1224251933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Kumar</dc:creator>
  <cp:lastModifiedBy>Saurabh Kumar</cp:lastModifiedBy>
  <cp:revision>37</cp:revision>
  <dcterms:created xsi:type="dcterms:W3CDTF">2018-06-06T14:40:55Z</dcterms:created>
  <dcterms:modified xsi:type="dcterms:W3CDTF">2018-06-11T09:16:54Z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</Properties>
</file>