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5D41-3DE5-4991-9211-9A59371E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8FD116-8126-4D10-A4FA-E1DE622E0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596B0-5496-47A6-92E8-C75EA93C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24805-DEEC-4875-BCD9-48D137FB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11784-0111-4107-B2B1-D4707238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3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4DCC-3636-4E4E-8C09-F16755D9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EA922-65EA-4800-94EC-88ED4780A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01F74-D39A-47EB-9903-635BE47B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251103-A21F-48F6-B6BA-DC67507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C8BF4-AAC9-47DC-873A-31B1942F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8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1332AB-59D3-4E6B-86DE-505EBEEFD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67E2A4-82C4-4D82-BA9F-76EDD6C7F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77F0A-7858-4579-AB5F-8B7104A8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48B36-989F-400C-8184-7BA6CCA0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CA104-4965-4523-B372-ACFE2A00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9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22D1-6E2F-4573-B0D7-20E53D6E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7E915-22D5-4E1F-9EE1-5C8ED19D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5C5B8D-1A00-4EF7-98E7-ECD29BB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097E3-BBF6-49F8-BB7C-0E885292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4FE98-7C0D-442E-AD6D-77651CAF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CF59-D252-4652-B55A-212D2002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EBE85C-771F-4D92-89D4-9D1B9B12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9BA3-5D25-42AB-B094-85680E65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7419F-BB2E-486D-AE4F-A115768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CC835-BE53-4E2A-854A-DBA7AD9D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4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62E29-50D2-4BD5-B562-FCD2D606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8B477-5EC5-488B-A364-457D061F7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A83B4-EC74-4E73-9431-C4AC16DD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CAB4F-CAEF-4019-9CC1-B074212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481F05-B835-4012-947E-087F9152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CE8D0-0AE7-4652-AE60-4AB2DF6A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7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E17C0-A2C7-4165-903D-BE83056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07E656-2E79-4B04-BFE3-316AF24B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62917E-9881-4D9A-8DB6-B4C8BDAC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D57EB8-BC0A-49F2-BDCE-49054196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6C7573-5AA2-4675-9473-4B1860664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2E4191-3D52-420B-A711-63DFA48D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AED057-964A-44C9-A8FF-4EA9313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532BC3-9885-4A0F-9326-7AE9C71B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75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C11D5-15B6-47C2-B8B2-46B65DC7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1271C0-31D2-4C39-9B63-7C8E486E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7E70CD-B29B-44C8-9121-256DF7D2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B476C6-78BA-4731-B56B-6AFB0B0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937C57-96EE-4124-A1EF-E3A65419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298BF4-6D0B-490F-9085-15276117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BE228-E79F-42B4-8756-85C8B35A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E732-0105-4D22-9BDC-9461CFDA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5F2CA-A764-4219-BC08-C846393E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2EE97-8D66-4601-A9DB-34E5474F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2793F-6BFC-483F-BD7C-8829A132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EF4509-7576-4E09-A77F-17529FA1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771F34-4D40-42EB-877B-A835BAEE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32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466D7-0A29-411C-B6F2-85E80AD6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B48E1E-A023-44F3-8A23-3FD8439C4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39D4AE-7E19-4B43-A002-231F7D91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FF1063-8C5D-4C43-A5D7-4145CB0A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A2E62F-017B-4CC5-A37E-2884CC96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FD786-A173-424E-8891-2798F449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6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0818BB-1D6B-44EC-AAE7-18C34F3A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796BC-6E4E-4413-8143-DA810216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FCBCF8-892B-4694-93A3-B1722FF99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C010-93CF-4FF7-AB1D-EA45C2D36308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F712D-C89E-4BCA-BE59-CC01F3CB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49104-49A1-4D4A-AF51-610E2B899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0CBB-5CF3-4BC9-8464-88BC83585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5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AC3F7E-01A3-4FC1-9795-D49A1BF8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50" y="0"/>
            <a:ext cx="3182365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C6DD6A-3AC0-4D6A-9080-592509F8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77216" cy="51727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E674009-F25A-4A97-B07F-6B1585212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89" y="-12530"/>
            <a:ext cx="3062941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CEC4B9D-5C17-4BAA-A1E8-3A0A19ED8707}"/>
              </a:ext>
            </a:extLst>
          </p:cNvPr>
          <p:cNvSpPr/>
          <p:nvPr/>
        </p:nvSpPr>
        <p:spPr>
          <a:xfrm>
            <a:off x="498731" y="1131859"/>
            <a:ext cx="3945254" cy="10119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3BDE4EC-D922-41C0-8C3F-6865DE6B10D7}"/>
              </a:ext>
            </a:extLst>
          </p:cNvPr>
          <p:cNvSpPr/>
          <p:nvPr/>
        </p:nvSpPr>
        <p:spPr>
          <a:xfrm>
            <a:off x="4949444" y="1131858"/>
            <a:ext cx="3269996" cy="12882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8F56FA-6066-455D-929D-4F5929BD2388}"/>
              </a:ext>
            </a:extLst>
          </p:cNvPr>
          <p:cNvSpPr/>
          <p:nvPr/>
        </p:nvSpPr>
        <p:spPr>
          <a:xfrm>
            <a:off x="4949444" y="2478059"/>
            <a:ext cx="3269996" cy="78330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F87D22-7500-4B44-980F-1117CC0470CD}"/>
              </a:ext>
            </a:extLst>
          </p:cNvPr>
          <p:cNvSpPr/>
          <p:nvPr/>
        </p:nvSpPr>
        <p:spPr>
          <a:xfrm>
            <a:off x="4949443" y="3317240"/>
            <a:ext cx="3269996" cy="10769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FE71BB-FEBD-4797-9CE6-1F45A01C61B6}"/>
              </a:ext>
            </a:extLst>
          </p:cNvPr>
          <p:cNvSpPr/>
          <p:nvPr/>
        </p:nvSpPr>
        <p:spPr>
          <a:xfrm>
            <a:off x="8662234" y="1246158"/>
            <a:ext cx="3445154" cy="68932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1F69CB-5A9F-41BB-A335-5221CC157A37}"/>
              </a:ext>
            </a:extLst>
          </p:cNvPr>
          <p:cNvSpPr/>
          <p:nvPr/>
        </p:nvSpPr>
        <p:spPr>
          <a:xfrm>
            <a:off x="8662234" y="2305050"/>
            <a:ext cx="3445154" cy="45972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5482A-3D24-4050-9270-122DF769923C}"/>
              </a:ext>
            </a:extLst>
          </p:cNvPr>
          <p:cNvSpPr/>
          <p:nvPr/>
        </p:nvSpPr>
        <p:spPr>
          <a:xfrm>
            <a:off x="8662232" y="2956748"/>
            <a:ext cx="3445154" cy="9827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5E435A-A854-42BD-9399-8513C384809C}"/>
              </a:ext>
            </a:extLst>
          </p:cNvPr>
          <p:cNvSpPr/>
          <p:nvPr/>
        </p:nvSpPr>
        <p:spPr>
          <a:xfrm>
            <a:off x="8662232" y="4019550"/>
            <a:ext cx="3445154" cy="7505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E7C9964-6DE6-469B-8013-B191F6B0D03F}"/>
              </a:ext>
            </a:extLst>
          </p:cNvPr>
          <p:cNvSpPr/>
          <p:nvPr/>
        </p:nvSpPr>
        <p:spPr>
          <a:xfrm>
            <a:off x="8662232" y="5010338"/>
            <a:ext cx="3445154" cy="18057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254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Solucões TI</dc:creator>
  <cp:lastModifiedBy>Solucões TI</cp:lastModifiedBy>
  <cp:revision>3</cp:revision>
  <dcterms:created xsi:type="dcterms:W3CDTF">2024-07-02T14:47:22Z</dcterms:created>
  <dcterms:modified xsi:type="dcterms:W3CDTF">2024-07-02T15:33:34Z</dcterms:modified>
</cp:coreProperties>
</file>