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61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26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069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16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61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191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38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379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4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5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40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10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63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21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70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00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93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D26F58D-A3E8-4E87-87B3-98FEB4CB1581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18A337-14A4-4987-A92D-5BAD7254EE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788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D5C198C3-D32C-1FB8-F289-4866E52F8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865"/>
            <a:ext cx="12192000" cy="559013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0A28709-C6BB-B929-F339-94DEDB231CB5}"/>
              </a:ext>
            </a:extLst>
          </p:cNvPr>
          <p:cNvSpPr/>
          <p:nvPr/>
        </p:nvSpPr>
        <p:spPr>
          <a:xfrm>
            <a:off x="4826444" y="155643"/>
            <a:ext cx="221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3339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12024CF-67CB-1F26-95B1-A425D4F4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430"/>
            <a:ext cx="12192000" cy="562757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8483B5F-71C1-A5D3-D26C-DC0AEA004F3B}"/>
              </a:ext>
            </a:extLst>
          </p:cNvPr>
          <p:cNvSpPr/>
          <p:nvPr/>
        </p:nvSpPr>
        <p:spPr>
          <a:xfrm>
            <a:off x="4221421" y="107004"/>
            <a:ext cx="3440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Cardápio</a:t>
            </a:r>
          </a:p>
        </p:txBody>
      </p:sp>
    </p:spTree>
    <p:extLst>
      <p:ext uri="{BB962C8B-B14F-4D97-AF65-F5344CB8AC3E}">
        <p14:creationId xmlns:p14="http://schemas.microsoft.com/office/powerpoint/2010/main" val="104306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FF6E072B-BC0B-42C4-AC16-AE6B006F0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" t="1783" r="2555" b="2033"/>
          <a:stretch/>
        </p:blipFill>
        <p:spPr>
          <a:xfrm>
            <a:off x="4381903" y="1104077"/>
            <a:ext cx="3138849" cy="5758777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1ACB8DC5-D562-8EDC-ABE4-262CBFCEF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1242" r="1378" b="2070"/>
          <a:stretch/>
        </p:blipFill>
        <p:spPr>
          <a:xfrm>
            <a:off x="878983" y="1099223"/>
            <a:ext cx="3178640" cy="5758777"/>
          </a:xfrm>
          <a:prstGeom prst="rect">
            <a:avLst/>
          </a:prstGeom>
        </p:spPr>
      </p:pic>
      <p:pic>
        <p:nvPicPr>
          <p:cNvPr id="9" name="Imagem 8" descr="Imagem capturada de tela de celular com publicação numa rede social&#10;&#10;O conteúdo gerado por IA pode estar incorreto.">
            <a:extLst>
              <a:ext uri="{FF2B5EF4-FFF2-40B4-BE49-F238E27FC236}">
                <a16:creationId xmlns:a16="http://schemas.microsoft.com/office/drawing/2014/main" id="{0673F00E-9B99-DCCC-E853-9B591DF84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" r="-1678" b="1815"/>
          <a:stretch/>
        </p:blipFill>
        <p:spPr>
          <a:xfrm>
            <a:off x="7845032" y="1104077"/>
            <a:ext cx="3269263" cy="575392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7DAB429-7E6A-CB9F-FFF1-576D52F3919A}"/>
              </a:ext>
            </a:extLst>
          </p:cNvPr>
          <p:cNvSpPr/>
          <p:nvPr/>
        </p:nvSpPr>
        <p:spPr>
          <a:xfrm>
            <a:off x="2753981" y="0"/>
            <a:ext cx="6394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Responsiva</a:t>
            </a:r>
          </a:p>
        </p:txBody>
      </p:sp>
    </p:spTree>
    <p:extLst>
      <p:ext uri="{BB962C8B-B14F-4D97-AF65-F5344CB8AC3E}">
        <p14:creationId xmlns:p14="http://schemas.microsoft.com/office/powerpoint/2010/main" val="43997279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Fatia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Solucões TI</dc:creator>
  <cp:lastModifiedBy>Solucões TI</cp:lastModifiedBy>
  <cp:revision>1</cp:revision>
  <dcterms:created xsi:type="dcterms:W3CDTF">2025-04-26T00:00:38Z</dcterms:created>
  <dcterms:modified xsi:type="dcterms:W3CDTF">2025-04-26T00:07:59Z</dcterms:modified>
</cp:coreProperties>
</file>