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64" r:id="rId6"/>
    <p:sldId id="265" r:id="rId7"/>
    <p:sldId id="263" r:id="rId8"/>
    <p:sldId id="259" r:id="rId9"/>
    <p:sldId id="260" r:id="rId10"/>
    <p:sldId id="266" r:id="rId11"/>
    <p:sldId id="267" r:id="rId12"/>
    <p:sldId id="261" r:id="rId13"/>
  </p:sldIdLst>
  <p:sldSz cx="9144000" cy="6858000" type="screen4x3"/>
  <p:notesSz cx="7772400" cy="100584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C94D56-3052-512F-914F-279656398B1B}" v="14" dt="2020-03-29T03:54:18.735"/>
    <p1510:client id="{26C63E5F-D733-8375-3762-DEF72AE57149}" v="97" dt="2020-03-22T00:31:47.473"/>
    <p1510:client id="{441C5A15-0CEF-5A00-60A2-4015D4830320}" v="18" dt="2020-03-22T18:17:25.915"/>
    <p1510:client id="{47E7E62E-03A9-96A2-423E-47FCC9BE370C}" v="111" dt="2020-03-29T02:51:05.482"/>
    <p1510:client id="{6E8A7F26-3C2E-2ED1-3B85-2FDAE8F47752}" v="45" dt="2020-03-21T03:45:06.837"/>
    <p1510:client id="{DE20C7C9-9438-E92D-0A78-5ABCEFC151E3}" v="662" dt="2020-03-29T23:35:37.688"/>
    <p1510:client id="{DE6BFE64-AA0A-EBB1-9F39-EB0139525048}" v="85" dt="2020-03-29T03:37:36.638"/>
    <p1510:client id="{EE534FD2-64F1-A13E-DBFF-822DF9B9789D}" v="1" dt="2020-03-29T21:23:52.2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ier Stiven Yepes Vanegas" userId="S::esyepesv@eafit.edu.co::fadf5bb4-f2ae-4540-93f1-55fd8c068fa3" providerId="AD" clId="Web-{09C94D56-3052-512F-914F-279656398B1B}"/>
    <pc:docChg chg="modSld">
      <pc:chgData name="Edier Stiven Yepes Vanegas" userId="S::esyepesv@eafit.edu.co::fadf5bb4-f2ae-4540-93f1-55fd8c068fa3" providerId="AD" clId="Web-{09C94D56-3052-512F-914F-279656398B1B}" dt="2020-03-29T03:54:18.735" v="5" actId="1076"/>
      <pc:docMkLst>
        <pc:docMk/>
      </pc:docMkLst>
      <pc:sldChg chg="addSp modSp">
        <pc:chgData name="Edier Stiven Yepes Vanegas" userId="S::esyepesv@eafit.edu.co::fadf5bb4-f2ae-4540-93f1-55fd8c068fa3" providerId="AD" clId="Web-{09C94D56-3052-512F-914F-279656398B1B}" dt="2020-03-29T03:54:18.735" v="5" actId="1076"/>
        <pc:sldMkLst>
          <pc:docMk/>
          <pc:sldMk cId="2112818583" sldId="263"/>
        </pc:sldMkLst>
        <pc:picChg chg="add mod">
          <ac:chgData name="Edier Stiven Yepes Vanegas" userId="S::esyepesv@eafit.edu.co::fadf5bb4-f2ae-4540-93f1-55fd8c068fa3" providerId="AD" clId="Web-{09C94D56-3052-512F-914F-279656398B1B}" dt="2020-03-29T03:54:18.735" v="5" actId="1076"/>
          <ac:picMkLst>
            <pc:docMk/>
            <pc:sldMk cId="2112818583" sldId="263"/>
            <ac:picMk id="5" creationId="{1E1B6F05-0A8A-4309-A946-E3CD108AC353}"/>
          </ac:picMkLst>
        </pc:picChg>
      </pc:sldChg>
    </pc:docChg>
  </pc:docChgLst>
  <pc:docChgLst>
    <pc:chgData name="Edier Stiven Yepes Vanegas" userId="S::esyepesv@eafit.edu.co::fadf5bb4-f2ae-4540-93f1-55fd8c068fa3" providerId="AD" clId="Web-{47E7E62E-03A9-96A2-423E-47FCC9BE370C}"/>
    <pc:docChg chg="addSld modSld">
      <pc:chgData name="Edier Stiven Yepes Vanegas" userId="S::esyepesv@eafit.edu.co::fadf5bb4-f2ae-4540-93f1-55fd8c068fa3" providerId="AD" clId="Web-{47E7E62E-03A9-96A2-423E-47FCC9BE370C}" dt="2020-03-29T02:51:05.482" v="105" actId="1076"/>
      <pc:docMkLst>
        <pc:docMk/>
      </pc:docMkLst>
      <pc:sldChg chg="addSp delSp modSp">
        <pc:chgData name="Edier Stiven Yepes Vanegas" userId="S::esyepesv@eafit.edu.co::fadf5bb4-f2ae-4540-93f1-55fd8c068fa3" providerId="AD" clId="Web-{47E7E62E-03A9-96A2-423E-47FCC9BE370C}" dt="2020-03-29T02:35:48.305" v="23" actId="1076"/>
        <pc:sldMkLst>
          <pc:docMk/>
          <pc:sldMk cId="0" sldId="257"/>
        </pc:sldMkLst>
        <pc:spChg chg="del">
          <ac:chgData name="Edier Stiven Yepes Vanegas" userId="S::esyepesv@eafit.edu.co::fadf5bb4-f2ae-4540-93f1-55fd8c068fa3" providerId="AD" clId="Web-{47E7E62E-03A9-96A2-423E-47FCC9BE370C}" dt="2020-03-29T02:33:54.367" v="0"/>
          <ac:spMkLst>
            <pc:docMk/>
            <pc:sldMk cId="0" sldId="257"/>
            <ac:spMk id="6" creationId="{00000000-0000-0000-0000-000000000000}"/>
          </ac:spMkLst>
        </pc:spChg>
        <pc:spChg chg="del">
          <ac:chgData name="Edier Stiven Yepes Vanegas" userId="S::esyepesv@eafit.edu.co::fadf5bb4-f2ae-4540-93f1-55fd8c068fa3" providerId="AD" clId="Web-{47E7E62E-03A9-96A2-423E-47FCC9BE370C}" dt="2020-03-29T02:34:05.164" v="4"/>
          <ac:spMkLst>
            <pc:docMk/>
            <pc:sldMk cId="0" sldId="257"/>
            <ac:spMk id="13" creationId="{00000000-0000-0000-0000-000000000000}"/>
          </ac:spMkLst>
        </pc:spChg>
        <pc:spChg chg="mod">
          <ac:chgData name="Edier Stiven Yepes Vanegas" userId="S::esyepesv@eafit.edu.co::fadf5bb4-f2ae-4540-93f1-55fd8c068fa3" providerId="AD" clId="Web-{47E7E62E-03A9-96A2-423E-47FCC9BE370C}" dt="2020-03-29T02:34:25.258" v="7" actId="1076"/>
          <ac:spMkLst>
            <pc:docMk/>
            <pc:sldMk cId="0" sldId="257"/>
            <ac:spMk id="76" creationId="{00000000-0000-0000-0000-000000000000}"/>
          </ac:spMkLst>
        </pc:spChg>
        <pc:picChg chg="add del mod">
          <ac:chgData name="Edier Stiven Yepes Vanegas" userId="S::esyepesv@eafit.edu.co::fadf5bb4-f2ae-4540-93f1-55fd8c068fa3" providerId="AD" clId="Web-{47E7E62E-03A9-96A2-423E-47FCC9BE370C}" dt="2020-03-29T02:34:47.430" v="15"/>
          <ac:picMkLst>
            <pc:docMk/>
            <pc:sldMk cId="0" sldId="257"/>
            <ac:picMk id="2" creationId="{E2B102C5-C07D-4E9D-BCA4-F0930518FC05}"/>
          </ac:picMkLst>
        </pc:picChg>
        <pc:picChg chg="add del mod">
          <ac:chgData name="Edier Stiven Yepes Vanegas" userId="S::esyepesv@eafit.edu.co::fadf5bb4-f2ae-4540-93f1-55fd8c068fa3" providerId="AD" clId="Web-{47E7E62E-03A9-96A2-423E-47FCC9BE370C}" dt="2020-03-29T02:34:49.227" v="16"/>
          <ac:picMkLst>
            <pc:docMk/>
            <pc:sldMk cId="0" sldId="257"/>
            <ac:picMk id="4" creationId="{D866BC60-E563-47A6-BAD6-FC7BFDDB1A7E}"/>
          </ac:picMkLst>
        </pc:picChg>
        <pc:picChg chg="add mod">
          <ac:chgData name="Edier Stiven Yepes Vanegas" userId="S::esyepesv@eafit.edu.co::fadf5bb4-f2ae-4540-93f1-55fd8c068fa3" providerId="AD" clId="Web-{47E7E62E-03A9-96A2-423E-47FCC9BE370C}" dt="2020-03-29T02:35:48.305" v="23" actId="1076"/>
          <ac:picMkLst>
            <pc:docMk/>
            <pc:sldMk cId="0" sldId="257"/>
            <ac:picMk id="8" creationId="{6BF6846C-8329-4383-A0CF-6B69A7533371}"/>
          </ac:picMkLst>
        </pc:picChg>
        <pc:picChg chg="del">
          <ac:chgData name="Edier Stiven Yepes Vanegas" userId="S::esyepesv@eafit.edu.co::fadf5bb4-f2ae-4540-93f1-55fd8c068fa3" providerId="AD" clId="Web-{47E7E62E-03A9-96A2-423E-47FCC9BE370C}" dt="2020-03-29T02:34:01.039" v="3"/>
          <ac:picMkLst>
            <pc:docMk/>
            <pc:sldMk cId="0" sldId="257"/>
            <ac:picMk id="75" creationId="{00000000-0000-0000-0000-000000000000}"/>
          </ac:picMkLst>
        </pc:picChg>
        <pc:cxnChg chg="del">
          <ac:chgData name="Edier Stiven Yepes Vanegas" userId="S::esyepesv@eafit.edu.co::fadf5bb4-f2ae-4540-93f1-55fd8c068fa3" providerId="AD" clId="Web-{47E7E62E-03A9-96A2-423E-47FCC9BE370C}" dt="2020-03-29T02:33:57.196" v="1"/>
          <ac:cxnSpMkLst>
            <pc:docMk/>
            <pc:sldMk cId="0" sldId="257"/>
            <ac:cxnSpMk id="7" creationId="{00000000-0000-0000-0000-000000000000}"/>
          </ac:cxnSpMkLst>
        </pc:cxnChg>
        <pc:cxnChg chg="del">
          <ac:chgData name="Edier Stiven Yepes Vanegas" userId="S::esyepesv@eafit.edu.co::fadf5bb4-f2ae-4540-93f1-55fd8c068fa3" providerId="AD" clId="Web-{47E7E62E-03A9-96A2-423E-47FCC9BE370C}" dt="2020-03-29T02:34:07.071" v="5"/>
          <ac:cxnSpMkLst>
            <pc:docMk/>
            <pc:sldMk cId="0" sldId="257"/>
            <ac:cxnSpMk id="14" creationId="{00000000-0000-0000-0000-000000000000}"/>
          </ac:cxnSpMkLst>
        </pc:cxnChg>
      </pc:sldChg>
      <pc:sldChg chg="addSp delSp modSp">
        <pc:chgData name="Edier Stiven Yepes Vanegas" userId="S::esyepesv@eafit.edu.co::fadf5bb4-f2ae-4540-93f1-55fd8c068fa3" providerId="AD" clId="Web-{47E7E62E-03A9-96A2-423E-47FCC9BE370C}" dt="2020-03-29T02:51:05.482" v="105" actId="1076"/>
        <pc:sldMkLst>
          <pc:docMk/>
          <pc:sldMk cId="0" sldId="258"/>
        </pc:sldMkLst>
        <pc:spChg chg="add mod">
          <ac:chgData name="Edier Stiven Yepes Vanegas" userId="S::esyepesv@eafit.edu.co::fadf5bb4-f2ae-4540-93f1-55fd8c068fa3" providerId="AD" clId="Web-{47E7E62E-03A9-96A2-423E-47FCC9BE370C}" dt="2020-03-29T02:51:05.482" v="105" actId="1076"/>
          <ac:spMkLst>
            <pc:docMk/>
            <pc:sldMk cId="0" sldId="258"/>
            <ac:spMk id="8" creationId="{CCAA513C-8622-455B-94C3-A70D80B9FD21}"/>
          </ac:spMkLst>
        </pc:spChg>
        <pc:spChg chg="del">
          <ac:chgData name="Edier Stiven Yepes Vanegas" userId="S::esyepesv@eafit.edu.co::fadf5bb4-f2ae-4540-93f1-55fd8c068fa3" providerId="AD" clId="Web-{47E7E62E-03A9-96A2-423E-47FCC9BE370C}" dt="2020-03-29T02:41:37.776" v="70"/>
          <ac:spMkLst>
            <pc:docMk/>
            <pc:sldMk cId="0" sldId="258"/>
            <ac:spMk id="13" creationId="{00000000-0000-0000-0000-000000000000}"/>
          </ac:spMkLst>
        </pc:spChg>
        <pc:spChg chg="mod">
          <ac:chgData name="Edier Stiven Yepes Vanegas" userId="S::esyepesv@eafit.edu.co::fadf5bb4-f2ae-4540-93f1-55fd8c068fa3" providerId="AD" clId="Web-{47E7E62E-03A9-96A2-423E-47FCC9BE370C}" dt="2020-03-29T02:50:33.591" v="95" actId="1076"/>
          <ac:spMkLst>
            <pc:docMk/>
            <pc:sldMk cId="0" sldId="258"/>
            <ac:spMk id="79" creationId="{00000000-0000-0000-0000-000000000000}"/>
          </ac:spMkLst>
        </pc:spChg>
        <pc:spChg chg="del">
          <ac:chgData name="Edier Stiven Yepes Vanegas" userId="S::esyepesv@eafit.edu.co::fadf5bb4-f2ae-4540-93f1-55fd8c068fa3" providerId="AD" clId="Web-{47E7E62E-03A9-96A2-423E-47FCC9BE370C}" dt="2020-03-29T02:41:47.588" v="72"/>
          <ac:spMkLst>
            <pc:docMk/>
            <pc:sldMk cId="0" sldId="258"/>
            <ac:spMk id="81" creationId="{00000000-0000-0000-0000-000000000000}"/>
          </ac:spMkLst>
        </pc:spChg>
        <pc:picChg chg="add del mod">
          <ac:chgData name="Edier Stiven Yepes Vanegas" userId="S::esyepesv@eafit.edu.co::fadf5bb4-f2ae-4540-93f1-55fd8c068fa3" providerId="AD" clId="Web-{47E7E62E-03A9-96A2-423E-47FCC9BE370C}" dt="2020-03-29T02:37:19.665" v="31"/>
          <ac:picMkLst>
            <pc:docMk/>
            <pc:sldMk cId="0" sldId="258"/>
            <ac:picMk id="2" creationId="{343E84B5-E41A-4E48-B3A0-153F26D79A2D}"/>
          </ac:picMkLst>
        </pc:picChg>
        <pc:picChg chg="add mod">
          <ac:chgData name="Edier Stiven Yepes Vanegas" userId="S::esyepesv@eafit.edu.co::fadf5bb4-f2ae-4540-93f1-55fd8c068fa3" providerId="AD" clId="Web-{47E7E62E-03A9-96A2-423E-47FCC9BE370C}" dt="2020-03-29T02:48:42.575" v="86" actId="1076"/>
          <ac:picMkLst>
            <pc:docMk/>
            <pc:sldMk cId="0" sldId="258"/>
            <ac:picMk id="4" creationId="{E074E584-3DDE-44BB-8C78-2CEEBAB554C0}"/>
          </ac:picMkLst>
        </pc:picChg>
        <pc:picChg chg="add mod">
          <ac:chgData name="Edier Stiven Yepes Vanegas" userId="S::esyepesv@eafit.edu.co::fadf5bb4-f2ae-4540-93f1-55fd8c068fa3" providerId="AD" clId="Web-{47E7E62E-03A9-96A2-423E-47FCC9BE370C}" dt="2020-03-29T02:50:43.403" v="96" actId="1076"/>
          <ac:picMkLst>
            <pc:docMk/>
            <pc:sldMk cId="0" sldId="258"/>
            <ac:picMk id="6" creationId="{1549FA31-5F24-4AE2-9BB1-FDBFF6DFED2A}"/>
          </ac:picMkLst>
        </pc:picChg>
        <pc:picChg chg="add del">
          <ac:chgData name="Edier Stiven Yepes Vanegas" userId="S::esyepesv@eafit.edu.co::fadf5bb4-f2ae-4540-93f1-55fd8c068fa3" providerId="AD" clId="Web-{47E7E62E-03A9-96A2-423E-47FCC9BE370C}" dt="2020-03-29T02:48:40.559" v="85"/>
          <ac:picMkLst>
            <pc:docMk/>
            <pc:sldMk cId="0" sldId="258"/>
            <ac:picMk id="78" creationId="{00000000-0000-0000-0000-000000000000}"/>
          </ac:picMkLst>
        </pc:picChg>
        <pc:picChg chg="del mod">
          <ac:chgData name="Edier Stiven Yepes Vanegas" userId="S::esyepesv@eafit.edu.co::fadf5bb4-f2ae-4540-93f1-55fd8c068fa3" providerId="AD" clId="Web-{47E7E62E-03A9-96A2-423E-47FCC9BE370C}" dt="2020-03-29T02:41:47.604" v="73"/>
          <ac:picMkLst>
            <pc:docMk/>
            <pc:sldMk cId="0" sldId="258"/>
            <ac:picMk id="80" creationId="{00000000-0000-0000-0000-000000000000}"/>
          </ac:picMkLst>
        </pc:picChg>
        <pc:cxnChg chg="del">
          <ac:chgData name="Edier Stiven Yepes Vanegas" userId="S::esyepesv@eafit.edu.co::fadf5bb4-f2ae-4540-93f1-55fd8c068fa3" providerId="AD" clId="Web-{47E7E62E-03A9-96A2-423E-47FCC9BE370C}" dt="2020-03-29T02:41:32.885" v="69"/>
          <ac:cxnSpMkLst>
            <pc:docMk/>
            <pc:sldMk cId="0" sldId="258"/>
            <ac:cxnSpMk id="14" creationId="{00000000-0000-0000-0000-000000000000}"/>
          </ac:cxnSpMkLst>
        </pc:cxnChg>
      </pc:sldChg>
      <pc:sldChg chg="addSp delSp modSp new">
        <pc:chgData name="Edier Stiven Yepes Vanegas" userId="S::esyepesv@eafit.edu.co::fadf5bb4-f2ae-4540-93f1-55fd8c068fa3" providerId="AD" clId="Web-{47E7E62E-03A9-96A2-423E-47FCC9BE370C}" dt="2020-03-29T02:42:15.120" v="83" actId="1076"/>
        <pc:sldMkLst>
          <pc:docMk/>
          <pc:sldMk cId="2112818583" sldId="263"/>
        </pc:sldMkLst>
        <pc:spChg chg="mod">
          <ac:chgData name="Edier Stiven Yepes Vanegas" userId="S::esyepesv@eafit.edu.co::fadf5bb4-f2ae-4540-93f1-55fd8c068fa3" providerId="AD" clId="Web-{47E7E62E-03A9-96A2-423E-47FCC9BE370C}" dt="2020-03-29T02:41:28.151" v="68" actId="20577"/>
          <ac:spMkLst>
            <pc:docMk/>
            <pc:sldMk cId="2112818583" sldId="263"/>
            <ac:spMk id="2" creationId="{E248A9AF-AFF7-4D92-9B32-20447C99E842}"/>
          </ac:spMkLst>
        </pc:spChg>
        <pc:spChg chg="del mod">
          <ac:chgData name="Edier Stiven Yepes Vanegas" userId="S::esyepesv@eafit.edu.co::fadf5bb4-f2ae-4540-93f1-55fd8c068fa3" providerId="AD" clId="Web-{47E7E62E-03A9-96A2-423E-47FCC9BE370C}" dt="2020-03-29T02:42:03.041" v="77"/>
          <ac:spMkLst>
            <pc:docMk/>
            <pc:sldMk cId="2112818583" sldId="263"/>
            <ac:spMk id="3" creationId="{49B585C9-9FE6-4A54-9C9E-49A0666EFCC3}"/>
          </ac:spMkLst>
        </pc:spChg>
        <pc:spChg chg="add del mod">
          <ac:chgData name="Edier Stiven Yepes Vanegas" userId="S::esyepesv@eafit.edu.co::fadf5bb4-f2ae-4540-93f1-55fd8c068fa3" providerId="AD" clId="Web-{47E7E62E-03A9-96A2-423E-47FCC9BE370C}" dt="2020-03-29T02:42:09.510" v="81"/>
          <ac:spMkLst>
            <pc:docMk/>
            <pc:sldMk cId="2112818583" sldId="263"/>
            <ac:spMk id="5" creationId="{20282440-3FBF-44BA-8438-4F369EBF68BE}"/>
          </ac:spMkLst>
        </pc:spChg>
        <pc:spChg chg="add mod">
          <ac:chgData name="Edier Stiven Yepes Vanegas" userId="S::esyepesv@eafit.edu.co::fadf5bb4-f2ae-4540-93f1-55fd8c068fa3" providerId="AD" clId="Web-{47E7E62E-03A9-96A2-423E-47FCC9BE370C}" dt="2020-03-29T02:42:15.120" v="83" actId="1076"/>
          <ac:spMkLst>
            <pc:docMk/>
            <pc:sldMk cId="2112818583" sldId="263"/>
            <ac:spMk id="7" creationId="{20282440-3FBF-44BA-8438-4F369EBF68BE}"/>
          </ac:spMkLst>
        </pc:spChg>
        <pc:picChg chg="add mod">
          <ac:chgData name="Edier Stiven Yepes Vanegas" userId="S::esyepesv@eafit.edu.co::fadf5bb4-f2ae-4540-93f1-55fd8c068fa3" providerId="AD" clId="Web-{47E7E62E-03A9-96A2-423E-47FCC9BE370C}" dt="2020-03-29T02:42:11.338" v="82" actId="1076"/>
          <ac:picMkLst>
            <pc:docMk/>
            <pc:sldMk cId="2112818583" sldId="263"/>
            <ac:picMk id="4" creationId="{D8989296-F967-4501-96D1-C995FA443993}"/>
          </ac:picMkLst>
        </pc:picChg>
        <pc:picChg chg="add del mod">
          <ac:chgData name="Edier Stiven Yepes Vanegas" userId="S::esyepesv@eafit.edu.co::fadf5bb4-f2ae-4540-93f1-55fd8c068fa3" providerId="AD" clId="Web-{47E7E62E-03A9-96A2-423E-47FCC9BE370C}" dt="2020-03-29T02:42:07.573" v="79"/>
          <ac:picMkLst>
            <pc:docMk/>
            <pc:sldMk cId="2112818583" sldId="263"/>
            <ac:picMk id="6" creationId="{D8989296-F967-4501-96D1-C995FA443993}"/>
          </ac:picMkLst>
        </pc:picChg>
      </pc:sldChg>
    </pc:docChg>
  </pc:docChgLst>
  <pc:docChgLst>
    <pc:chgData clId="Web-{09C94D56-3052-512F-914F-279656398B1B}"/>
    <pc:docChg chg="modSld">
      <pc:chgData name="" userId="" providerId="" clId="Web-{09C94D56-3052-512F-914F-279656398B1B}" dt="2020-03-29T03:52:23.125" v="7"/>
      <pc:docMkLst>
        <pc:docMk/>
      </pc:docMkLst>
      <pc:sldChg chg="addSp delSp modSp">
        <pc:chgData name="" userId="" providerId="" clId="Web-{09C94D56-3052-512F-914F-279656398B1B}" dt="2020-03-29T03:52:23.125" v="7"/>
        <pc:sldMkLst>
          <pc:docMk/>
          <pc:sldMk cId="2112818583" sldId="263"/>
        </pc:sldMkLst>
        <pc:picChg chg="add del mod">
          <ac:chgData name="" userId="" providerId="" clId="Web-{09C94D56-3052-512F-914F-279656398B1B}" dt="2020-03-29T03:52:23.125" v="7"/>
          <ac:picMkLst>
            <pc:docMk/>
            <pc:sldMk cId="2112818583" sldId="263"/>
            <ac:picMk id="3" creationId="{06344A17-A856-420A-9D75-1AA4AE2C1EB6}"/>
          </ac:picMkLst>
        </pc:picChg>
        <pc:picChg chg="del mod">
          <ac:chgData name="" userId="" providerId="" clId="Web-{09C94D56-3052-512F-914F-279656398B1B}" dt="2020-03-29T03:52:12.641" v="2"/>
          <ac:picMkLst>
            <pc:docMk/>
            <pc:sldMk cId="2112818583" sldId="263"/>
            <ac:picMk id="6" creationId="{80111B2D-3345-40A8-8883-BAE61DEB7A22}"/>
          </ac:picMkLst>
        </pc:picChg>
      </pc:sldChg>
    </pc:docChg>
  </pc:docChgLst>
  <pc:docChgLst>
    <pc:chgData name="Sara Rodríguez Velásquez" userId="S::srodriguev@eafit.edu.co::0f74339e-d769-469c-849e-d77a7a77fba6" providerId="AD" clId="Web-{DE20C7C9-9438-E92D-0A78-5ABCEFC151E3}"/>
    <pc:docChg chg="addSld modSld">
      <pc:chgData name="Sara Rodríguez Velásquez" userId="S::srodriguev@eafit.edu.co::0f74339e-d769-469c-849e-d77a7a77fba6" providerId="AD" clId="Web-{DE20C7C9-9438-E92D-0A78-5ABCEFC151E3}" dt="2020-03-29T23:35:37.688" v="655" actId="1076"/>
      <pc:docMkLst>
        <pc:docMk/>
      </pc:docMkLst>
      <pc:sldChg chg="modSp">
        <pc:chgData name="Sara Rodríguez Velásquez" userId="S::srodriguev@eafit.edu.co::0f74339e-d769-469c-849e-d77a7a77fba6" providerId="AD" clId="Web-{DE20C7C9-9438-E92D-0A78-5ABCEFC151E3}" dt="2020-03-29T23:21:10.864" v="6" actId="20577"/>
        <pc:sldMkLst>
          <pc:docMk/>
          <pc:sldMk cId="0" sldId="256"/>
        </pc:sldMkLst>
        <pc:spChg chg="mod">
          <ac:chgData name="Sara Rodríguez Velásquez" userId="S::srodriguev@eafit.edu.co::0f74339e-d769-469c-849e-d77a7a77fba6" providerId="AD" clId="Web-{DE20C7C9-9438-E92D-0A78-5ABCEFC151E3}" dt="2020-03-29T23:21:10.864" v="6" actId="20577"/>
          <ac:spMkLst>
            <pc:docMk/>
            <pc:sldMk cId="0" sldId="256"/>
            <ac:spMk id="73" creationId="{00000000-0000-0000-0000-000000000000}"/>
          </ac:spMkLst>
        </pc:spChg>
      </pc:sldChg>
      <pc:sldChg chg="modSp">
        <pc:chgData name="Sara Rodríguez Velásquez" userId="S::srodriguev@eafit.edu.co::0f74339e-d769-469c-849e-d77a7a77fba6" providerId="AD" clId="Web-{DE20C7C9-9438-E92D-0A78-5ABCEFC151E3}" dt="2020-03-29T23:21:20.739" v="7"/>
        <pc:sldMkLst>
          <pc:docMk/>
          <pc:sldMk cId="0" sldId="258"/>
        </pc:sldMkLst>
        <pc:spChg chg="mod">
          <ac:chgData name="Sara Rodríguez Velásquez" userId="S::srodriguev@eafit.edu.co::0f74339e-d769-469c-849e-d77a7a77fba6" providerId="AD" clId="Web-{DE20C7C9-9438-E92D-0A78-5ABCEFC151E3}" dt="2020-03-29T23:21:20.739" v="7"/>
          <ac:spMkLst>
            <pc:docMk/>
            <pc:sldMk cId="0" sldId="258"/>
            <ac:spMk id="79" creationId="{00000000-0000-0000-0000-000000000000}"/>
          </ac:spMkLst>
        </pc:spChg>
      </pc:sldChg>
      <pc:sldChg chg="modSp">
        <pc:chgData name="Sara Rodríguez Velásquez" userId="S::srodriguev@eafit.edu.co::0f74339e-d769-469c-849e-d77a7a77fba6" providerId="AD" clId="Web-{DE20C7C9-9438-E92D-0A78-5ABCEFC151E3}" dt="2020-03-29T23:22:47.457" v="94" actId="20577"/>
        <pc:sldMkLst>
          <pc:docMk/>
          <pc:sldMk cId="0" sldId="259"/>
        </pc:sldMkLst>
        <pc:spChg chg="mod">
          <ac:chgData name="Sara Rodríguez Velásquez" userId="S::srodriguev@eafit.edu.co::0f74339e-d769-469c-849e-d77a7a77fba6" providerId="AD" clId="Web-{DE20C7C9-9438-E92D-0A78-5ABCEFC151E3}" dt="2020-03-29T23:22:47.457" v="94" actId="20577"/>
          <ac:spMkLst>
            <pc:docMk/>
            <pc:sldMk cId="0" sldId="259"/>
            <ac:spMk id="83" creationId="{00000000-0000-0000-0000-000000000000}"/>
          </ac:spMkLst>
        </pc:spChg>
      </pc:sldChg>
      <pc:sldChg chg="addSp delSp modSp">
        <pc:chgData name="Sara Rodríguez Velásquez" userId="S::srodriguev@eafit.edu.co::0f74339e-d769-469c-849e-d77a7a77fba6" providerId="AD" clId="Web-{DE20C7C9-9438-E92D-0A78-5ABCEFC151E3}" dt="2020-03-29T23:31:39.689" v="443" actId="20577"/>
        <pc:sldMkLst>
          <pc:docMk/>
          <pc:sldMk cId="0" sldId="260"/>
        </pc:sldMkLst>
        <pc:spChg chg="add mod">
          <ac:chgData name="Sara Rodríguez Velásquez" userId="S::srodriguev@eafit.edu.co::0f74339e-d769-469c-849e-d77a7a77fba6" providerId="AD" clId="Web-{DE20C7C9-9438-E92D-0A78-5ABCEFC151E3}" dt="2020-03-29T23:31:39.689" v="443" actId="20577"/>
          <ac:spMkLst>
            <pc:docMk/>
            <pc:sldMk cId="0" sldId="260"/>
            <ac:spMk id="6" creationId="{5F5A0E2E-2E65-4E9A-BE5F-9506915684E3}"/>
          </ac:spMkLst>
        </pc:spChg>
        <pc:spChg chg="del">
          <ac:chgData name="Sara Rodríguez Velásquez" userId="S::srodriguev@eafit.edu.co::0f74339e-d769-469c-849e-d77a7a77fba6" providerId="AD" clId="Web-{DE20C7C9-9438-E92D-0A78-5ABCEFC151E3}" dt="2020-03-29T23:28:48.831" v="106"/>
          <ac:spMkLst>
            <pc:docMk/>
            <pc:sldMk cId="0" sldId="260"/>
            <ac:spMk id="8" creationId="{00000000-0000-0000-0000-000000000000}"/>
          </ac:spMkLst>
        </pc:spChg>
        <pc:picChg chg="add mod">
          <ac:chgData name="Sara Rodríguez Velásquez" userId="S::srodriguev@eafit.edu.co::0f74339e-d769-469c-849e-d77a7a77fba6" providerId="AD" clId="Web-{DE20C7C9-9438-E92D-0A78-5ABCEFC151E3}" dt="2020-03-29T23:31:31.049" v="437" actId="1076"/>
          <ac:picMkLst>
            <pc:docMk/>
            <pc:sldMk cId="0" sldId="260"/>
            <ac:picMk id="2" creationId="{5182FE14-851C-4FBE-8347-380A3BEDFAB6}"/>
          </ac:picMkLst>
        </pc:picChg>
        <pc:picChg chg="add del mod">
          <ac:chgData name="Sara Rodríguez Velásquez" userId="S::srodriguev@eafit.edu.co::0f74339e-d769-469c-849e-d77a7a77fba6" providerId="AD" clId="Web-{DE20C7C9-9438-E92D-0A78-5ABCEFC151E3}" dt="2020-03-29T23:30:01.752" v="274"/>
          <ac:picMkLst>
            <pc:docMk/>
            <pc:sldMk cId="0" sldId="260"/>
            <ac:picMk id="4" creationId="{24E65960-8C72-40B3-A5BF-3A80EA289F5E}"/>
          </ac:picMkLst>
        </pc:picChg>
        <pc:picChg chg="add del">
          <ac:chgData name="Sara Rodríguez Velásquez" userId="S::srodriguev@eafit.edu.co::0f74339e-d769-469c-849e-d77a7a77fba6" providerId="AD" clId="Web-{DE20C7C9-9438-E92D-0A78-5ABCEFC151E3}" dt="2020-03-29T23:24:49.988" v="97"/>
          <ac:picMkLst>
            <pc:docMk/>
            <pc:sldMk cId="0" sldId="260"/>
            <ac:picMk id="85" creationId="{00000000-0000-0000-0000-000000000000}"/>
          </ac:picMkLst>
        </pc:picChg>
        <pc:cxnChg chg="del">
          <ac:chgData name="Sara Rodríguez Velásquez" userId="S::srodriguev@eafit.edu.co::0f74339e-d769-469c-849e-d77a7a77fba6" providerId="AD" clId="Web-{DE20C7C9-9438-E92D-0A78-5ABCEFC151E3}" dt="2020-03-29T23:28:49.659" v="107"/>
          <ac:cxnSpMkLst>
            <pc:docMk/>
            <pc:sldMk cId="0" sldId="260"/>
            <ac:cxnSpMk id="9" creationId="{00000000-0000-0000-0000-000000000000}"/>
          </ac:cxnSpMkLst>
        </pc:cxnChg>
      </pc:sldChg>
      <pc:sldChg chg="addSp delSp modSp">
        <pc:chgData name="Sara Rodríguez Velásquez" userId="S::srodriguev@eafit.edu.co::0f74339e-d769-469c-849e-d77a7a77fba6" providerId="AD" clId="Web-{DE20C7C9-9438-E92D-0A78-5ABCEFC151E3}" dt="2020-03-29T23:33:12.361" v="469" actId="1076"/>
        <pc:sldMkLst>
          <pc:docMk/>
          <pc:sldMk cId="0" sldId="261"/>
        </pc:sldMkLst>
        <pc:spChg chg="add mod">
          <ac:chgData name="Sara Rodríguez Velásquez" userId="S::srodriguev@eafit.edu.co::0f74339e-d769-469c-849e-d77a7a77fba6" providerId="AD" clId="Web-{DE20C7C9-9438-E92D-0A78-5ABCEFC151E3}" dt="2020-03-29T23:33:12.361" v="469" actId="1076"/>
          <ac:spMkLst>
            <pc:docMk/>
            <pc:sldMk cId="0" sldId="261"/>
            <ac:spMk id="2" creationId="{75538DF6-45DF-48C0-8420-4F08E5D3E4AA}"/>
          </ac:spMkLst>
        </pc:spChg>
        <pc:spChg chg="del mod">
          <ac:chgData name="Sara Rodríguez Velásquez" userId="S::srodriguev@eafit.edu.co::0f74339e-d769-469c-849e-d77a7a77fba6" providerId="AD" clId="Web-{DE20C7C9-9438-E92D-0A78-5ABCEFC151E3}" dt="2020-03-29T23:32:47.204" v="452"/>
          <ac:spMkLst>
            <pc:docMk/>
            <pc:sldMk cId="0" sldId="261"/>
            <ac:spMk id="14" creationId="{00000000-0000-0000-0000-000000000000}"/>
          </ac:spMkLst>
        </pc:spChg>
        <pc:spChg chg="del">
          <ac:chgData name="Sara Rodríguez Velásquez" userId="S::srodriguev@eafit.edu.co::0f74339e-d769-469c-849e-d77a7a77fba6" providerId="AD" clId="Web-{DE20C7C9-9438-E92D-0A78-5ABCEFC151E3}" dt="2020-03-29T23:32:49.892" v="454"/>
          <ac:spMkLst>
            <pc:docMk/>
            <pc:sldMk cId="0" sldId="261"/>
            <ac:spMk id="88" creationId="{00000000-0000-0000-0000-000000000000}"/>
          </ac:spMkLst>
        </pc:spChg>
        <pc:picChg chg="del">
          <ac:chgData name="Sara Rodríguez Velásquez" userId="S::srodriguev@eafit.edu.co::0f74339e-d769-469c-849e-d77a7a77fba6" providerId="AD" clId="Web-{DE20C7C9-9438-E92D-0A78-5ABCEFC151E3}" dt="2020-03-29T23:32:48.142" v="453"/>
          <ac:picMkLst>
            <pc:docMk/>
            <pc:sldMk cId="0" sldId="261"/>
            <ac:picMk id="87" creationId="{00000000-0000-0000-0000-000000000000}"/>
          </ac:picMkLst>
        </pc:picChg>
        <pc:cxnChg chg="del">
          <ac:chgData name="Sara Rodríguez Velásquez" userId="S::srodriguev@eafit.edu.co::0f74339e-d769-469c-849e-d77a7a77fba6" providerId="AD" clId="Web-{DE20C7C9-9438-E92D-0A78-5ABCEFC151E3}" dt="2020-03-29T23:32:51.939" v="455"/>
          <ac:cxnSpMkLst>
            <pc:docMk/>
            <pc:sldMk cId="0" sldId="261"/>
            <ac:cxnSpMk id="15" creationId="{00000000-0000-0000-0000-000000000000}"/>
          </ac:cxnSpMkLst>
        </pc:cxnChg>
      </pc:sldChg>
      <pc:sldChg chg="modSp">
        <pc:chgData name="Sara Rodríguez Velásquez" userId="S::srodriguev@eafit.edu.co::0f74339e-d769-469c-849e-d77a7a77fba6" providerId="AD" clId="Web-{DE20C7C9-9438-E92D-0A78-5ABCEFC151E3}" dt="2020-03-29T23:21:27.551" v="8"/>
        <pc:sldMkLst>
          <pc:docMk/>
          <pc:sldMk cId="1474391321" sldId="264"/>
        </pc:sldMkLst>
        <pc:spChg chg="mod">
          <ac:chgData name="Sara Rodríguez Velásquez" userId="S::srodriguev@eafit.edu.co::0f74339e-d769-469c-849e-d77a7a77fba6" providerId="AD" clId="Web-{DE20C7C9-9438-E92D-0A78-5ABCEFC151E3}" dt="2020-03-29T23:21:27.551" v="8"/>
          <ac:spMkLst>
            <pc:docMk/>
            <pc:sldMk cId="1474391321" sldId="264"/>
            <ac:spMk id="11" creationId="{B1D9C63A-2DD5-4D9D-BDB6-3EF093D85854}"/>
          </ac:spMkLst>
        </pc:spChg>
      </pc:sldChg>
      <pc:sldChg chg="modSp">
        <pc:chgData name="Sara Rodríguez Velásquez" userId="S::srodriguev@eafit.edu.co::0f74339e-d769-469c-849e-d77a7a77fba6" providerId="AD" clId="Web-{DE20C7C9-9438-E92D-0A78-5ABCEFC151E3}" dt="2020-03-29T23:21:35.551" v="9"/>
        <pc:sldMkLst>
          <pc:docMk/>
          <pc:sldMk cId="1799592125" sldId="265"/>
        </pc:sldMkLst>
        <pc:spChg chg="mod">
          <ac:chgData name="Sara Rodríguez Velásquez" userId="S::srodriguev@eafit.edu.co::0f74339e-d769-469c-849e-d77a7a77fba6" providerId="AD" clId="Web-{DE20C7C9-9438-E92D-0A78-5ABCEFC151E3}" dt="2020-03-29T23:21:35.551" v="9"/>
          <ac:spMkLst>
            <pc:docMk/>
            <pc:sldMk cId="1799592125" sldId="265"/>
            <ac:spMk id="7" creationId="{3A926F1A-7D0A-42DB-B6D9-67F045667071}"/>
          </ac:spMkLst>
        </pc:spChg>
      </pc:sldChg>
      <pc:sldChg chg="addSp delSp modSp add replId">
        <pc:chgData name="Sara Rodríguez Velásquez" userId="S::srodriguev@eafit.edu.co::0f74339e-d769-469c-849e-d77a7a77fba6" providerId="AD" clId="Web-{DE20C7C9-9438-E92D-0A78-5ABCEFC151E3}" dt="2020-03-29T23:35:35.422" v="654" actId="1076"/>
        <pc:sldMkLst>
          <pc:docMk/>
          <pc:sldMk cId="1926263747" sldId="266"/>
        </pc:sldMkLst>
        <pc:spChg chg="mod">
          <ac:chgData name="Sara Rodríguez Velásquez" userId="S::srodriguev@eafit.edu.co::0f74339e-d769-469c-849e-d77a7a77fba6" providerId="AD" clId="Web-{DE20C7C9-9438-E92D-0A78-5ABCEFC151E3}" dt="2020-03-29T23:31:45.111" v="446" actId="1076"/>
          <ac:spMkLst>
            <pc:docMk/>
            <pc:sldMk cId="1926263747" sldId="266"/>
            <ac:spMk id="6" creationId="{5F5A0E2E-2E65-4E9A-BE5F-9506915684E3}"/>
          </ac:spMkLst>
        </pc:spChg>
        <pc:picChg chg="del">
          <ac:chgData name="Sara Rodríguez Velásquez" userId="S::srodriguev@eafit.edu.co::0f74339e-d769-469c-849e-d77a7a77fba6" providerId="AD" clId="Web-{DE20C7C9-9438-E92D-0A78-5ABCEFC151E3}" dt="2020-03-29T23:30:05.690" v="276"/>
          <ac:picMkLst>
            <pc:docMk/>
            <pc:sldMk cId="1926263747" sldId="266"/>
            <ac:picMk id="2" creationId="{5182FE14-851C-4FBE-8347-380A3BEDFAB6}"/>
          </ac:picMkLst>
        </pc:picChg>
        <pc:picChg chg="add mod">
          <ac:chgData name="Sara Rodríguez Velásquez" userId="S::srodriguev@eafit.edu.co::0f74339e-d769-469c-849e-d77a7a77fba6" providerId="AD" clId="Web-{DE20C7C9-9438-E92D-0A78-5ABCEFC151E3}" dt="2020-03-29T23:35:35.422" v="654" actId="1076"/>
          <ac:picMkLst>
            <pc:docMk/>
            <pc:sldMk cId="1926263747" sldId="266"/>
            <ac:picMk id="3" creationId="{2C937873-C82E-4984-90F4-FF4CCC070278}"/>
          </ac:picMkLst>
        </pc:picChg>
      </pc:sldChg>
      <pc:sldChg chg="addSp delSp modSp add replId">
        <pc:chgData name="Sara Rodríguez Velásquez" userId="S::srodriguev@eafit.edu.co::0f74339e-d769-469c-849e-d77a7a77fba6" providerId="AD" clId="Web-{DE20C7C9-9438-E92D-0A78-5ABCEFC151E3}" dt="2020-03-29T23:35:37.688" v="655" actId="1076"/>
        <pc:sldMkLst>
          <pc:docMk/>
          <pc:sldMk cId="456951098" sldId="267"/>
        </pc:sldMkLst>
        <pc:spChg chg="mod">
          <ac:chgData name="Sara Rodríguez Velásquez" userId="S::srodriguev@eafit.edu.co::0f74339e-d769-469c-849e-d77a7a77fba6" providerId="AD" clId="Web-{DE20C7C9-9438-E92D-0A78-5ABCEFC151E3}" dt="2020-03-29T23:35:27.844" v="652" actId="1076"/>
          <ac:spMkLst>
            <pc:docMk/>
            <pc:sldMk cId="456951098" sldId="267"/>
            <ac:spMk id="6" creationId="{5F5A0E2E-2E65-4E9A-BE5F-9506915684E3}"/>
          </ac:spMkLst>
        </pc:spChg>
        <pc:picChg chg="add mod">
          <ac:chgData name="Sara Rodríguez Velásquez" userId="S::srodriguev@eafit.edu.co::0f74339e-d769-469c-849e-d77a7a77fba6" providerId="AD" clId="Web-{DE20C7C9-9438-E92D-0A78-5ABCEFC151E3}" dt="2020-03-29T23:35:37.688" v="655" actId="1076"/>
          <ac:picMkLst>
            <pc:docMk/>
            <pc:sldMk cId="456951098" sldId="267"/>
            <ac:picMk id="2" creationId="{0ADCEF83-3EB5-477D-8434-D29C446BEB70}"/>
          </ac:picMkLst>
        </pc:picChg>
        <pc:picChg chg="del">
          <ac:chgData name="Sara Rodríguez Velásquez" userId="S::srodriguev@eafit.edu.co::0f74339e-d769-469c-849e-d77a7a77fba6" providerId="AD" clId="Web-{DE20C7C9-9438-E92D-0A78-5ABCEFC151E3}" dt="2020-03-29T23:32:32.267" v="448"/>
          <ac:picMkLst>
            <pc:docMk/>
            <pc:sldMk cId="456951098" sldId="267"/>
            <ac:picMk id="3" creationId="{2C937873-C82E-4984-90F4-FF4CCC070278}"/>
          </ac:picMkLst>
        </pc:picChg>
      </pc:sldChg>
    </pc:docChg>
  </pc:docChgLst>
  <pc:docChgLst>
    <pc:chgData name="Edier Stiven Yepes Vanegas" userId="S::esyepesv@eafit.edu.co::fadf5bb4-f2ae-4540-93f1-55fd8c068fa3" providerId="AD" clId="Web-{441C5A15-0CEF-5A00-60A2-4015D4830320}"/>
    <pc:docChg chg="modSld">
      <pc:chgData name="Edier Stiven Yepes Vanegas" userId="S::esyepesv@eafit.edu.co::fadf5bb4-f2ae-4540-93f1-55fd8c068fa3" providerId="AD" clId="Web-{441C5A15-0CEF-5A00-60A2-4015D4830320}" dt="2020-03-22T18:17:24.461" v="16" actId="20577"/>
      <pc:docMkLst>
        <pc:docMk/>
      </pc:docMkLst>
      <pc:sldChg chg="modSp">
        <pc:chgData name="Edier Stiven Yepes Vanegas" userId="S::esyepesv@eafit.edu.co::fadf5bb4-f2ae-4540-93f1-55fd8c068fa3" providerId="AD" clId="Web-{441C5A15-0CEF-5A00-60A2-4015D4830320}" dt="2020-03-22T18:17:24.461" v="16" actId="20577"/>
        <pc:sldMkLst>
          <pc:docMk/>
          <pc:sldMk cId="0" sldId="256"/>
        </pc:sldMkLst>
        <pc:spChg chg="mod">
          <ac:chgData name="Edier Stiven Yepes Vanegas" userId="S::esyepesv@eafit.edu.co::fadf5bb4-f2ae-4540-93f1-55fd8c068fa3" providerId="AD" clId="Web-{441C5A15-0CEF-5A00-60A2-4015D4830320}" dt="2020-03-22T18:17:24.461" v="16" actId="20577"/>
          <ac:spMkLst>
            <pc:docMk/>
            <pc:sldMk cId="0" sldId="256"/>
            <ac:spMk id="73" creationId="{00000000-0000-0000-0000-000000000000}"/>
          </ac:spMkLst>
        </pc:spChg>
      </pc:sldChg>
    </pc:docChg>
  </pc:docChgLst>
  <pc:docChgLst>
    <pc:chgData name="Edier Stiven Yepes Vanegas" userId="S::esyepesv@eafit.edu.co::fadf5bb4-f2ae-4540-93f1-55fd8c068fa3" providerId="AD" clId="Web-{26C63E5F-D733-8375-3762-DEF72AE57149}"/>
    <pc:docChg chg="modSld">
      <pc:chgData name="Edier Stiven Yepes Vanegas" userId="S::esyepesv@eafit.edu.co::fadf5bb4-f2ae-4540-93f1-55fd8c068fa3" providerId="AD" clId="Web-{26C63E5F-D733-8375-3762-DEF72AE57149}" dt="2020-03-22T00:31:47.473" v="96"/>
      <pc:docMkLst>
        <pc:docMk/>
      </pc:docMkLst>
      <pc:sldChg chg="delSp modSp">
        <pc:chgData name="Edier Stiven Yepes Vanegas" userId="S::esyepesv@eafit.edu.co::fadf5bb4-f2ae-4540-93f1-55fd8c068fa3" providerId="AD" clId="Web-{26C63E5F-D733-8375-3762-DEF72AE57149}" dt="2020-03-22T00:28:47.017" v="65"/>
        <pc:sldMkLst>
          <pc:docMk/>
          <pc:sldMk cId="0" sldId="256"/>
        </pc:sldMkLst>
        <pc:spChg chg="del">
          <ac:chgData name="Edier Stiven Yepes Vanegas" userId="S::esyepesv@eafit.edu.co::fadf5bb4-f2ae-4540-93f1-55fd8c068fa3" providerId="AD" clId="Web-{26C63E5F-D733-8375-3762-DEF72AE57149}" dt="2020-03-22T00:28:47.017" v="65"/>
          <ac:spMkLst>
            <pc:docMk/>
            <pc:sldMk cId="0" sldId="256"/>
            <ac:spMk id="2" creationId="{00000000-0000-0000-0000-000000000000}"/>
          </ac:spMkLst>
        </pc:spChg>
        <pc:spChg chg="del">
          <ac:chgData name="Edier Stiven Yepes Vanegas" userId="S::esyepesv@eafit.edu.co::fadf5bb4-f2ae-4540-93f1-55fd8c068fa3" providerId="AD" clId="Web-{26C63E5F-D733-8375-3762-DEF72AE57149}" dt="2020-03-22T00:08:50.774" v="0"/>
          <ac:spMkLst>
            <pc:docMk/>
            <pc:sldMk cId="0" sldId="256"/>
            <ac:spMk id="9" creationId="{00000000-0000-0000-0000-000000000000}"/>
          </ac:spMkLst>
        </pc:spChg>
        <pc:spChg chg="del">
          <ac:chgData name="Edier Stiven Yepes Vanegas" userId="S::esyepesv@eafit.edu.co::fadf5bb4-f2ae-4540-93f1-55fd8c068fa3" providerId="AD" clId="Web-{26C63E5F-D733-8375-3762-DEF72AE57149}" dt="2020-03-22T00:08:57.978" v="2"/>
          <ac:spMkLst>
            <pc:docMk/>
            <pc:sldMk cId="0" sldId="256"/>
            <ac:spMk id="14" creationId="{00000000-0000-0000-0000-000000000000}"/>
          </ac:spMkLst>
        </pc:spChg>
        <pc:spChg chg="mod">
          <ac:chgData name="Edier Stiven Yepes Vanegas" userId="S::esyepesv@eafit.edu.co::fadf5bb4-f2ae-4540-93f1-55fd8c068fa3" providerId="AD" clId="Web-{26C63E5F-D733-8375-3762-DEF72AE57149}" dt="2020-03-22T00:28:23.954" v="64" actId="20577"/>
          <ac:spMkLst>
            <pc:docMk/>
            <pc:sldMk cId="0" sldId="256"/>
            <ac:spMk id="73" creationId="{00000000-0000-0000-0000-000000000000}"/>
          </ac:spMkLst>
        </pc:spChg>
        <pc:cxnChg chg="del">
          <ac:chgData name="Edier Stiven Yepes Vanegas" userId="S::esyepesv@eafit.edu.co::fadf5bb4-f2ae-4540-93f1-55fd8c068fa3" providerId="AD" clId="Web-{26C63E5F-D733-8375-3762-DEF72AE57149}" dt="2020-03-22T00:08:54.368" v="1"/>
          <ac:cxnSpMkLst>
            <pc:docMk/>
            <pc:sldMk cId="0" sldId="256"/>
            <ac:cxnSpMk id="10" creationId="{00000000-0000-0000-0000-000000000000}"/>
          </ac:cxnSpMkLst>
        </pc:cxnChg>
      </pc:sldChg>
      <pc:sldChg chg="delSp modSp">
        <pc:chgData name="Edier Stiven Yepes Vanegas" userId="S::esyepesv@eafit.edu.co::fadf5bb4-f2ae-4540-93f1-55fd8c068fa3" providerId="AD" clId="Web-{26C63E5F-D733-8375-3762-DEF72AE57149}" dt="2020-03-22T00:29:27.033" v="74"/>
        <pc:sldMkLst>
          <pc:docMk/>
          <pc:sldMk cId="0" sldId="257"/>
        </pc:sldMkLst>
        <pc:spChg chg="del">
          <ac:chgData name="Edier Stiven Yepes Vanegas" userId="S::esyepesv@eafit.edu.co::fadf5bb4-f2ae-4540-93f1-55fd8c068fa3" providerId="AD" clId="Web-{26C63E5F-D733-8375-3762-DEF72AE57149}" dt="2020-03-22T00:29:27.033" v="74"/>
          <ac:spMkLst>
            <pc:docMk/>
            <pc:sldMk cId="0" sldId="257"/>
            <ac:spMk id="5" creationId="{00000000-0000-0000-0000-000000000000}"/>
          </ac:spMkLst>
        </pc:spChg>
        <pc:spChg chg="mod">
          <ac:chgData name="Edier Stiven Yepes Vanegas" userId="S::esyepesv@eafit.edu.co::fadf5bb4-f2ae-4540-93f1-55fd8c068fa3" providerId="AD" clId="Web-{26C63E5F-D733-8375-3762-DEF72AE57149}" dt="2020-03-22T00:29:15.736" v="71" actId="20577"/>
          <ac:spMkLst>
            <pc:docMk/>
            <pc:sldMk cId="0" sldId="257"/>
            <ac:spMk id="6" creationId="{00000000-0000-0000-0000-000000000000}"/>
          </ac:spMkLst>
        </pc:spChg>
        <pc:spChg chg="del">
          <ac:chgData name="Edier Stiven Yepes Vanegas" userId="S::esyepesv@eafit.edu.co::fadf5bb4-f2ae-4540-93f1-55fd8c068fa3" providerId="AD" clId="Web-{26C63E5F-D733-8375-3762-DEF72AE57149}" dt="2020-03-22T00:29:01.330" v="67"/>
          <ac:spMkLst>
            <pc:docMk/>
            <pc:sldMk cId="0" sldId="257"/>
            <ac:spMk id="8" creationId="{00000000-0000-0000-0000-000000000000}"/>
          </ac:spMkLst>
        </pc:spChg>
        <pc:spChg chg="del">
          <ac:chgData name="Edier Stiven Yepes Vanegas" userId="S::esyepesv@eafit.edu.co::fadf5bb4-f2ae-4540-93f1-55fd8c068fa3" providerId="AD" clId="Web-{26C63E5F-D733-8375-3762-DEF72AE57149}" dt="2020-03-22T00:29:01.283" v="66"/>
          <ac:spMkLst>
            <pc:docMk/>
            <pc:sldMk cId="0" sldId="257"/>
            <ac:spMk id="11" creationId="{00000000-0000-0000-0000-000000000000}"/>
          </ac:spMkLst>
        </pc:spChg>
        <pc:spChg chg="del">
          <ac:chgData name="Edier Stiven Yepes Vanegas" userId="S::esyepesv@eafit.edu.co::fadf5bb4-f2ae-4540-93f1-55fd8c068fa3" providerId="AD" clId="Web-{26C63E5F-D733-8375-3762-DEF72AE57149}" dt="2020-03-22T00:29:20.892" v="73"/>
          <ac:spMkLst>
            <pc:docMk/>
            <pc:sldMk cId="0" sldId="257"/>
            <ac:spMk id="12" creationId="{00000000-0000-0000-0000-000000000000}"/>
          </ac:spMkLst>
        </pc:spChg>
        <pc:cxnChg chg="del">
          <ac:chgData name="Edier Stiven Yepes Vanegas" userId="S::esyepesv@eafit.edu.co::fadf5bb4-f2ae-4540-93f1-55fd8c068fa3" providerId="AD" clId="Web-{26C63E5F-D733-8375-3762-DEF72AE57149}" dt="2020-03-22T00:29:01.361" v="68"/>
          <ac:cxnSpMkLst>
            <pc:docMk/>
            <pc:sldMk cId="0" sldId="257"/>
            <ac:cxnSpMk id="9" creationId="{00000000-0000-0000-0000-000000000000}"/>
          </ac:cxnSpMkLst>
        </pc:cxnChg>
      </pc:sldChg>
      <pc:sldChg chg="delSp">
        <pc:chgData name="Edier Stiven Yepes Vanegas" userId="S::esyepesv@eafit.edu.co::fadf5bb4-f2ae-4540-93f1-55fd8c068fa3" providerId="AD" clId="Web-{26C63E5F-D733-8375-3762-DEF72AE57149}" dt="2020-03-22T00:29:48.659" v="78"/>
        <pc:sldMkLst>
          <pc:docMk/>
          <pc:sldMk cId="0" sldId="258"/>
        </pc:sldMkLst>
        <pc:spChg chg="del">
          <ac:chgData name="Edier Stiven Yepes Vanegas" userId="S::esyepesv@eafit.edu.co::fadf5bb4-f2ae-4540-93f1-55fd8c068fa3" providerId="AD" clId="Web-{26C63E5F-D733-8375-3762-DEF72AE57149}" dt="2020-03-22T00:29:31.924" v="75"/>
          <ac:spMkLst>
            <pc:docMk/>
            <pc:sldMk cId="0" sldId="258"/>
            <ac:spMk id="7" creationId="{00000000-0000-0000-0000-000000000000}"/>
          </ac:spMkLst>
        </pc:spChg>
        <pc:spChg chg="del">
          <ac:chgData name="Edier Stiven Yepes Vanegas" userId="S::esyepesv@eafit.edu.co::fadf5bb4-f2ae-4540-93f1-55fd8c068fa3" providerId="AD" clId="Web-{26C63E5F-D733-8375-3762-DEF72AE57149}" dt="2020-03-22T00:29:36.752" v="76"/>
          <ac:spMkLst>
            <pc:docMk/>
            <pc:sldMk cId="0" sldId="258"/>
            <ac:spMk id="9" creationId="{00000000-0000-0000-0000-000000000000}"/>
          </ac:spMkLst>
        </pc:spChg>
        <pc:spChg chg="del">
          <ac:chgData name="Edier Stiven Yepes Vanegas" userId="S::esyepesv@eafit.edu.co::fadf5bb4-f2ae-4540-93f1-55fd8c068fa3" providerId="AD" clId="Web-{26C63E5F-D733-8375-3762-DEF72AE57149}" dt="2020-03-22T00:29:48.659" v="78"/>
          <ac:spMkLst>
            <pc:docMk/>
            <pc:sldMk cId="0" sldId="258"/>
            <ac:spMk id="12" creationId="{00000000-0000-0000-0000-000000000000}"/>
          </ac:spMkLst>
        </pc:spChg>
        <pc:cxnChg chg="del">
          <ac:chgData name="Edier Stiven Yepes Vanegas" userId="S::esyepesv@eafit.edu.co::fadf5bb4-f2ae-4540-93f1-55fd8c068fa3" providerId="AD" clId="Web-{26C63E5F-D733-8375-3762-DEF72AE57149}" dt="2020-03-22T00:29:41.783" v="77"/>
          <ac:cxnSpMkLst>
            <pc:docMk/>
            <pc:sldMk cId="0" sldId="258"/>
            <ac:cxnSpMk id="8" creationId="{00000000-0000-0000-0000-000000000000}"/>
          </ac:cxnSpMkLst>
        </pc:cxnChg>
      </pc:sldChg>
      <pc:sldChg chg="delSp">
        <pc:chgData name="Edier Stiven Yepes Vanegas" userId="S::esyepesv@eafit.edu.co::fadf5bb4-f2ae-4540-93f1-55fd8c068fa3" providerId="AD" clId="Web-{26C63E5F-D733-8375-3762-DEF72AE57149}" dt="2020-03-22T00:30:18.441" v="82"/>
        <pc:sldMkLst>
          <pc:docMk/>
          <pc:sldMk cId="0" sldId="259"/>
        </pc:sldMkLst>
        <pc:spChg chg="del">
          <ac:chgData name="Edier Stiven Yepes Vanegas" userId="S::esyepesv@eafit.edu.co::fadf5bb4-f2ae-4540-93f1-55fd8c068fa3" providerId="AD" clId="Web-{26C63E5F-D733-8375-3762-DEF72AE57149}" dt="2020-03-22T00:30:04.284" v="79"/>
          <ac:spMkLst>
            <pc:docMk/>
            <pc:sldMk cId="0" sldId="259"/>
            <ac:spMk id="4" creationId="{00000000-0000-0000-0000-000000000000}"/>
          </ac:spMkLst>
        </pc:spChg>
        <pc:spChg chg="del">
          <ac:chgData name="Edier Stiven Yepes Vanegas" userId="S::esyepesv@eafit.edu.co::fadf5bb4-f2ae-4540-93f1-55fd8c068fa3" providerId="AD" clId="Web-{26C63E5F-D733-8375-3762-DEF72AE57149}" dt="2020-03-22T00:30:09.941" v="80"/>
          <ac:spMkLst>
            <pc:docMk/>
            <pc:sldMk cId="0" sldId="259"/>
            <ac:spMk id="6" creationId="{00000000-0000-0000-0000-000000000000}"/>
          </ac:spMkLst>
        </pc:spChg>
        <pc:spChg chg="del">
          <ac:chgData name="Edier Stiven Yepes Vanegas" userId="S::esyepesv@eafit.edu.co::fadf5bb4-f2ae-4540-93f1-55fd8c068fa3" providerId="AD" clId="Web-{26C63E5F-D733-8375-3762-DEF72AE57149}" dt="2020-03-22T00:30:18.441" v="82"/>
          <ac:spMkLst>
            <pc:docMk/>
            <pc:sldMk cId="0" sldId="259"/>
            <ac:spMk id="9" creationId="{00000000-0000-0000-0000-000000000000}"/>
          </ac:spMkLst>
        </pc:spChg>
        <pc:cxnChg chg="del">
          <ac:chgData name="Edier Stiven Yepes Vanegas" userId="S::esyepesv@eafit.edu.co::fadf5bb4-f2ae-4540-93f1-55fd8c068fa3" providerId="AD" clId="Web-{26C63E5F-D733-8375-3762-DEF72AE57149}" dt="2020-03-22T00:30:14.034" v="81"/>
          <ac:cxnSpMkLst>
            <pc:docMk/>
            <pc:sldMk cId="0" sldId="259"/>
            <ac:cxnSpMk id="5" creationId="{00000000-0000-0000-0000-000000000000}"/>
          </ac:cxnSpMkLst>
        </pc:cxnChg>
      </pc:sldChg>
      <pc:sldChg chg="delSp">
        <pc:chgData name="Edier Stiven Yepes Vanegas" userId="S::esyepesv@eafit.edu.co::fadf5bb4-f2ae-4540-93f1-55fd8c068fa3" providerId="AD" clId="Web-{26C63E5F-D733-8375-3762-DEF72AE57149}" dt="2020-03-22T00:30:40.972" v="86"/>
        <pc:sldMkLst>
          <pc:docMk/>
          <pc:sldMk cId="0" sldId="260"/>
        </pc:sldMkLst>
        <pc:spChg chg="del">
          <ac:chgData name="Edier Stiven Yepes Vanegas" userId="S::esyepesv@eafit.edu.co::fadf5bb4-f2ae-4540-93f1-55fd8c068fa3" providerId="AD" clId="Web-{26C63E5F-D733-8375-3762-DEF72AE57149}" dt="2020-03-22T00:30:36.191" v="85"/>
          <ac:spMkLst>
            <pc:docMk/>
            <pc:sldMk cId="0" sldId="260"/>
            <ac:spMk id="4" creationId="{00000000-0000-0000-0000-000000000000}"/>
          </ac:spMkLst>
        </pc:spChg>
        <pc:spChg chg="del">
          <ac:chgData name="Edier Stiven Yepes Vanegas" userId="S::esyepesv@eafit.edu.co::fadf5bb4-f2ae-4540-93f1-55fd8c068fa3" providerId="AD" clId="Web-{26C63E5F-D733-8375-3762-DEF72AE57149}" dt="2020-03-22T00:30:36.144" v="83"/>
          <ac:spMkLst>
            <pc:docMk/>
            <pc:sldMk cId="0" sldId="260"/>
            <ac:spMk id="6" creationId="{00000000-0000-0000-0000-000000000000}"/>
          </ac:spMkLst>
        </pc:spChg>
        <pc:spChg chg="del">
          <ac:chgData name="Edier Stiven Yepes Vanegas" userId="S::esyepesv@eafit.edu.co::fadf5bb4-f2ae-4540-93f1-55fd8c068fa3" providerId="AD" clId="Web-{26C63E5F-D733-8375-3762-DEF72AE57149}" dt="2020-03-22T00:30:40.972" v="86"/>
          <ac:spMkLst>
            <pc:docMk/>
            <pc:sldMk cId="0" sldId="260"/>
            <ac:spMk id="10" creationId="{00000000-0000-0000-0000-000000000000}"/>
          </ac:spMkLst>
        </pc:spChg>
        <pc:cxnChg chg="del">
          <ac:chgData name="Edier Stiven Yepes Vanegas" userId="S::esyepesv@eafit.edu.co::fadf5bb4-f2ae-4540-93f1-55fd8c068fa3" providerId="AD" clId="Web-{26C63E5F-D733-8375-3762-DEF72AE57149}" dt="2020-03-22T00:30:36.160" v="84"/>
          <ac:cxnSpMkLst>
            <pc:docMk/>
            <pc:sldMk cId="0" sldId="260"/>
            <ac:cxnSpMk id="5" creationId="{00000000-0000-0000-0000-000000000000}"/>
          </ac:cxnSpMkLst>
        </pc:cxnChg>
      </pc:sldChg>
      <pc:sldChg chg="delSp">
        <pc:chgData name="Edier Stiven Yepes Vanegas" userId="S::esyepesv@eafit.edu.co::fadf5bb4-f2ae-4540-93f1-55fd8c068fa3" providerId="AD" clId="Web-{26C63E5F-D733-8375-3762-DEF72AE57149}" dt="2020-03-22T00:31:16.238" v="90"/>
        <pc:sldMkLst>
          <pc:docMk/>
          <pc:sldMk cId="0" sldId="261"/>
        </pc:sldMkLst>
        <pc:spChg chg="del">
          <ac:chgData name="Edier Stiven Yepes Vanegas" userId="S::esyepesv@eafit.edu.co::fadf5bb4-f2ae-4540-93f1-55fd8c068fa3" providerId="AD" clId="Web-{26C63E5F-D733-8375-3762-DEF72AE57149}" dt="2020-03-22T00:31:07.519" v="89"/>
          <ac:spMkLst>
            <pc:docMk/>
            <pc:sldMk cId="0" sldId="261"/>
            <ac:spMk id="8" creationId="{00000000-0000-0000-0000-000000000000}"/>
          </ac:spMkLst>
        </pc:spChg>
        <pc:spChg chg="del">
          <ac:chgData name="Edier Stiven Yepes Vanegas" userId="S::esyepesv@eafit.edu.co::fadf5bb4-f2ae-4540-93f1-55fd8c068fa3" providerId="AD" clId="Web-{26C63E5F-D733-8375-3762-DEF72AE57149}" dt="2020-03-22T00:31:00.957" v="87"/>
          <ac:spMkLst>
            <pc:docMk/>
            <pc:sldMk cId="0" sldId="261"/>
            <ac:spMk id="10" creationId="{00000000-0000-0000-0000-000000000000}"/>
          </ac:spMkLst>
        </pc:spChg>
        <pc:spChg chg="del">
          <ac:chgData name="Edier Stiven Yepes Vanegas" userId="S::esyepesv@eafit.edu.co::fadf5bb4-f2ae-4540-93f1-55fd8c068fa3" providerId="AD" clId="Web-{26C63E5F-D733-8375-3762-DEF72AE57149}" dt="2020-03-22T00:31:16.238" v="90"/>
          <ac:spMkLst>
            <pc:docMk/>
            <pc:sldMk cId="0" sldId="261"/>
            <ac:spMk id="13" creationId="{00000000-0000-0000-0000-000000000000}"/>
          </ac:spMkLst>
        </pc:spChg>
        <pc:cxnChg chg="del">
          <ac:chgData name="Edier Stiven Yepes Vanegas" userId="S::esyepesv@eafit.edu.co::fadf5bb4-f2ae-4540-93f1-55fd8c068fa3" providerId="AD" clId="Web-{26C63E5F-D733-8375-3762-DEF72AE57149}" dt="2020-03-22T00:31:00.988" v="88"/>
          <ac:cxnSpMkLst>
            <pc:docMk/>
            <pc:sldMk cId="0" sldId="261"/>
            <ac:cxnSpMk id="9" creationId="{00000000-0000-0000-0000-000000000000}"/>
          </ac:cxnSpMkLst>
        </pc:cxnChg>
      </pc:sldChg>
      <pc:sldChg chg="delSp modSp">
        <pc:chgData name="Edier Stiven Yepes Vanegas" userId="S::esyepesv@eafit.edu.co::fadf5bb4-f2ae-4540-93f1-55fd8c068fa3" providerId="AD" clId="Web-{26C63E5F-D733-8375-3762-DEF72AE57149}" dt="2020-03-22T00:31:47.473" v="96"/>
        <pc:sldMkLst>
          <pc:docMk/>
          <pc:sldMk cId="0" sldId="262"/>
        </pc:sldMkLst>
        <pc:spChg chg="del">
          <ac:chgData name="Edier Stiven Yepes Vanegas" userId="S::esyepesv@eafit.edu.co::fadf5bb4-f2ae-4540-93f1-55fd8c068fa3" providerId="AD" clId="Web-{26C63E5F-D733-8375-3762-DEF72AE57149}" dt="2020-03-22T00:31:34.410" v="91"/>
          <ac:spMkLst>
            <pc:docMk/>
            <pc:sldMk cId="0" sldId="262"/>
            <ac:spMk id="4" creationId="{00000000-0000-0000-0000-000000000000}"/>
          </ac:spMkLst>
        </pc:spChg>
        <pc:spChg chg="del mod">
          <ac:chgData name="Edier Stiven Yepes Vanegas" userId="S::esyepesv@eafit.edu.co::fadf5bb4-f2ae-4540-93f1-55fd8c068fa3" providerId="AD" clId="Web-{26C63E5F-D733-8375-3762-DEF72AE57149}" dt="2020-03-22T00:31:47.473" v="96"/>
          <ac:spMkLst>
            <pc:docMk/>
            <pc:sldMk cId="0" sldId="262"/>
            <ac:spMk id="6" creationId="{00000000-0000-0000-0000-000000000000}"/>
          </ac:spMkLst>
        </pc:spChg>
        <pc:cxnChg chg="del">
          <ac:chgData name="Edier Stiven Yepes Vanegas" userId="S::esyepesv@eafit.edu.co::fadf5bb4-f2ae-4540-93f1-55fd8c068fa3" providerId="AD" clId="Web-{26C63E5F-D733-8375-3762-DEF72AE57149}" dt="2020-03-22T00:31:37.910" v="92"/>
          <ac:cxnSpMkLst>
            <pc:docMk/>
            <pc:sldMk cId="0" sldId="262"/>
            <ac:cxnSpMk id="5" creationId="{00000000-0000-0000-0000-000000000000}"/>
          </ac:cxnSpMkLst>
        </pc:cxnChg>
      </pc:sldChg>
    </pc:docChg>
  </pc:docChgLst>
  <pc:docChgLst>
    <pc:chgData name="Edier Stiven Yepes Vanegas" userId="S::esyepesv@eafit.edu.co::fadf5bb4-f2ae-4540-93f1-55fd8c068fa3" providerId="AD" clId="Web-{DE6BFE64-AA0A-EBB1-9F39-EB0139525048}"/>
    <pc:docChg chg="addSld modSld">
      <pc:chgData name="Edier Stiven Yepes Vanegas" userId="S::esyepesv@eafit.edu.co::fadf5bb4-f2ae-4540-93f1-55fd8c068fa3" providerId="AD" clId="Web-{DE6BFE64-AA0A-EBB1-9F39-EB0139525048}" dt="2020-03-29T03:37:36.638" v="81" actId="1076"/>
      <pc:docMkLst>
        <pc:docMk/>
      </pc:docMkLst>
      <pc:sldChg chg="delSp modSp">
        <pc:chgData name="Edier Stiven Yepes Vanegas" userId="S::esyepesv@eafit.edu.co::fadf5bb4-f2ae-4540-93f1-55fd8c068fa3" providerId="AD" clId="Web-{DE6BFE64-AA0A-EBB1-9F39-EB0139525048}" dt="2020-03-29T02:55:08.766" v="22" actId="20577"/>
        <pc:sldMkLst>
          <pc:docMk/>
          <pc:sldMk cId="0" sldId="258"/>
        </pc:sldMkLst>
        <pc:spChg chg="del">
          <ac:chgData name="Edier Stiven Yepes Vanegas" userId="S::esyepesv@eafit.edu.co::fadf5bb4-f2ae-4540-93f1-55fd8c068fa3" providerId="AD" clId="Web-{DE6BFE64-AA0A-EBB1-9F39-EB0139525048}" dt="2020-03-29T02:54:34.531" v="10"/>
          <ac:spMkLst>
            <pc:docMk/>
            <pc:sldMk cId="0" sldId="258"/>
            <ac:spMk id="8" creationId="{CCAA513C-8622-455B-94C3-A70D80B9FD21}"/>
          </ac:spMkLst>
        </pc:spChg>
        <pc:spChg chg="mod">
          <ac:chgData name="Edier Stiven Yepes Vanegas" userId="S::esyepesv@eafit.edu.co::fadf5bb4-f2ae-4540-93f1-55fd8c068fa3" providerId="AD" clId="Web-{DE6BFE64-AA0A-EBB1-9F39-EB0139525048}" dt="2020-03-29T02:55:08.766" v="22" actId="20577"/>
          <ac:spMkLst>
            <pc:docMk/>
            <pc:sldMk cId="0" sldId="258"/>
            <ac:spMk id="79" creationId="{00000000-0000-0000-0000-000000000000}"/>
          </ac:spMkLst>
        </pc:spChg>
        <pc:picChg chg="mod">
          <ac:chgData name="Edier Stiven Yepes Vanegas" userId="S::esyepesv@eafit.edu.co::fadf5bb4-f2ae-4540-93f1-55fd8c068fa3" providerId="AD" clId="Web-{DE6BFE64-AA0A-EBB1-9F39-EB0139525048}" dt="2020-03-29T02:54:59.125" v="19" actId="14100"/>
          <ac:picMkLst>
            <pc:docMk/>
            <pc:sldMk cId="0" sldId="258"/>
            <ac:picMk id="4" creationId="{E074E584-3DDE-44BB-8C78-2CEEBAB554C0}"/>
          </ac:picMkLst>
        </pc:picChg>
        <pc:picChg chg="del">
          <ac:chgData name="Edier Stiven Yepes Vanegas" userId="S::esyepesv@eafit.edu.co::fadf5bb4-f2ae-4540-93f1-55fd8c068fa3" providerId="AD" clId="Web-{DE6BFE64-AA0A-EBB1-9F39-EB0139525048}" dt="2020-03-29T02:54:32.688" v="9"/>
          <ac:picMkLst>
            <pc:docMk/>
            <pc:sldMk cId="0" sldId="258"/>
            <ac:picMk id="6" creationId="{1549FA31-5F24-4AE2-9BB1-FDBFF6DFED2A}"/>
          </ac:picMkLst>
        </pc:picChg>
      </pc:sldChg>
      <pc:sldChg chg="delSp modSp">
        <pc:chgData name="Edier Stiven Yepes Vanegas" userId="S::esyepesv@eafit.edu.co::fadf5bb4-f2ae-4540-93f1-55fd8c068fa3" providerId="AD" clId="Web-{DE6BFE64-AA0A-EBB1-9F39-EB0139525048}" dt="2020-03-29T03:37:08.763" v="80" actId="1076"/>
        <pc:sldMkLst>
          <pc:docMk/>
          <pc:sldMk cId="0" sldId="259"/>
        </pc:sldMkLst>
        <pc:spChg chg="del">
          <ac:chgData name="Edier Stiven Yepes Vanegas" userId="S::esyepesv@eafit.edu.co::fadf5bb4-f2ae-4540-93f1-55fd8c068fa3" providerId="AD" clId="Web-{DE6BFE64-AA0A-EBB1-9F39-EB0139525048}" dt="2020-03-29T03:33:25.040" v="66"/>
          <ac:spMkLst>
            <pc:docMk/>
            <pc:sldMk cId="0" sldId="259"/>
            <ac:spMk id="10" creationId="{00000000-0000-0000-0000-000000000000}"/>
          </ac:spMkLst>
        </pc:spChg>
        <pc:spChg chg="mod">
          <ac:chgData name="Edier Stiven Yepes Vanegas" userId="S::esyepesv@eafit.edu.co::fadf5bb4-f2ae-4540-93f1-55fd8c068fa3" providerId="AD" clId="Web-{DE6BFE64-AA0A-EBB1-9F39-EB0139525048}" dt="2020-03-29T03:37:08.763" v="80" actId="1076"/>
          <ac:spMkLst>
            <pc:docMk/>
            <pc:sldMk cId="0" sldId="259"/>
            <ac:spMk id="83" creationId="{00000000-0000-0000-0000-000000000000}"/>
          </ac:spMkLst>
        </pc:spChg>
        <pc:cxnChg chg="del">
          <ac:chgData name="Edier Stiven Yepes Vanegas" userId="S::esyepesv@eafit.edu.co::fadf5bb4-f2ae-4540-93f1-55fd8c068fa3" providerId="AD" clId="Web-{DE6BFE64-AA0A-EBB1-9F39-EB0139525048}" dt="2020-03-29T03:33:28.571" v="67"/>
          <ac:cxnSpMkLst>
            <pc:docMk/>
            <pc:sldMk cId="0" sldId="259"/>
            <ac:cxnSpMk id="11" creationId="{00000000-0000-0000-0000-000000000000}"/>
          </ac:cxnSpMkLst>
        </pc:cxnChg>
      </pc:sldChg>
      <pc:sldChg chg="modSp">
        <pc:chgData name="Edier Stiven Yepes Vanegas" userId="S::esyepesv@eafit.edu.co::fadf5bb4-f2ae-4540-93f1-55fd8c068fa3" providerId="AD" clId="Web-{DE6BFE64-AA0A-EBB1-9F39-EB0139525048}" dt="2020-03-29T03:37:36.638" v="81" actId="1076"/>
        <pc:sldMkLst>
          <pc:docMk/>
          <pc:sldMk cId="0" sldId="260"/>
        </pc:sldMkLst>
        <pc:picChg chg="mod">
          <ac:chgData name="Edier Stiven Yepes Vanegas" userId="S::esyepesv@eafit.edu.co::fadf5bb4-f2ae-4540-93f1-55fd8c068fa3" providerId="AD" clId="Web-{DE6BFE64-AA0A-EBB1-9F39-EB0139525048}" dt="2020-03-29T03:37:36.638" v="81" actId="1076"/>
          <ac:picMkLst>
            <pc:docMk/>
            <pc:sldMk cId="0" sldId="260"/>
            <ac:picMk id="85" creationId="{00000000-0000-0000-0000-000000000000}"/>
          </ac:picMkLst>
        </pc:picChg>
      </pc:sldChg>
      <pc:sldChg chg="addSp delSp modSp">
        <pc:chgData name="Edier Stiven Yepes Vanegas" userId="S::esyepesv@eafit.edu.co::fadf5bb4-f2ae-4540-93f1-55fd8c068fa3" providerId="AD" clId="Web-{DE6BFE64-AA0A-EBB1-9F39-EB0139525048}" dt="2020-03-29T03:33:43.509" v="68" actId="1076"/>
        <pc:sldMkLst>
          <pc:docMk/>
          <pc:sldMk cId="2112818583" sldId="263"/>
        </pc:sldMkLst>
        <pc:picChg chg="add del mod">
          <ac:chgData name="Edier Stiven Yepes Vanegas" userId="S::esyepesv@eafit.edu.co::fadf5bb4-f2ae-4540-93f1-55fd8c068fa3" providerId="AD" clId="Web-{DE6BFE64-AA0A-EBB1-9F39-EB0139525048}" dt="2020-03-29T03:32:04.024" v="58"/>
          <ac:picMkLst>
            <pc:docMk/>
            <pc:sldMk cId="2112818583" sldId="263"/>
            <ac:picMk id="3" creationId="{F423C423-8D32-46BC-A618-EDC2787C715F}"/>
          </ac:picMkLst>
        </pc:picChg>
        <pc:picChg chg="del mod">
          <ac:chgData name="Edier Stiven Yepes Vanegas" userId="S::esyepesv@eafit.edu.co::fadf5bb4-f2ae-4540-93f1-55fd8c068fa3" providerId="AD" clId="Web-{DE6BFE64-AA0A-EBB1-9F39-EB0139525048}" dt="2020-03-29T03:31:59.289" v="55"/>
          <ac:picMkLst>
            <pc:docMk/>
            <pc:sldMk cId="2112818583" sldId="263"/>
            <ac:picMk id="4" creationId="{D8989296-F967-4501-96D1-C995FA443993}"/>
          </ac:picMkLst>
        </pc:picChg>
        <pc:picChg chg="add mod">
          <ac:chgData name="Edier Stiven Yepes Vanegas" userId="S::esyepesv@eafit.edu.co::fadf5bb4-f2ae-4540-93f1-55fd8c068fa3" providerId="AD" clId="Web-{DE6BFE64-AA0A-EBB1-9F39-EB0139525048}" dt="2020-03-29T03:33:43.509" v="68" actId="1076"/>
          <ac:picMkLst>
            <pc:docMk/>
            <pc:sldMk cId="2112818583" sldId="263"/>
            <ac:picMk id="6" creationId="{80111B2D-3345-40A8-8883-BAE61DEB7A22}"/>
          </ac:picMkLst>
        </pc:picChg>
      </pc:sldChg>
      <pc:sldChg chg="addSp delSp modSp new">
        <pc:chgData name="Edier Stiven Yepes Vanegas" userId="S::esyepesv@eafit.edu.co::fadf5bb4-f2ae-4540-93f1-55fd8c068fa3" providerId="AD" clId="Web-{DE6BFE64-AA0A-EBB1-9F39-EB0139525048}" dt="2020-03-29T02:55:30.657" v="32" actId="20577"/>
        <pc:sldMkLst>
          <pc:docMk/>
          <pc:sldMk cId="1474391321" sldId="264"/>
        </pc:sldMkLst>
        <pc:spChg chg="add">
          <ac:chgData name="Edier Stiven Yepes Vanegas" userId="S::esyepesv@eafit.edu.co::fadf5bb4-f2ae-4540-93f1-55fd8c068fa3" providerId="AD" clId="Web-{DE6BFE64-AA0A-EBB1-9F39-EB0139525048}" dt="2020-03-29T02:53:41.859" v="1"/>
          <ac:spMkLst>
            <pc:docMk/>
            <pc:sldMk cId="1474391321" sldId="264"/>
            <ac:spMk id="3" creationId="{D3FB5930-5E24-43C6-A0C2-E3DDCF1A4941}"/>
          </ac:spMkLst>
        </pc:spChg>
        <pc:spChg chg="add del">
          <ac:chgData name="Edier Stiven Yepes Vanegas" userId="S::esyepesv@eafit.edu.co::fadf5bb4-f2ae-4540-93f1-55fd8c068fa3" providerId="AD" clId="Web-{DE6BFE64-AA0A-EBB1-9F39-EB0139525048}" dt="2020-03-29T02:54:29.328" v="8"/>
          <ac:spMkLst>
            <pc:docMk/>
            <pc:sldMk cId="1474391321" sldId="264"/>
            <ac:spMk id="5" creationId="{82ACC76B-59B6-478F-AAAC-AD35B28B6144}"/>
          </ac:spMkLst>
        </pc:spChg>
        <pc:spChg chg="add mod">
          <ac:chgData name="Edier Stiven Yepes Vanegas" userId="S::esyepesv@eafit.edu.co::fadf5bb4-f2ae-4540-93f1-55fd8c068fa3" providerId="AD" clId="Web-{DE6BFE64-AA0A-EBB1-9F39-EB0139525048}" dt="2020-03-29T02:55:30.657" v="32" actId="20577"/>
          <ac:spMkLst>
            <pc:docMk/>
            <pc:sldMk cId="1474391321" sldId="264"/>
            <ac:spMk id="11" creationId="{B1D9C63A-2DD5-4D9D-BDB6-3EF093D85854}"/>
          </ac:spMkLst>
        </pc:spChg>
        <pc:picChg chg="add del mod">
          <ac:chgData name="Edier Stiven Yepes Vanegas" userId="S::esyepesv@eafit.edu.co::fadf5bb4-f2ae-4540-93f1-55fd8c068fa3" providerId="AD" clId="Web-{DE6BFE64-AA0A-EBB1-9F39-EB0139525048}" dt="2020-03-29T02:54:29.297" v="7"/>
          <ac:picMkLst>
            <pc:docMk/>
            <pc:sldMk cId="1474391321" sldId="264"/>
            <ac:picMk id="7" creationId="{AA4551BC-37C7-4B67-8C1F-BE47EC3C9CC9}"/>
          </ac:picMkLst>
        </pc:picChg>
        <pc:picChg chg="add mod">
          <ac:chgData name="Edier Stiven Yepes Vanegas" userId="S::esyepesv@eafit.edu.co::fadf5bb4-f2ae-4540-93f1-55fd8c068fa3" providerId="AD" clId="Web-{DE6BFE64-AA0A-EBB1-9F39-EB0139525048}" dt="2020-03-29T02:55:17.891" v="25" actId="1076"/>
          <ac:picMkLst>
            <pc:docMk/>
            <pc:sldMk cId="1474391321" sldId="264"/>
            <ac:picMk id="9" creationId="{E5EE8870-0CC0-47FF-AB07-2EE1349A25D3}"/>
          </ac:picMkLst>
        </pc:picChg>
      </pc:sldChg>
      <pc:sldChg chg="addSp delSp modSp new">
        <pc:chgData name="Edier Stiven Yepes Vanegas" userId="S::esyepesv@eafit.edu.co::fadf5bb4-f2ae-4540-93f1-55fd8c068fa3" providerId="AD" clId="Web-{DE6BFE64-AA0A-EBB1-9F39-EB0139525048}" dt="2020-03-29T03:06:15.286" v="50" actId="20577"/>
        <pc:sldMkLst>
          <pc:docMk/>
          <pc:sldMk cId="1799592125" sldId="265"/>
        </pc:sldMkLst>
        <pc:spChg chg="add del">
          <ac:chgData name="Edier Stiven Yepes Vanegas" userId="S::esyepesv@eafit.edu.co::fadf5bb4-f2ae-4540-93f1-55fd8c068fa3" providerId="AD" clId="Web-{DE6BFE64-AA0A-EBB1-9F39-EB0139525048}" dt="2020-03-29T02:56:00.782" v="41"/>
          <ac:spMkLst>
            <pc:docMk/>
            <pc:sldMk cId="1799592125" sldId="265"/>
            <ac:spMk id="3" creationId="{7A47A174-A77C-4CF1-94BD-15B6C4988DA9}"/>
          </ac:spMkLst>
        </pc:spChg>
        <pc:spChg chg="add del mod">
          <ac:chgData name="Edier Stiven Yepes Vanegas" userId="S::esyepesv@eafit.edu.co::fadf5bb4-f2ae-4540-93f1-55fd8c068fa3" providerId="AD" clId="Web-{DE6BFE64-AA0A-EBB1-9F39-EB0139525048}" dt="2020-03-29T03:06:15.286" v="50" actId="20577"/>
          <ac:spMkLst>
            <pc:docMk/>
            <pc:sldMk cId="1799592125" sldId="265"/>
            <ac:spMk id="7" creationId="{3A926F1A-7D0A-42DB-B6D9-67F045667071}"/>
          </ac:spMkLst>
        </pc:spChg>
        <pc:picChg chg="add del">
          <ac:chgData name="Edier Stiven Yepes Vanegas" userId="S::esyepesv@eafit.edu.co::fadf5bb4-f2ae-4540-93f1-55fd8c068fa3" providerId="AD" clId="Web-{DE6BFE64-AA0A-EBB1-9F39-EB0139525048}" dt="2020-03-29T02:56:55.907" v="45"/>
          <ac:picMkLst>
            <pc:docMk/>
            <pc:sldMk cId="1799592125" sldId="265"/>
            <ac:picMk id="5" creationId="{AA8614F2-A0D2-45C6-AF86-66870BE316DB}"/>
          </ac:picMkLst>
        </pc:picChg>
        <pc:picChg chg="add mod">
          <ac:chgData name="Edier Stiven Yepes Vanegas" userId="S::esyepesv@eafit.edu.co::fadf5bb4-f2ae-4540-93f1-55fd8c068fa3" providerId="AD" clId="Web-{DE6BFE64-AA0A-EBB1-9F39-EB0139525048}" dt="2020-03-29T02:57:00.501" v="47" actId="14100"/>
          <ac:picMkLst>
            <pc:docMk/>
            <pc:sldMk cId="1799592125" sldId="265"/>
            <ac:picMk id="8" creationId="{2F20C808-E945-4045-B8D6-8CCA1B1A3F4E}"/>
          </ac:picMkLst>
        </pc:picChg>
      </pc:sldChg>
    </pc:docChg>
  </pc:docChgLst>
  <pc:docChgLst>
    <pc:chgData name="Sara Rodríguez Velásquez" userId="S::srodriguev@eafit.edu.co::0f74339e-d769-469c-849e-d77a7a77fba6" providerId="AD" clId="Web-{6E8A7F26-3C2E-2ED1-3B85-2FDAE8F47752}"/>
    <pc:docChg chg="modSld">
      <pc:chgData name="Sara Rodríguez Velásquez" userId="S::srodriguev@eafit.edu.co::0f74339e-d769-469c-849e-d77a7a77fba6" providerId="AD" clId="Web-{6E8A7F26-3C2E-2ED1-3B85-2FDAE8F47752}" dt="2020-03-21T03:45:06.837" v="43"/>
      <pc:docMkLst>
        <pc:docMk/>
      </pc:docMkLst>
      <pc:sldChg chg="delSp modSp">
        <pc:chgData name="Sara Rodríguez Velásquez" userId="S::srodriguev@eafit.edu.co::0f74339e-d769-469c-849e-d77a7a77fba6" providerId="AD" clId="Web-{6E8A7F26-3C2E-2ED1-3B85-2FDAE8F47752}" dt="2020-03-21T03:45:06.837" v="43"/>
        <pc:sldMkLst>
          <pc:docMk/>
          <pc:sldMk cId="0" sldId="256"/>
        </pc:sldMkLst>
        <pc:spChg chg="mod">
          <ac:chgData name="Sara Rodríguez Velásquez" userId="S::srodriguev@eafit.edu.co::0f74339e-d769-469c-849e-d77a7a77fba6" providerId="AD" clId="Web-{6E8A7F26-3C2E-2ED1-3B85-2FDAE8F47752}" dt="2020-03-21T03:45:00.822" v="41"/>
          <ac:spMkLst>
            <pc:docMk/>
            <pc:sldMk cId="0" sldId="256"/>
            <ac:spMk id="2" creationId="{00000000-0000-0000-0000-000000000000}"/>
          </ac:spMkLst>
        </pc:spChg>
        <pc:spChg chg="del">
          <ac:chgData name="Sara Rodríguez Velásquez" userId="S::srodriguev@eafit.edu.co::0f74339e-d769-469c-849e-d77a7a77fba6" providerId="AD" clId="Web-{6E8A7F26-3C2E-2ED1-3B85-2FDAE8F47752}" dt="2020-03-21T03:45:06.837" v="43"/>
          <ac:spMkLst>
            <pc:docMk/>
            <pc:sldMk cId="0" sldId="256"/>
            <ac:spMk id="4" creationId="{00000000-0000-0000-0000-000000000000}"/>
          </ac:spMkLst>
        </pc:spChg>
        <pc:spChg chg="mod">
          <ac:chgData name="Sara Rodríguez Velásquez" userId="S::srodriguev@eafit.edu.co::0f74339e-d769-469c-849e-d77a7a77fba6" providerId="AD" clId="Web-{6E8A7F26-3C2E-2ED1-3B85-2FDAE8F47752}" dt="2020-03-21T03:44:52.102" v="40" actId="20577"/>
          <ac:spMkLst>
            <pc:docMk/>
            <pc:sldMk cId="0" sldId="256"/>
            <ac:spMk id="72" creationId="{00000000-0000-0000-0000-000000000000}"/>
          </ac:spMkLst>
        </pc:spChg>
        <pc:cxnChg chg="del">
          <ac:chgData name="Sara Rodríguez Velásquez" userId="S::srodriguev@eafit.edu.co::0f74339e-d769-469c-849e-d77a7a77fba6" providerId="AD" clId="Web-{6E8A7F26-3C2E-2ED1-3B85-2FDAE8F47752}" dt="2020-03-21T03:45:05.337" v="42"/>
          <ac:cxnSpMkLst>
            <pc:docMk/>
            <pc:sldMk cId="0" sldId="256"/>
            <ac:cxnSpMk id="6" creationId="{00000000-0000-0000-0000-000000000000}"/>
          </ac:cxnSpMkLst>
        </pc:cxnChg>
      </pc:sldChg>
    </pc:docChg>
  </pc:docChgLst>
  <pc:docChgLst>
    <pc:chgData name="Edier Stiven Yepes Vanegas" userId="S::esyepesv@eafit.edu.co::fadf5bb4-f2ae-4540-93f1-55fd8c068fa3" providerId="AD" clId="Web-{EE534FD2-64F1-A13E-DBFF-822DF9B9789D}"/>
    <pc:docChg chg="delSld">
      <pc:chgData name="Edier Stiven Yepes Vanegas" userId="S::esyepesv@eafit.edu.co::fadf5bb4-f2ae-4540-93f1-55fd8c068fa3" providerId="AD" clId="Web-{EE534FD2-64F1-A13E-DBFF-822DF9B9789D}" dt="2020-03-29T21:23:52.272" v="0"/>
      <pc:docMkLst>
        <pc:docMk/>
      </pc:docMkLst>
      <pc:sldChg chg="del">
        <pc:chgData name="Edier Stiven Yepes Vanegas" userId="S::esyepesv@eafit.edu.co::fadf5bb4-f2ae-4540-93f1-55fd8c068fa3" providerId="AD" clId="Web-{EE534FD2-64F1-A13E-DBFF-822DF9B9789D}" dt="2020-03-29T21:23:52.272" v="0"/>
        <pc:sldMkLst>
          <pc:docMk/>
          <pc:sldMk cId="0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Imagen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Imagen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Imagen 6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Imagen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810540" y="1332114"/>
            <a:ext cx="7770960" cy="14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/>
            <a:r>
              <a:rPr lang="en-US" sz="4000" b="1" i="1" spc="-1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Predicción</a:t>
            </a:r>
            <a:r>
              <a:rPr lang="en-US" sz="4000" b="1" i="1" spc="-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de </a:t>
            </a:r>
            <a:r>
              <a:rPr lang="en-US" sz="4000" b="1" i="1" spc="-1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éxito</a:t>
            </a:r>
            <a:r>
              <a:rPr lang="en-US" sz="4000" b="1" i="1" spc="-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r>
              <a:rPr lang="en-US" sz="4000" b="1" i="1" spc="-1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estudiantil</a:t>
            </a:r>
            <a:r>
              <a:rPr lang="en-US" sz="4000" b="1" i="1" spc="-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con </a:t>
            </a:r>
            <a:r>
              <a:rPr lang="en-US" sz="4000" b="1" i="1" spc="-1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árboles</a:t>
            </a:r>
            <a:r>
              <a:rPr lang="en-US" sz="4000" b="1" i="1" spc="-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de </a:t>
            </a:r>
            <a:r>
              <a:rPr lang="en-US" sz="4000" b="1" i="1" spc="-1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decisión</a:t>
            </a:r>
            <a:r>
              <a:rPr lang="en-US" sz="4000" b="1" i="1" spc="-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.</a:t>
            </a:r>
            <a:endParaRPr lang="en-US" sz="4000" b="1" i="1" strike="noStrike" spc="-1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467640" y="2952959"/>
            <a:ext cx="8456760" cy="187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US" sz="2400" b="1" i="1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Sara Rodríguez Velásquez  </a:t>
            </a:r>
          </a:p>
          <a:p>
            <a:pPr algn="ctr"/>
            <a:r>
              <a:rPr lang="en-US" sz="2400" b="1" i="1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Stiven Yepes Vanegas</a:t>
            </a:r>
            <a:endParaRPr lang="en-US" sz="2400" b="1" i="1" strike="noStrike" spc="-1" dirty="0">
              <a:solidFill>
                <a:srgbClr val="1F4E7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/>
            <a:r>
              <a:rPr lang="en-US" sz="2400" b="0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Medellín, </a:t>
            </a:r>
            <a:r>
              <a:rPr lang="en-US" sz="2400" i="1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19/05/2020</a:t>
            </a:r>
            <a:endParaRPr lang="en-US" sz="2400" b="0" i="1" strike="noStrike" spc="-1" dirty="0">
              <a:solidFill>
                <a:srgbClr val="1F4E7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243360" y="302378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Consumo</a:t>
            </a:r>
            <a:r>
              <a:rPr lang="en-US" sz="2800" b="1" i="1" spc="-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</a:t>
            </a:r>
            <a:r>
              <a:rPr lang="en-US" sz="2800" b="1" i="1" spc="-1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Tiempo</a:t>
            </a:r>
            <a:r>
              <a:rPr lang="en-US" sz="2800" b="1" i="1" spc="-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y </a:t>
            </a:r>
            <a:r>
              <a:rPr lang="en-US" sz="2800" b="1" i="1" spc="-1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Memoria</a:t>
            </a:r>
            <a:endParaRPr lang="en-US" sz="2800" b="1" i="1" spc="-1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F5A0E2E-2E65-4E9A-BE5F-9506915684E3}"/>
              </a:ext>
            </a:extLst>
          </p:cNvPr>
          <p:cNvSpPr txBox="1"/>
          <p:nvPr/>
        </p:nvSpPr>
        <p:spPr>
          <a:xfrm>
            <a:off x="4573921" y="2412785"/>
            <a:ext cx="3511603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Medición de valores en uso de memoria por los procedimientos de lectura, creación del array y ambos pasos.</a:t>
            </a:r>
          </a:p>
        </p:txBody>
      </p:sp>
      <p:pic>
        <p:nvPicPr>
          <p:cNvPr id="2" name="Imagen 3">
            <a:extLst>
              <a:ext uri="{FF2B5EF4-FFF2-40B4-BE49-F238E27FC236}">
                <a16:creationId xmlns:a16="http://schemas.microsoft.com/office/drawing/2014/main" id="{0ADCEF83-3EB5-477D-8434-D29C446BE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358" y="1327698"/>
            <a:ext cx="2743200" cy="391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9510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71935" y="254160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Software </a:t>
            </a:r>
            <a:r>
              <a:rPr lang="en-US" sz="2800" b="1" i="1" spc="-1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Desarrollado</a:t>
            </a:r>
            <a:endParaRPr lang="en-US" sz="2800" b="1" i="1" spc="-1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5538DF6-45DF-48C0-8420-4F08E5D3E4AA}"/>
              </a:ext>
            </a:extLst>
          </p:cNvPr>
          <p:cNvSpPr txBox="1"/>
          <p:nvPr/>
        </p:nvSpPr>
        <p:spPr>
          <a:xfrm>
            <a:off x="3306055" y="498693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Próximamente</a:t>
            </a: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257557" y="537579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Estructuras</a:t>
            </a:r>
            <a:r>
              <a:rPr lang="en-US" sz="2800" b="1" i="1" spc="-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</a:t>
            </a:r>
            <a:r>
              <a:rPr lang="en-US" sz="2800" b="1" i="1" spc="-1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Datos</a:t>
            </a:r>
            <a:r>
              <a:rPr lang="en-US" sz="2800" b="1" i="1" spc="-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r>
              <a:rPr lang="en-US" sz="2800" b="1" i="1" spc="-1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Diseñada</a:t>
            </a:r>
            <a:endParaRPr lang="en-US" sz="2800" b="1" i="1" spc="-1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660352" y="5110472"/>
            <a:ext cx="7828560" cy="4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algn="just"/>
            <a:r>
              <a:rPr lang="en-US" sz="1600" b="1" i="1" spc="-1" err="1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Gráfico</a:t>
            </a:r>
            <a:r>
              <a:rPr lang="en-US" sz="1600" b="1" i="1" spc="-1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1: </a:t>
            </a:r>
            <a:r>
              <a:rPr lang="en-US" sz="1600" spc="-1" err="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Arreglo</a:t>
            </a:r>
            <a:r>
              <a:rPr lang="en-US" sz="1600" spc="-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 </a:t>
            </a:r>
            <a:r>
              <a:rPr lang="en-US" sz="1600" spc="-1" err="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numpy</a:t>
            </a:r>
            <a:r>
              <a:rPr lang="en-US" sz="1600" spc="-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 con </a:t>
            </a:r>
            <a:r>
              <a:rPr lang="en-US" sz="1600" spc="-1" err="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datos</a:t>
            </a:r>
            <a:r>
              <a:rPr lang="en-US" sz="1600" spc="-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 </a:t>
            </a:r>
            <a:r>
              <a:rPr lang="en-US" sz="1600" b="0" strike="noStrike" spc="-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de personas</a:t>
            </a:r>
            <a:r>
              <a:rPr lang="en-US" sz="1600" spc="-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 </a:t>
            </a:r>
            <a:r>
              <a:rPr lang="en-US" sz="1600" spc="-1" err="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agrupados</a:t>
            </a:r>
            <a:r>
              <a:rPr lang="en-US" sz="1600" spc="-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 en </a:t>
            </a:r>
            <a:r>
              <a:rPr lang="en-US" sz="1600" spc="-1" err="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cada</a:t>
            </a:r>
            <a:r>
              <a:rPr lang="en-US" sz="1600" spc="-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 element (element) de </a:t>
            </a:r>
            <a:r>
              <a:rPr lang="en-US" sz="1600" spc="-1" err="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este</a:t>
            </a:r>
            <a:r>
              <a:rPr lang="en-US" sz="1600" b="0" strike="noStrike" spc="-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.</a:t>
            </a:r>
            <a:endParaRPr lang="en-US" sz="2000" b="0" strike="noStrike" spc="-1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</p:txBody>
      </p:sp>
      <p:pic>
        <p:nvPicPr>
          <p:cNvPr id="8" name="Imagen 8">
            <a:extLst>
              <a:ext uri="{FF2B5EF4-FFF2-40B4-BE49-F238E27FC236}">
                <a16:creationId xmlns:a16="http://schemas.microsoft.com/office/drawing/2014/main" id="{6BF6846C-8329-4383-A0CF-6B69A7533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044" y="1275245"/>
            <a:ext cx="5018761" cy="3566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57952" y="348311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Operaciones</a:t>
            </a:r>
            <a:r>
              <a:rPr lang="en-US" sz="2800" b="1" i="1" spc="-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la </a:t>
            </a:r>
            <a:r>
              <a:rPr lang="en-US" sz="2800" b="1" i="1" spc="-1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Estructura</a:t>
            </a:r>
            <a:r>
              <a:rPr lang="en-US" sz="2800" b="1" i="1" spc="-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</a:t>
            </a:r>
            <a:r>
              <a:rPr lang="en-US" sz="2800" b="1" i="1" spc="-1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Datos</a:t>
            </a:r>
            <a:r>
              <a:rPr lang="en-US" sz="2800" b="1" i="1" spc="-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</a:p>
        </p:txBody>
      </p:sp>
      <p:sp>
        <p:nvSpPr>
          <p:cNvPr id="79" name="CustomShape 2"/>
          <p:cNvSpPr/>
          <p:nvPr/>
        </p:nvSpPr>
        <p:spPr>
          <a:xfrm>
            <a:off x="284272" y="4948088"/>
            <a:ext cx="8386104" cy="6543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algn="ctr"/>
            <a:r>
              <a:rPr lang="en-US" sz="1600" b="1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Gráfico</a:t>
            </a: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2: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600" spc="-1" err="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Inserción</a:t>
            </a:r>
            <a:r>
              <a:rPr lang="en-US" sz="1600" spc="-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 </a:t>
            </a:r>
            <a:r>
              <a:rPr lang="en-US" sz="1600" b="0" strike="noStrike" spc="-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de </a:t>
            </a:r>
            <a:r>
              <a:rPr lang="en-US" sz="1600" spc="-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un </a:t>
            </a:r>
            <a:r>
              <a:rPr lang="en-US" sz="1600" spc="-1" err="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dato</a:t>
            </a:r>
            <a:r>
              <a:rPr lang="en-US" sz="1600" spc="-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 x en un </a:t>
            </a:r>
            <a:r>
              <a:rPr lang="en-US" sz="1600" spc="-1" err="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arreglo</a:t>
            </a:r>
            <a:r>
              <a:rPr lang="en-US" sz="1600" spc="-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 </a:t>
            </a:r>
            <a:r>
              <a:rPr lang="en-US" sz="1600" b="0" strike="noStrike" spc="-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de </a:t>
            </a:r>
            <a:r>
              <a:rPr lang="en-US" sz="1600" spc="-1" err="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letras</a:t>
            </a:r>
            <a:r>
              <a:rPr lang="en-US" sz="1600" spc="-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 </a:t>
            </a:r>
            <a:r>
              <a:rPr lang="en-US" sz="1600" spc="-1" err="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indicando</a:t>
            </a:r>
            <a:r>
              <a:rPr lang="en-US" sz="1600" spc="-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 solo la </a:t>
            </a:r>
            <a:r>
              <a:rPr lang="en-US" sz="1600" spc="-1" err="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posición</a:t>
            </a:r>
            <a:r>
              <a:rPr lang="en-US" sz="1600" spc="-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. </a:t>
            </a:r>
            <a:endParaRPr lang="en-US" sz="1600" b="0" strike="noStrike" spc="-1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E074E584-3DDE-44BB-8C78-2CEEBAB55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769" y="1113698"/>
            <a:ext cx="3545732" cy="34732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>
            <a:extLst>
              <a:ext uri="{FF2B5EF4-FFF2-40B4-BE49-F238E27FC236}">
                <a16:creationId xmlns:a16="http://schemas.microsoft.com/office/drawing/2014/main" id="{D3FB5930-5E24-43C6-A0C2-E3DDCF1A4941}"/>
              </a:ext>
            </a:extLst>
          </p:cNvPr>
          <p:cNvSpPr/>
          <p:nvPr/>
        </p:nvSpPr>
        <p:spPr>
          <a:xfrm>
            <a:off x="357952" y="348311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Operaciones</a:t>
            </a:r>
            <a:r>
              <a:rPr lang="en-US" sz="2800" b="1" i="1" spc="-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la </a:t>
            </a:r>
            <a:r>
              <a:rPr lang="en-US" sz="2800" b="1" i="1" spc="-1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Estructura</a:t>
            </a:r>
            <a:r>
              <a:rPr lang="en-US" sz="2800" b="1" i="1" spc="-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</a:t>
            </a:r>
            <a:r>
              <a:rPr lang="en-US" sz="2800" b="1" i="1" spc="-1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Datos</a:t>
            </a:r>
            <a:r>
              <a:rPr lang="en-US" sz="2800" b="1" i="1" spc="-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</a:p>
        </p:txBody>
      </p:sp>
      <p:pic>
        <p:nvPicPr>
          <p:cNvPr id="9" name="Imagen 6" descr="Un conjunto de letras negras en un fondo blanco&#10;&#10;Descripción generada con confianza alta">
            <a:extLst>
              <a:ext uri="{FF2B5EF4-FFF2-40B4-BE49-F238E27FC236}">
                <a16:creationId xmlns:a16="http://schemas.microsoft.com/office/drawing/2014/main" id="{E5EE8870-0CC0-47FF-AB07-2EE1349A2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34" y="1121761"/>
            <a:ext cx="5833619" cy="3455376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B1D9C63A-2DD5-4D9D-BDB6-3EF093D85854}"/>
              </a:ext>
            </a:extLst>
          </p:cNvPr>
          <p:cNvSpPr txBox="1"/>
          <p:nvPr/>
        </p:nvSpPr>
        <p:spPr>
          <a:xfrm>
            <a:off x="1110841" y="4784976"/>
            <a:ext cx="666369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err="1"/>
              <a:t>Gráfica</a:t>
            </a:r>
            <a:r>
              <a:rPr lang="en-US" sz="1600" b="1"/>
              <a:t> 3:</a:t>
            </a:r>
            <a:r>
              <a:rPr lang="en-US" sz="1600"/>
              <a:t> </a:t>
            </a:r>
            <a:r>
              <a:rPr lang="en-US" sz="1600" err="1"/>
              <a:t>Borrado</a:t>
            </a:r>
            <a:r>
              <a:rPr lang="en-US" sz="1600"/>
              <a:t> de 2 </a:t>
            </a:r>
            <a:r>
              <a:rPr lang="en-US" sz="1600" err="1"/>
              <a:t>datos</a:t>
            </a:r>
            <a:r>
              <a:rPr lang="en-US" sz="1600"/>
              <a:t> de un </a:t>
            </a:r>
            <a:r>
              <a:rPr lang="en-US" sz="1600" err="1"/>
              <a:t>arreglo</a:t>
            </a:r>
            <a:r>
              <a:rPr lang="en-US" sz="1600"/>
              <a:t> de </a:t>
            </a:r>
            <a:r>
              <a:rPr lang="en-US" sz="1600" err="1"/>
              <a:t>letras</a:t>
            </a:r>
            <a:r>
              <a:rPr lang="en-US" sz="1600"/>
              <a:t>, </a:t>
            </a:r>
            <a:r>
              <a:rPr lang="en-US" sz="1600" err="1"/>
              <a:t>indicando</a:t>
            </a:r>
            <a:r>
              <a:rPr lang="en-US" sz="1600"/>
              <a:t> la </a:t>
            </a:r>
            <a:r>
              <a:rPr lang="en-US" sz="1600" err="1"/>
              <a:t>posición</a:t>
            </a:r>
            <a:r>
              <a:rPr lang="en-US" sz="1600"/>
              <a:t> de </a:t>
            </a:r>
            <a:r>
              <a:rPr lang="en-US" sz="1600" err="1"/>
              <a:t>borrado</a:t>
            </a:r>
            <a:r>
              <a:rPr lang="en-US" sz="16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4391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>
            <a:extLst>
              <a:ext uri="{FF2B5EF4-FFF2-40B4-BE49-F238E27FC236}">
                <a16:creationId xmlns:a16="http://schemas.microsoft.com/office/drawing/2014/main" id="{7A47A174-A77C-4CF1-94BD-15B6C4988DA9}"/>
              </a:ext>
            </a:extLst>
          </p:cNvPr>
          <p:cNvSpPr/>
          <p:nvPr/>
        </p:nvSpPr>
        <p:spPr>
          <a:xfrm>
            <a:off x="357952" y="348311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Operaciones</a:t>
            </a:r>
            <a:r>
              <a:rPr lang="en-US" sz="2800" b="1" i="1" spc="-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la </a:t>
            </a:r>
            <a:r>
              <a:rPr lang="en-US" sz="2800" b="1" i="1" spc="-1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Estructura</a:t>
            </a:r>
            <a:r>
              <a:rPr lang="en-US" sz="2800" b="1" i="1" spc="-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</a:t>
            </a:r>
            <a:r>
              <a:rPr lang="en-US" sz="2800" b="1" i="1" spc="-1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Datos</a:t>
            </a:r>
            <a:r>
              <a:rPr lang="en-US" sz="2800" b="1" i="1" spc="-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926F1A-7D0A-42DB-B6D9-67F045667071}"/>
              </a:ext>
            </a:extLst>
          </p:cNvPr>
          <p:cNvSpPr txBox="1"/>
          <p:nvPr/>
        </p:nvSpPr>
        <p:spPr>
          <a:xfrm>
            <a:off x="1110841" y="4784976"/>
            <a:ext cx="666369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err="1">
                <a:ea typeface="+mn-lt"/>
                <a:cs typeface="+mn-lt"/>
              </a:rPr>
              <a:t>Gráfica</a:t>
            </a:r>
            <a:r>
              <a:rPr lang="en-US" sz="1600" b="1">
                <a:ea typeface="+mn-lt"/>
                <a:cs typeface="+mn-lt"/>
              </a:rPr>
              <a:t> 4: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Conversión</a:t>
            </a:r>
            <a:r>
              <a:rPr lang="en-US" sz="1600">
                <a:ea typeface="+mn-lt"/>
                <a:cs typeface="+mn-lt"/>
              </a:rPr>
              <a:t> de un </a:t>
            </a:r>
            <a:r>
              <a:rPr lang="en-US" sz="1600" err="1">
                <a:ea typeface="+mn-lt"/>
                <a:cs typeface="+mn-lt"/>
              </a:rPr>
              <a:t>formato</a:t>
            </a:r>
            <a:r>
              <a:rPr lang="en-US" sz="1600">
                <a:ea typeface="+mn-lt"/>
                <a:cs typeface="+mn-lt"/>
              </a:rPr>
              <a:t> de pandas dataset a un </a:t>
            </a:r>
            <a:r>
              <a:rPr lang="en-US" sz="1600" err="1">
                <a:ea typeface="+mn-lt"/>
                <a:cs typeface="+mn-lt"/>
              </a:rPr>
              <a:t>arreglo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numpy</a:t>
            </a:r>
            <a:r>
              <a:rPr lang="en-US" sz="1600"/>
              <a:t>.</a:t>
            </a:r>
            <a:endParaRPr lang="es-ES" sz="1600"/>
          </a:p>
        </p:txBody>
      </p:sp>
      <p:pic>
        <p:nvPicPr>
          <p:cNvPr id="8" name="Imagen 8">
            <a:extLst>
              <a:ext uri="{FF2B5EF4-FFF2-40B4-BE49-F238E27FC236}">
                <a16:creationId xmlns:a16="http://schemas.microsoft.com/office/drawing/2014/main" id="{2F20C808-E945-4045-B8D6-8CCA1B1A3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006" y="1188189"/>
            <a:ext cx="4737370" cy="359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592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48A9AF-AFF7-4D92-9B32-20447C99E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i="1" err="1">
                <a:solidFill>
                  <a:srgbClr val="333F4F"/>
                </a:solidFill>
                <a:cs typeface="Arial"/>
              </a:rPr>
              <a:t>Complejidad</a:t>
            </a:r>
            <a:r>
              <a:rPr lang="en-US" sz="3600" b="1" i="1">
                <a:solidFill>
                  <a:srgbClr val="333F4F"/>
                </a:solidFill>
                <a:cs typeface="Arial"/>
              </a:rPr>
              <a:t> de las </a:t>
            </a:r>
            <a:r>
              <a:rPr lang="en-US" sz="3600" b="1" i="1" err="1">
                <a:solidFill>
                  <a:srgbClr val="333F4F"/>
                </a:solidFill>
                <a:cs typeface="Arial"/>
              </a:rPr>
              <a:t>operaciones</a:t>
            </a:r>
            <a:r>
              <a:rPr lang="en-US" sz="3600" b="1" i="1">
                <a:solidFill>
                  <a:srgbClr val="333F4F"/>
                </a:solidFill>
                <a:cs typeface="Arial"/>
              </a:rPr>
              <a:t> de la </a:t>
            </a:r>
            <a:r>
              <a:rPr lang="en-US" sz="3600" b="1" i="1" err="1">
                <a:solidFill>
                  <a:srgbClr val="333F4F"/>
                </a:solidFill>
                <a:cs typeface="Arial"/>
              </a:rPr>
              <a:t>estructutra</a:t>
            </a:r>
            <a:r>
              <a:rPr lang="en-US" sz="3600" b="1" i="1">
                <a:solidFill>
                  <a:srgbClr val="333F4F"/>
                </a:solidFill>
                <a:cs typeface="Arial"/>
              </a:rPr>
              <a:t> de </a:t>
            </a:r>
            <a:r>
              <a:rPr lang="en-US" sz="3600" b="1" i="1" err="1">
                <a:solidFill>
                  <a:srgbClr val="333F4F"/>
                </a:solidFill>
                <a:cs typeface="Arial"/>
              </a:rPr>
              <a:t>datos</a:t>
            </a:r>
            <a:r>
              <a:rPr lang="en-US" sz="3600" b="1" i="1">
                <a:solidFill>
                  <a:srgbClr val="333F4F"/>
                </a:solidFill>
                <a:cs typeface="Arial"/>
              </a:rPr>
              <a:t> 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20282440-3FBF-44BA-8438-4F369EBF68BE}"/>
              </a:ext>
            </a:extLst>
          </p:cNvPr>
          <p:cNvSpPr/>
          <p:nvPr/>
        </p:nvSpPr>
        <p:spPr>
          <a:xfrm>
            <a:off x="2283788" y="4646519"/>
            <a:ext cx="4662720" cy="4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Tabla</a:t>
            </a: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1: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6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Complejidad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de las </a:t>
            </a:r>
            <a:r>
              <a:rPr lang="en-US" sz="16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operaciones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de la </a:t>
            </a:r>
            <a:r>
              <a:rPr lang="en-US" sz="16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estructura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de </a:t>
            </a:r>
            <a:r>
              <a:rPr lang="en-US" sz="16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datos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Imagen 7">
            <a:extLst>
              <a:ext uri="{FF2B5EF4-FFF2-40B4-BE49-F238E27FC236}">
                <a16:creationId xmlns:a16="http://schemas.microsoft.com/office/drawing/2014/main" id="{1E1B6F05-0A8A-4309-A946-E3CD108AC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468" y="1825181"/>
            <a:ext cx="7169062" cy="250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18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57660" y="433215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Criterios</a:t>
            </a:r>
            <a:r>
              <a:rPr lang="en-US" sz="2800" b="1" i="1" spc="-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</a:t>
            </a:r>
            <a:r>
              <a:rPr lang="en-US" sz="2800" b="1" i="1" spc="-1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Diseño</a:t>
            </a:r>
            <a:r>
              <a:rPr lang="en-US" sz="2800" b="1" i="1" spc="-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la </a:t>
            </a:r>
            <a:r>
              <a:rPr lang="en-US" sz="2800" b="1" i="1" spc="-1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Estructura</a:t>
            </a:r>
            <a:r>
              <a:rPr lang="en-US" sz="2800" b="1" i="1" spc="-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</a:t>
            </a:r>
            <a:r>
              <a:rPr lang="en-US" sz="2800" b="1" i="1" spc="-1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Datos</a:t>
            </a:r>
            <a:r>
              <a:rPr lang="en-US" sz="2800" b="1" i="1" spc="-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</a:p>
        </p:txBody>
      </p:sp>
      <p:sp>
        <p:nvSpPr>
          <p:cNvPr id="83" name="CustomShape 2"/>
          <p:cNvSpPr/>
          <p:nvPr/>
        </p:nvSpPr>
        <p:spPr>
          <a:xfrm>
            <a:off x="469528" y="1391480"/>
            <a:ext cx="7885440" cy="239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285750" indent="-285750" algn="just"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000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Se </a:t>
            </a:r>
            <a:r>
              <a:rPr lang="en-US" sz="2000" spc="-1" dirty="0" err="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realiza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 </a:t>
            </a:r>
            <a:r>
              <a:rPr lang="en-US" sz="2000" b="0" strike="noStrike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la </a:t>
            </a:r>
            <a:r>
              <a:rPr lang="en-US" sz="2000" spc="-1" dirty="0" err="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lectura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 </a:t>
            </a:r>
            <a:r>
              <a:rPr lang="en-US" sz="2000" b="0" strike="noStrike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del </a:t>
            </a:r>
            <a:r>
              <a:rPr lang="en-US" sz="2000" spc="-1" dirty="0" err="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archivo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 csv con Pandas, para </a:t>
            </a:r>
            <a:r>
              <a:rPr lang="en-US" sz="2000" spc="-1" dirty="0" err="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garantizar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 un cortado </a:t>
            </a:r>
            <a:r>
              <a:rPr lang="en-US" sz="2000" spc="-1" dirty="0" err="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certero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 </a:t>
            </a:r>
            <a:r>
              <a:rPr lang="en-US" sz="2000" b="0" strike="noStrike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de 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los </a:t>
            </a:r>
            <a:r>
              <a:rPr lang="en-US" sz="2000" spc="-1" dirty="0" err="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datos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, y por las </a:t>
            </a:r>
            <a:r>
              <a:rPr lang="en-US" sz="2000" spc="-1" dirty="0" err="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facilidades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 que </a:t>
            </a:r>
            <a:r>
              <a:rPr lang="en-US" sz="2000" spc="-1" dirty="0" err="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tiene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 para </a:t>
            </a:r>
            <a:r>
              <a:rPr lang="en-US" sz="2000" spc="-1" dirty="0" err="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rellenar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 los </a:t>
            </a:r>
            <a:r>
              <a:rPr lang="en-US" sz="2000" spc="-1" dirty="0" err="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datos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 sin </a:t>
            </a:r>
            <a:r>
              <a:rPr lang="en-US" sz="2000" spc="-1" dirty="0" err="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contestar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 con el valor string: “</a:t>
            </a:r>
            <a:r>
              <a:rPr lang="en-US" sz="2000" spc="-1" dirty="0" err="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desconocido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”, y de </a:t>
            </a:r>
            <a:r>
              <a:rPr lang="en-US" sz="2000" spc="-1" dirty="0" err="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esta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 forma </a:t>
            </a:r>
            <a:r>
              <a:rPr lang="en-US" sz="2000" spc="-1" dirty="0" err="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prevenir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 </a:t>
            </a:r>
            <a:r>
              <a:rPr lang="en-US" sz="2000" spc="-1" dirty="0" err="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anomalías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 en la posterior </a:t>
            </a:r>
            <a:r>
              <a:rPr lang="en-US" sz="2000" spc="-1" dirty="0" err="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construcción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 del árbol de </a:t>
            </a:r>
            <a:r>
              <a:rPr lang="en-US" sz="2000" spc="-1" dirty="0" err="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decisión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.</a:t>
            </a:r>
            <a:endParaRPr lang="en-US" sz="2000" spc="-1" dirty="0"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85750" indent="-285750" algn="just"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endParaRPr lang="en-US" sz="2000" spc="-1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pPr marL="285750" indent="-285750" algn="just"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000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El </a:t>
            </a:r>
            <a:r>
              <a:rPr lang="en-US" sz="2000" spc="-1" dirty="0" err="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archivo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 se </a:t>
            </a:r>
            <a:r>
              <a:rPr lang="en-US" sz="2000" spc="-1" dirty="0" err="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convierte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 a la </a:t>
            </a:r>
            <a:r>
              <a:rPr lang="en-US" sz="2000" spc="-1" dirty="0" err="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estructura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 </a:t>
            </a:r>
            <a:r>
              <a:rPr lang="en-US" sz="2000" b="0" strike="noStrike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de 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array(</a:t>
            </a:r>
            <a:r>
              <a:rPr lang="en-US" sz="2000" spc="-1" dirty="0" err="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arreglo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) </a:t>
            </a:r>
            <a:r>
              <a:rPr lang="en-US" sz="2000" spc="-1" dirty="0" err="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numpy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, </a:t>
            </a:r>
            <a:r>
              <a:rPr lang="en-US" sz="2000" spc="-1" dirty="0" err="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porque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 es </a:t>
            </a:r>
            <a:r>
              <a:rPr lang="en-US" sz="2000" spc="-1" dirty="0" err="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mucho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 mas </a:t>
            </a:r>
            <a:r>
              <a:rPr lang="en-US" sz="2000" spc="-1" dirty="0" err="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liviano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 para </a:t>
            </a:r>
            <a:r>
              <a:rPr lang="en-US" sz="2000" spc="-1" dirty="0" err="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trabajar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 los </a:t>
            </a:r>
            <a:r>
              <a:rPr lang="en-US" sz="2000" spc="-1" dirty="0" err="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datos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, consume </a:t>
            </a:r>
            <a:r>
              <a:rPr lang="en-US" sz="2000" spc="-1" dirty="0" err="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menor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 </a:t>
            </a:r>
            <a:r>
              <a:rPr lang="en-US" sz="2000" spc="-1" dirty="0" err="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memoria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 y </a:t>
            </a:r>
            <a:r>
              <a:rPr lang="en-US" sz="2000" spc="-1" dirty="0" err="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tenemos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 </a:t>
            </a:r>
            <a:r>
              <a:rPr lang="en-US" sz="2000" spc="-1" dirty="0" err="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tamaños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 de datasets </a:t>
            </a:r>
            <a:r>
              <a:rPr lang="en-US" sz="2000" spc="-1" dirty="0" err="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fijos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.</a:t>
            </a:r>
            <a:endParaRPr lang="en-US" sz="2000" b="0" strike="noStrike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pPr algn="just">
              <a:buClr>
                <a:srgbClr val="000000"/>
              </a:buClr>
              <a:buSzPct val="45000"/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 algn="just"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000" b="0" strike="noStrike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La </a:t>
            </a:r>
            <a:r>
              <a:rPr lang="en-US" sz="2000" spc="-1" dirty="0" err="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razón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 </a:t>
            </a:r>
            <a:r>
              <a:rPr lang="en-US" sz="2000" b="0" strike="noStrike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de </a:t>
            </a:r>
            <a:r>
              <a:rPr lang="en-US" sz="2000" spc="-1" dirty="0" err="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usar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 </a:t>
            </a:r>
            <a:r>
              <a:rPr lang="en-US" sz="2000" spc="-1" dirty="0" err="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esta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 </a:t>
            </a:r>
            <a:r>
              <a:rPr lang="en-US" sz="2000" spc="-1" dirty="0" err="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estructura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 es la </a:t>
            </a:r>
            <a:r>
              <a:rPr lang="en-US" sz="2000" spc="-1" dirty="0" err="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habilidad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 para </a:t>
            </a:r>
            <a:r>
              <a:rPr lang="en-US" sz="2000" spc="-1" dirty="0" err="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llamar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 los </a:t>
            </a:r>
            <a:r>
              <a:rPr lang="en-US" sz="2000" spc="-1" dirty="0" err="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datos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 por </a:t>
            </a:r>
            <a:r>
              <a:rPr lang="en-US" sz="2000" spc="-1" dirty="0" err="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categorías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 </a:t>
            </a:r>
            <a:r>
              <a:rPr lang="en-US" sz="2000" spc="-1" dirty="0" err="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como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 </a:t>
            </a:r>
            <a:r>
              <a:rPr lang="en-US" sz="2000" spc="-1" dirty="0" err="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columnas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 y </a:t>
            </a:r>
            <a:r>
              <a:rPr lang="en-US" sz="2000" spc="-1" dirty="0" err="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filas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 y que es </a:t>
            </a:r>
            <a:r>
              <a:rPr lang="en-US" sz="2000" spc="-1" dirty="0" err="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más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 </a:t>
            </a:r>
            <a:r>
              <a:rPr lang="en-US" sz="2000" spc="-1" dirty="0" err="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liviano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 que el panda’s </a:t>
            </a:r>
            <a:r>
              <a:rPr lang="en-US" sz="2000" spc="-1" dirty="0" err="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dataframe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, una </a:t>
            </a:r>
            <a:r>
              <a:rPr lang="en-US" sz="2000" spc="-1" dirty="0" err="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opción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 similar </a:t>
            </a:r>
            <a:r>
              <a:rPr lang="en-US" sz="2000" spc="-1" dirty="0" err="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pero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 </a:t>
            </a:r>
            <a:r>
              <a:rPr lang="en-US" sz="2000" spc="-1" dirty="0" err="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mucho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 mas </a:t>
            </a:r>
            <a:r>
              <a:rPr lang="en-US" sz="2000" spc="-1" dirty="0" err="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lenta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. </a:t>
            </a:r>
            <a:endParaRPr lang="en-US" sz="2000" b="0" strike="noStrike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pPr marL="285750" indent="-285750" algn="just"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 algn="just"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243360" y="302378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Consumo</a:t>
            </a:r>
            <a:r>
              <a:rPr lang="en-US" sz="2800" b="1" i="1" spc="-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</a:t>
            </a:r>
            <a:r>
              <a:rPr lang="en-US" sz="2800" b="1" i="1" spc="-1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Tiempo</a:t>
            </a:r>
            <a:r>
              <a:rPr lang="en-US" sz="2800" b="1" i="1" spc="-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y </a:t>
            </a:r>
            <a:r>
              <a:rPr lang="en-US" sz="2800" b="1" i="1" spc="-1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Memoria</a:t>
            </a:r>
            <a:endParaRPr lang="en-US" sz="2800" b="1" i="1" spc="-1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pic>
        <p:nvPicPr>
          <p:cNvPr id="2" name="Imagen 2">
            <a:extLst>
              <a:ext uri="{FF2B5EF4-FFF2-40B4-BE49-F238E27FC236}">
                <a16:creationId xmlns:a16="http://schemas.microsoft.com/office/drawing/2014/main" id="{5182FE14-851C-4FBE-8347-380A3BEDF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248" y="1226309"/>
            <a:ext cx="3194636" cy="403078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F5A0E2E-2E65-4E9A-BE5F-9506915684E3}"/>
              </a:ext>
            </a:extLst>
          </p:cNvPr>
          <p:cNvSpPr txBox="1"/>
          <p:nvPr/>
        </p:nvSpPr>
        <p:spPr>
          <a:xfrm>
            <a:off x="5246273" y="2326340"/>
            <a:ext cx="274320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Mediciones de tiempo con la lectura del archivo .</a:t>
            </a:r>
            <a:r>
              <a:rPr lang="es-ES" dirty="0" err="1"/>
              <a:t>csv</a:t>
            </a:r>
            <a:r>
              <a:rPr lang="es-ES" dirty="0"/>
              <a:t> en Panda, Construcción de un arreglo numpy y ambas operaciones juntas.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243360" y="302378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Consumo</a:t>
            </a:r>
            <a:r>
              <a:rPr lang="en-US" sz="2800" b="1" i="1" spc="-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</a:t>
            </a:r>
            <a:r>
              <a:rPr lang="en-US" sz="2800" b="1" i="1" spc="-1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Tiempo</a:t>
            </a:r>
            <a:r>
              <a:rPr lang="en-US" sz="2800" b="1" i="1" spc="-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y </a:t>
            </a:r>
            <a:r>
              <a:rPr lang="en-US" sz="2800" b="1" i="1" spc="-1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Memoria</a:t>
            </a:r>
            <a:endParaRPr lang="en-US" sz="2800" b="1" i="1" spc="-1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F5A0E2E-2E65-4E9A-BE5F-9506915684E3}"/>
              </a:ext>
            </a:extLst>
          </p:cNvPr>
          <p:cNvSpPr txBox="1"/>
          <p:nvPr/>
        </p:nvSpPr>
        <p:spPr>
          <a:xfrm>
            <a:off x="4794837" y="2374365"/>
            <a:ext cx="351160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Comparación de tiempo de la construcción del archivo con arreglos de numpy vs. Con listas de python.</a:t>
            </a:r>
          </a:p>
        </p:txBody>
      </p:sp>
      <p:pic>
        <p:nvPicPr>
          <p:cNvPr id="3" name="Imagen 3">
            <a:extLst>
              <a:ext uri="{FF2B5EF4-FFF2-40B4-BE49-F238E27FC236}">
                <a16:creationId xmlns:a16="http://schemas.microsoft.com/office/drawing/2014/main" id="{2C937873-C82E-4984-90F4-FF4CCC070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491" y="1234917"/>
            <a:ext cx="3319502" cy="423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2637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Presentación2</Template>
  <Application>Microsoft Office PowerPoint</Application>
  <PresentationFormat>Presentación en pantalla (4:3)</PresentationFormat>
  <Slides>11</Slides>
  <Notes>0</Notes>
  <HiddenSlides>0</HiddenSlide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11</vt:i4>
      </vt:variant>
    </vt:vector>
  </HeadingPairs>
  <TitlesOfParts>
    <vt:vector size="13" baseType="lpstr"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Complejidad de las operaciones de la estructutra de datos 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eafit</dc:creator>
  <dc:description/>
  <cp:revision>87</cp:revision>
  <dcterms:created xsi:type="dcterms:W3CDTF">2015-03-03T14:30:17Z</dcterms:created>
  <dcterms:modified xsi:type="dcterms:W3CDTF">2020-03-29T23:35:41Z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