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9" r:id="rId2"/>
    <p:sldId id="266" r:id="rId3"/>
    <p:sldId id="267" r:id="rId4"/>
    <p:sldId id="269" r:id="rId5"/>
    <p:sldId id="265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UIA_Template-Presentación-04.png" descr="UIA_Template-Presentación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GRACIAS"/>
          <p:cNvSpPr>
            <a:spLocks noGrp="1"/>
          </p:cNvSpPr>
          <p:nvPr>
            <p:ph type="body" sz="quarter" idx="13"/>
          </p:nvPr>
        </p:nvSpPr>
        <p:spPr>
          <a:xfrm>
            <a:off x="14342533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5D461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GRACIAS</a:t>
            </a:r>
          </a:p>
        </p:txBody>
      </p:sp>
      <p:sp>
        <p:nvSpPr>
          <p:cNvPr id="22" name="MUCHAS"/>
          <p:cNvSpPr>
            <a:spLocks noGrp="1"/>
          </p:cNvSpPr>
          <p:nvPr>
            <p:ph type="body" sz="quarter" idx="14"/>
          </p:nvPr>
        </p:nvSpPr>
        <p:spPr>
          <a:xfrm>
            <a:off x="3285066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8E196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MUCHAS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391" y="-117183"/>
            <a:ext cx="26823393" cy="13924966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 Level One…"/>
          <p:cNvSpPr>
            <a:spLocks noGrp="1"/>
          </p:cNvSpPr>
          <p:nvPr>
            <p:ph type="body" sz="half" idx="13"/>
          </p:nvPr>
        </p:nvSpPr>
        <p:spPr>
          <a:xfrm>
            <a:off x="1409170" y="3996101"/>
            <a:ext cx="18468976" cy="430100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</p:txBody>
      </p:sp>
      <p:sp>
        <p:nvSpPr>
          <p:cNvPr id="50" name="Title Text"/>
          <p:cNvSpPr>
            <a:spLocks noGrp="1"/>
          </p:cNvSpPr>
          <p:nvPr>
            <p:ph type="body" sz="quarter" idx="14"/>
          </p:nvPr>
        </p:nvSpPr>
        <p:spPr>
          <a:xfrm>
            <a:off x="1405466" y="1655233"/>
            <a:ext cx="18476383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4D15C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IA_Template-Presentación-06.png" descr="UIA_Template-Presentación-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1689100" y="1642533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>
            <a:spLocks noGrp="1"/>
          </p:cNvSpPr>
          <p:nvPr>
            <p:ph type="body" idx="13"/>
          </p:nvPr>
        </p:nvSpPr>
        <p:spPr>
          <a:xfrm>
            <a:off x="4510179" y="11092070"/>
            <a:ext cx="18468976" cy="195593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Programación IV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endParaRPr lang="es-CR" sz="4000" b="1" dirty="0">
              <a:solidFill>
                <a:schemeClr val="bg1"/>
              </a:solidFill>
            </a:endParaRP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Lic. Santiago Rodríguez Paniagua (2024).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19" name="Title Text"/>
          <p:cNvSpPr>
            <a:spLocks noGrp="1"/>
          </p:cNvSpPr>
          <p:nvPr>
            <p:ph type="body" idx="14"/>
          </p:nvPr>
        </p:nvSpPr>
        <p:spPr>
          <a:xfrm>
            <a:off x="2953808" y="4654748"/>
            <a:ext cx="18476383" cy="220325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ctr"/>
            <a:r>
              <a:rPr lang="es-CR" sz="11800" dirty="0">
                <a:solidFill>
                  <a:schemeClr val="bg1"/>
                </a:solidFill>
              </a:rPr>
              <a:t>SQLite en el Todo-App MAUI </a:t>
            </a:r>
            <a:r>
              <a:rPr lang="es-CR" sz="11800" dirty="0" err="1">
                <a:solidFill>
                  <a:schemeClr val="bg1"/>
                </a:solidFill>
              </a:rPr>
              <a:t>Blazor</a:t>
            </a:r>
            <a:r>
              <a:rPr lang="es-CR" sz="11800" dirty="0">
                <a:solidFill>
                  <a:schemeClr val="bg1"/>
                </a:solidFill>
              </a:rPr>
              <a:t> híbrida</a:t>
            </a:r>
            <a:endParaRPr sz="11800" dirty="0">
              <a:solidFill>
                <a:schemeClr val="bg1"/>
              </a:solidFill>
            </a:endParaRPr>
          </a:p>
        </p:txBody>
      </p:sp>
      <p:sp>
        <p:nvSpPr>
          <p:cNvPr id="2" name="Title Text">
            <a:extLst>
              <a:ext uri="{FF2B5EF4-FFF2-40B4-BE49-F238E27FC236}">
                <a16:creationId xmlns:a16="http://schemas.microsoft.com/office/drawing/2014/main" id="{6D4C45E4-9480-1DD1-38EF-3BC3D0E02AC5}"/>
              </a:ext>
            </a:extLst>
          </p:cNvPr>
          <p:cNvSpPr txBox="1">
            <a:spLocks/>
          </p:cNvSpPr>
          <p:nvPr/>
        </p:nvSpPr>
        <p:spPr>
          <a:xfrm>
            <a:off x="3566160" y="7278624"/>
            <a:ext cx="17864031" cy="156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47500" lnSpcReduction="2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11800" dirty="0">
                <a:solidFill>
                  <a:schemeClr val="bg1"/>
                </a:solidFill>
              </a:rPr>
              <a:t>Carpeta con el código de ejemplo:</a:t>
            </a:r>
          </a:p>
          <a:p>
            <a:pPr hangingPunct="1"/>
            <a:r>
              <a:rPr lang="es-CR" sz="11800" dirty="0">
                <a:solidFill>
                  <a:schemeClr val="bg1"/>
                </a:solidFill>
              </a:rPr>
              <a:t>4) </a:t>
            </a:r>
            <a:r>
              <a:rPr lang="es-CR" sz="11800" dirty="0" err="1">
                <a:solidFill>
                  <a:schemeClr val="bg1"/>
                </a:solidFill>
              </a:rPr>
              <a:t>TodoSQLiteMAUIBlazor</a:t>
            </a:r>
            <a:endParaRPr lang="es-CR" sz="1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252" y="749578"/>
            <a:ext cx="19639721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le hacen algunos cambios a la clase modelo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0A8FB4-BCF0-A727-102D-FF247F95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44" y="3328417"/>
            <a:ext cx="21201512" cy="923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33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D9806A-B499-280C-6610-F15FC40DD2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0522" y="813985"/>
            <a:ext cx="19991494" cy="1746335"/>
          </a:xfrm>
        </p:spPr>
        <p:txBody>
          <a:bodyPr>
            <a:normAutofit fontScale="55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una clase con los métodos CRUD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BD en la carpeta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5BF44C-19EA-54EC-FB33-2FAA84DE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23" y="3310128"/>
            <a:ext cx="20659353" cy="99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635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161994-0B9C-9FF3-DF31-AD6F87E9E7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946" y="482153"/>
            <a:ext cx="19497718" cy="2203252"/>
          </a:xfrm>
        </p:spPr>
        <p:txBody>
          <a:bodyPr>
            <a:normAutofit fontScale="62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estructura de página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queda prácticamente igual, solo se invocan las clases en los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usings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267EAF-512B-88B9-8319-2D259BC8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31" y="3179181"/>
            <a:ext cx="12802329" cy="10286172"/>
          </a:xfrm>
          <a:prstGeom prst="rect">
            <a:avLst/>
          </a:prstGeom>
        </p:spPr>
      </p:pic>
      <p:sp>
        <p:nvSpPr>
          <p:cNvPr id="6" name="Title Text">
            <a:extLst>
              <a:ext uri="{FF2B5EF4-FFF2-40B4-BE49-F238E27FC236}">
                <a16:creationId xmlns:a16="http://schemas.microsoft.com/office/drawing/2014/main" id="{99297BDA-C760-9619-095E-9F52262729E3}"/>
              </a:ext>
            </a:extLst>
          </p:cNvPr>
          <p:cNvSpPr txBox="1">
            <a:spLocks/>
          </p:cNvSpPr>
          <p:nvPr/>
        </p:nvSpPr>
        <p:spPr>
          <a:xfrm>
            <a:off x="14100048" y="3179181"/>
            <a:ext cx="7805631" cy="353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32500" lnSpcReduction="2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11800" dirty="0">
                <a:solidFill>
                  <a:schemeClr val="bg1"/>
                </a:solidFill>
              </a:rPr>
              <a:t>Se necesitan los siguientes </a:t>
            </a:r>
            <a:r>
              <a:rPr lang="es-CR" sz="11800" dirty="0" err="1">
                <a:solidFill>
                  <a:schemeClr val="bg1"/>
                </a:solidFill>
              </a:rPr>
              <a:t>nuGets</a:t>
            </a:r>
            <a:r>
              <a:rPr lang="es-CR" sz="11800" dirty="0">
                <a:solidFill>
                  <a:schemeClr val="bg1"/>
                </a:solidFill>
              </a:rPr>
              <a:t>:</a:t>
            </a:r>
          </a:p>
          <a:p>
            <a:pPr hangingPunct="1"/>
            <a:endParaRPr lang="es-CR" sz="11800" dirty="0">
              <a:solidFill>
                <a:schemeClr val="bg1"/>
              </a:solidFill>
            </a:endParaRPr>
          </a:p>
          <a:p>
            <a:pPr hangingPunct="1"/>
            <a:r>
              <a:rPr lang="es-CR" sz="11800" dirty="0" err="1">
                <a:solidFill>
                  <a:schemeClr val="bg1"/>
                </a:solidFill>
              </a:rPr>
              <a:t>sqlite</a:t>
            </a:r>
            <a:r>
              <a:rPr lang="es-CR" sz="11800" dirty="0">
                <a:solidFill>
                  <a:schemeClr val="bg1"/>
                </a:solidFill>
              </a:rPr>
              <a:t>-net-</a:t>
            </a:r>
            <a:r>
              <a:rPr lang="es-CR" sz="11800" dirty="0" err="1">
                <a:solidFill>
                  <a:schemeClr val="bg1"/>
                </a:solidFill>
              </a:rPr>
              <a:t>pcl</a:t>
            </a:r>
            <a:endParaRPr lang="es-CR" sz="11800" dirty="0">
              <a:solidFill>
                <a:schemeClr val="bg1"/>
              </a:solidFill>
            </a:endParaRPr>
          </a:p>
          <a:p>
            <a:pPr hangingPunct="1"/>
            <a:r>
              <a:rPr lang="es-CR" sz="11800" dirty="0" err="1">
                <a:solidFill>
                  <a:schemeClr val="bg1"/>
                </a:solidFill>
              </a:rPr>
              <a:t>SQLitePCLRaw.core</a:t>
            </a:r>
            <a:endParaRPr lang="es-CR" sz="11800" dirty="0">
              <a:solidFill>
                <a:schemeClr val="bg1"/>
              </a:solidFill>
            </a:endParaRPr>
          </a:p>
          <a:p>
            <a:pPr hangingPunct="1"/>
            <a:r>
              <a:rPr lang="es-CR" sz="11800" dirty="0" err="1">
                <a:solidFill>
                  <a:schemeClr val="bg1"/>
                </a:solidFill>
              </a:rPr>
              <a:t>SQLitePCLRaw.bundle_green</a:t>
            </a:r>
            <a:endParaRPr lang="es-CR" sz="11800" dirty="0">
              <a:solidFill>
                <a:schemeClr val="bg1"/>
              </a:solidFill>
            </a:endParaRPr>
          </a:p>
          <a:p>
            <a:pPr hangingPunct="1"/>
            <a:r>
              <a:rPr lang="es-CR" sz="11800" dirty="0">
                <a:solidFill>
                  <a:schemeClr val="bg1"/>
                </a:solidFill>
              </a:rPr>
              <a:t>SQLitePCLRaw.provider.sqlite3</a:t>
            </a:r>
          </a:p>
          <a:p>
            <a:pPr hangingPunct="1"/>
            <a:r>
              <a:rPr lang="es-CR" sz="11800" dirty="0" err="1">
                <a:solidFill>
                  <a:schemeClr val="bg1"/>
                </a:solidFill>
              </a:rPr>
              <a:t>SQLitePCLRaw.provider.dynamic_cdecl</a:t>
            </a:r>
            <a:endParaRPr lang="es-CR" sz="1180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9ACD3F-BFF9-A470-2E02-893CAEB0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168" y="7383859"/>
            <a:ext cx="10290064" cy="60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842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RACIAS"/>
          <p:cNvSpPr>
            <a:spLocks noGrp="1"/>
          </p:cNvSpPr>
          <p:nvPr>
            <p:ph type="body" idx="13"/>
          </p:nvPr>
        </p:nvSpPr>
        <p:spPr>
          <a:xfrm>
            <a:off x="15276812" y="6261100"/>
            <a:ext cx="6971837" cy="2203252"/>
          </a:xfrm>
          <a:prstGeom prst="rect">
            <a:avLst/>
          </a:prstGeom>
        </p:spPr>
        <p:txBody>
          <a:bodyPr/>
          <a:lstStyle/>
          <a:p>
            <a:r>
              <a:rPr dirty="0"/>
              <a:t>GRACIAS</a:t>
            </a:r>
          </a:p>
        </p:txBody>
      </p:sp>
      <p:sp>
        <p:nvSpPr>
          <p:cNvPr id="140" name="MUCHA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MUCHAS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96</Words>
  <Application>Microsoft Office PowerPoint</Application>
  <PresentationFormat>Personalizado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Abrade-Black</vt:lpstr>
      <vt:lpstr>Helvetica Light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Olda Bustillos Ortega</dc:creator>
  <cp:lastModifiedBy>Santiago Rodriguez Paniagua</cp:lastModifiedBy>
  <cp:revision>37</cp:revision>
  <dcterms:modified xsi:type="dcterms:W3CDTF">2024-07-08T18:41:51Z</dcterms:modified>
</cp:coreProperties>
</file>