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9" r:id="rId2"/>
    <p:sldId id="266" r:id="rId3"/>
    <p:sldId id="271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65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Primera 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</a:t>
            </a:r>
            <a:endParaRPr sz="11800" dirty="0">
              <a:solidFill>
                <a:schemeClr val="bg1"/>
              </a:solidFill>
            </a:endParaRPr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6D4C45E4-9480-1DD1-38EF-3BC3D0E02AC5}"/>
              </a:ext>
            </a:extLst>
          </p:cNvPr>
          <p:cNvSpPr txBox="1">
            <a:spLocks/>
          </p:cNvSpPr>
          <p:nvPr/>
        </p:nvSpPr>
        <p:spPr>
          <a:xfrm>
            <a:off x="3566160" y="7278624"/>
            <a:ext cx="17864031" cy="156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475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11800" dirty="0">
                <a:solidFill>
                  <a:schemeClr val="bg1"/>
                </a:solidFill>
              </a:rPr>
              <a:t>Carpeta con el código de ejemplo:</a:t>
            </a:r>
          </a:p>
          <a:p>
            <a:pPr hangingPunct="1"/>
            <a:r>
              <a:rPr lang="es-CR" sz="11800" dirty="0">
                <a:solidFill>
                  <a:schemeClr val="bg1"/>
                </a:solidFill>
              </a:rPr>
              <a:t>1) </a:t>
            </a:r>
            <a:r>
              <a:rPr lang="es-CR" sz="11800" dirty="0" err="1">
                <a:solidFill>
                  <a:schemeClr val="bg1"/>
                </a:solidFill>
              </a:rPr>
              <a:t>PrimerAppMAUIBlazor</a:t>
            </a:r>
            <a:endParaRPr lang="es-CR"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619" y="749491"/>
            <a:ext cx="19262034" cy="1417239"/>
          </a:xfrm>
        </p:spPr>
        <p:txBody>
          <a:bodyPr>
            <a:normAutofit/>
          </a:bodyPr>
          <a:lstStyle/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3C6CE-24CC-B309-0C86-A850627EC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2"/>
          <a:stretch/>
        </p:blipFill>
        <p:spPr>
          <a:xfrm>
            <a:off x="1745164" y="2579402"/>
            <a:ext cx="19869293" cy="103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Probamos hacer algunos cambios</a:t>
            </a:r>
          </a:p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hacer nuestro primer hola mundo</a:t>
            </a:r>
          </a:p>
        </p:txBody>
      </p:sp>
    </p:spTree>
    <p:extLst>
      <p:ext uri="{BB962C8B-B14F-4D97-AF65-F5344CB8AC3E}">
        <p14:creationId xmlns:p14="http://schemas.microsoft.com/office/powerpoint/2010/main" val="3919143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E93DD8-781E-E8E2-343B-B80401A8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7" y="4533812"/>
            <a:ext cx="21070759" cy="8894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EB4397-5F5E-0480-0CCC-0DE030F6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15" b="17667"/>
          <a:stretch/>
        </p:blipFill>
        <p:spPr>
          <a:xfrm>
            <a:off x="18955991" y="0"/>
            <a:ext cx="5428009" cy="71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9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9969230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Mostramos un mensaje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los datos de conexión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6A829-8EDB-6F3D-5727-3B1D6CE5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" y="3202957"/>
            <a:ext cx="23183942" cy="10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primer hola mundo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304627-1DAA-8B82-592A-8673A104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63" y="3881591"/>
            <a:ext cx="18525274" cy="9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85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62951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agregamos un campo de texto con el mismo @bind al Hola Mundo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F49AD3-BE34-56A4-E7EF-62D8F8EB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54" y="3180239"/>
            <a:ext cx="19007491" cy="102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20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85000"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Hola Mundo modificado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157E82-A611-2D6F-FF5E-95AE3638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02" y="3088799"/>
            <a:ext cx="17049596" cy="10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75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organizador de tareas</a:t>
            </a:r>
          </a:p>
        </p:txBody>
      </p:sp>
    </p:spTree>
    <p:extLst>
      <p:ext uri="{BB962C8B-B14F-4D97-AF65-F5344CB8AC3E}">
        <p14:creationId xmlns:p14="http://schemas.microsoft.com/office/powerpoint/2010/main" val="33225196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B77667-72DC-1178-5CD1-200B75D13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658" y="685969"/>
            <a:ext cx="20028070" cy="1526879"/>
          </a:xfrm>
        </p:spPr>
        <p:txBody>
          <a:bodyPr>
            <a:normAutofit fontScale="5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componente de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llamado: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Todo.razor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DBCDB9-DA69-A413-01C3-6A19E31E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0" y="2468880"/>
            <a:ext cx="12997568" cy="66385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9D4984-0B1A-C73E-A961-309C3680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014" y="6189813"/>
            <a:ext cx="10808208" cy="74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27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9CFE2D-FCA6-DB66-DA5E-0D1549694B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810" y="722545"/>
            <a:ext cx="19928823" cy="2093807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clase modelo para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tarea de nuestra lista de tareas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69565C-C96C-D982-5ACC-C00573A5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4" y="3579960"/>
            <a:ext cx="21344091" cy="65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8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52" y="749578"/>
            <a:ext cx="19639721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,Net MAUI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254800-B9C9-4482-C26E-25D01462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64" y="3101009"/>
            <a:ext cx="15316605" cy="102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84C87-2FF9-77F2-D9D0-6F044206D6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0522" y="777408"/>
            <a:ext cx="19735462" cy="2368127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las etiquetas necesarias para mostrar la lista de tareas en pantalla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D0AFE5-6F79-6BE9-BC2A-0284AB54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66" y="3600273"/>
            <a:ext cx="20588923" cy="93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80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649C4-0A16-9371-3ABF-A48643F42A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810" y="836867"/>
            <a:ext cx="19918342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Copiamos, pegamos y modificamos un nuevo elemento para el menú lateral de la App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9ADEF4-6B2A-405D-0077-1BA219C7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3" y="3735133"/>
            <a:ext cx="2342651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0412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FBA9C-709D-B140-4AD5-E74D5A9F0F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675" y="843398"/>
            <a:ext cx="18235846" cy="1223146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para probarla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D6102-8321-2F06-2E19-A8F23739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50" y="2706624"/>
            <a:ext cx="19154380" cy="103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496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B5991-0863-2409-D4DF-B9E9CD0A3C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0303" y="2611303"/>
            <a:ext cx="7427638" cy="5861135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método para darle acción al organizador de tareas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3880B3-B1F4-BC57-30C6-420881F3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05" y="458028"/>
            <a:ext cx="13198448" cy="127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4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2A6345-1F5F-05BB-37CA-AF9087954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891" y="835226"/>
            <a:ext cx="18476383" cy="1398863"/>
          </a:xfrm>
        </p:spPr>
        <p:txBody>
          <a:bodyPr>
            <a:normAutofit fontScale="8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para probarla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9D1552-4B8E-1B2D-855B-C0FAF73E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24" y="2906156"/>
            <a:ext cx="18826552" cy="99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38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1ED87-0DDB-B27F-2DAA-8A0C26F631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327" y="832212"/>
            <a:ext cx="20003841" cy="1910988"/>
          </a:xfrm>
        </p:spPr>
        <p:txBody>
          <a:bodyPr>
            <a:normAutofit fontScale="92500" lnSpcReduction="10000"/>
          </a:bodyPr>
          <a:lstStyle/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ejecutamos para Windows </a:t>
            </a:r>
          </a:p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activando antes el modo para desarrolladores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CC5EA6-EDC6-CB25-3763-74B972F9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8"/>
          <a:stretch/>
        </p:blipFill>
        <p:spPr>
          <a:xfrm>
            <a:off x="771327" y="9106963"/>
            <a:ext cx="19233202" cy="33964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1BE72F-A24D-2DC5-0576-61BF9F1E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4" b="11910"/>
          <a:stretch/>
        </p:blipFill>
        <p:spPr>
          <a:xfrm>
            <a:off x="11217426" y="3461537"/>
            <a:ext cx="12395247" cy="476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460321-5228-D1AD-C31F-D9FD7258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27" y="3461537"/>
            <a:ext cx="9712357" cy="33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3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E5D9A-60F4-74F0-BAF1-91BEDBFF7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997" y="820346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EB69F3-BC4D-6F18-C1E5-E69743C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47" y="3598534"/>
            <a:ext cx="17730706" cy="9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B04EB4-833D-A55A-2AFA-14EC061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6" y="4068825"/>
            <a:ext cx="10416809" cy="8196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FCCA5D-41A2-6A3D-9FAA-9E3D836E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04" y="4068825"/>
            <a:ext cx="12277678" cy="8196061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AE32536-78D9-BAA0-5237-0F0C3A2B98AA}"/>
              </a:ext>
            </a:extLst>
          </p:cNvPr>
          <p:cNvSpPr txBox="1">
            <a:spLocks/>
          </p:cNvSpPr>
          <p:nvPr/>
        </p:nvSpPr>
        <p:spPr>
          <a:xfrm>
            <a:off x="828997" y="820346"/>
            <a:ext cx="19367316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#2</a:t>
            </a:r>
          </a:p>
        </p:txBody>
      </p:sp>
    </p:spTree>
    <p:extLst>
      <p:ext uri="{BB962C8B-B14F-4D97-AF65-F5344CB8AC3E}">
        <p14:creationId xmlns:p14="http://schemas.microsoft.com/office/powerpoint/2010/main" val="3002412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296432-946C-AB7F-7908-4AC79E4F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5"/>
          <a:stretch/>
        </p:blipFill>
        <p:spPr>
          <a:xfrm>
            <a:off x="1384003" y="4079646"/>
            <a:ext cx="21615993" cy="8304510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6CD38C0-F536-844F-F305-8499A2A75312}"/>
              </a:ext>
            </a:extLst>
          </p:cNvPr>
          <p:cNvSpPr txBox="1">
            <a:spLocks/>
          </p:cNvSpPr>
          <p:nvPr/>
        </p:nvSpPr>
        <p:spPr>
          <a:xfrm>
            <a:off x="749484" y="820346"/>
            <a:ext cx="19566099" cy="17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#3</a:t>
            </a:r>
          </a:p>
        </p:txBody>
      </p:sp>
    </p:spTree>
    <p:extLst>
      <p:ext uri="{BB962C8B-B14F-4D97-AF65-F5344CB8AC3E}">
        <p14:creationId xmlns:p14="http://schemas.microsoft.com/office/powerpoint/2010/main" val="2955004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006E0-0046-8535-DA2E-60C0BDC34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937" y="763335"/>
            <a:ext cx="20033846" cy="1721448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en el emulador de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A89B4-A20E-3F60-576E-31349173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36" y="3052699"/>
            <a:ext cx="5462692" cy="10458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CEDE5E-61FF-5386-C2A4-42E7F766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054" y="3052698"/>
            <a:ext cx="5464266" cy="10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Inspeccionemos un poco el proyecto</a:t>
            </a:r>
          </a:p>
        </p:txBody>
      </p:sp>
    </p:spTree>
    <p:extLst>
      <p:ext uri="{BB962C8B-B14F-4D97-AF65-F5344CB8AC3E}">
        <p14:creationId xmlns:p14="http://schemas.microsoft.com/office/powerpoint/2010/main" val="5711642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00" y="740728"/>
            <a:ext cx="19444631" cy="131784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708732-91BC-3C6C-497C-017FB5B0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26" y="3032256"/>
            <a:ext cx="18185548" cy="9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7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222</Words>
  <Application>Microsoft Office PowerPoint</Application>
  <PresentationFormat>Personalizado</PresentationFormat>
  <Paragraphs>36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32</cp:revision>
  <dcterms:modified xsi:type="dcterms:W3CDTF">2024-07-08T13:57:32Z</dcterms:modified>
</cp:coreProperties>
</file>