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9" r:id="rId2"/>
    <p:sldId id="293" r:id="rId3"/>
    <p:sldId id="294" r:id="rId4"/>
    <p:sldId id="295" r:id="rId5"/>
    <p:sldId id="296" r:id="rId6"/>
    <p:sldId id="297" r:id="rId7"/>
    <p:sldId id="299" r:id="rId8"/>
    <p:sldId id="300" r:id="rId9"/>
    <p:sldId id="265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IA_Template-Presentación-04.png" descr="UIA_Template-Presentación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RACIAS"/>
          <p:cNvSpPr>
            <a:spLocks noGrp="1"/>
          </p:cNvSpPr>
          <p:nvPr>
            <p:ph type="body" sz="quarter" idx="13"/>
          </p:nvPr>
        </p:nvSpPr>
        <p:spPr>
          <a:xfrm>
            <a:off x="14342533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5D461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GRACIAS</a:t>
            </a:r>
          </a:p>
        </p:txBody>
      </p:sp>
      <p:sp>
        <p:nvSpPr>
          <p:cNvPr id="22" name="MUCHAS"/>
          <p:cNvSpPr>
            <a:spLocks noGrp="1"/>
          </p:cNvSpPr>
          <p:nvPr>
            <p:ph type="body" sz="quarter" idx="14"/>
          </p:nvPr>
        </p:nvSpPr>
        <p:spPr>
          <a:xfrm>
            <a:off x="3285066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8E196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MUCHAS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391" y="-117183"/>
            <a:ext cx="26823393" cy="1392496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>
            <a:spLocks noGrp="1"/>
          </p:cNvSpPr>
          <p:nvPr>
            <p:ph type="body" sz="half" idx="13"/>
          </p:nvPr>
        </p:nvSpPr>
        <p:spPr>
          <a:xfrm>
            <a:off x="1409170" y="3996101"/>
            <a:ext cx="18468976" cy="4301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</p:txBody>
      </p:sp>
      <p:sp>
        <p:nvSpPr>
          <p:cNvPr id="50" name="Title Text"/>
          <p:cNvSpPr>
            <a:spLocks noGrp="1"/>
          </p:cNvSpPr>
          <p:nvPr>
            <p:ph type="body" sz="quarter" idx="14"/>
          </p:nvPr>
        </p:nvSpPr>
        <p:spPr>
          <a:xfrm>
            <a:off x="1405466" y="1655233"/>
            <a:ext cx="18476383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4D15C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IA_Template-Presentación-06.png" descr="UIA_Template-Presentación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689100" y="1642533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>
            <a:spLocks noGrp="1"/>
          </p:cNvSpPr>
          <p:nvPr>
            <p:ph type="body" idx="13"/>
          </p:nvPr>
        </p:nvSpPr>
        <p:spPr>
          <a:xfrm>
            <a:off x="4510179" y="11092070"/>
            <a:ext cx="18468976" cy="19559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Programación IV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endParaRPr lang="es-CR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Lic. Santiago Rodríguez Paniagua (2024).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2953808" y="4654748"/>
            <a:ext cx="18476383" cy="220325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ctr"/>
            <a:r>
              <a:rPr lang="es-CR" sz="11800" dirty="0">
                <a:solidFill>
                  <a:schemeClr val="bg1"/>
                </a:solidFill>
              </a:rPr>
              <a:t>Como correr un App MAUI </a:t>
            </a:r>
            <a:r>
              <a:rPr lang="es-CR" sz="11800" dirty="0" err="1">
                <a:solidFill>
                  <a:schemeClr val="bg1"/>
                </a:solidFill>
              </a:rPr>
              <a:t>Blazor</a:t>
            </a:r>
            <a:r>
              <a:rPr lang="es-CR" sz="11800" dirty="0">
                <a:solidFill>
                  <a:schemeClr val="bg1"/>
                </a:solidFill>
              </a:rPr>
              <a:t> híbrida en un dispositivo real</a:t>
            </a:r>
            <a:endParaRPr sz="1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D88A3-36A8-F9D3-0496-BF60208DD5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538" y="704257"/>
            <a:ext cx="19589158" cy="1701014"/>
          </a:xfrm>
        </p:spPr>
        <p:txBody>
          <a:bodyPr>
            <a:normAutofit lnSpcReduction="1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Configurar el dispositivo Android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7222E2-E18A-E525-3A39-35683A984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62"/>
          <a:stretch/>
        </p:blipFill>
        <p:spPr>
          <a:xfrm>
            <a:off x="7023300" y="3218687"/>
            <a:ext cx="10337399" cy="100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850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25216-DF68-1D03-7E6A-F6D9890581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8388" y="780589"/>
            <a:ext cx="19904029" cy="2203252"/>
          </a:xfrm>
        </p:spPr>
        <p:txBody>
          <a:bodyPr>
            <a:normAutofit fontScale="92500"/>
          </a:bodyPr>
          <a:lstStyle/>
          <a:p>
            <a:r>
              <a:rPr lang="es-MX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Conectamos el dispositivo a la computadora</a:t>
            </a:r>
            <a:endParaRPr lang="es-CR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840343-92E9-5606-72E2-79985C28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69" y="4295781"/>
            <a:ext cx="10049245" cy="7709775"/>
          </a:xfrm>
          <a:prstGeom prst="rect">
            <a:avLst/>
          </a:prstGeom>
        </p:spPr>
      </p:pic>
      <p:pic>
        <p:nvPicPr>
          <p:cNvPr id="7" name="Imagen 6" descr="Imagen de la pantalla de un celular de un mensaje e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32690811-6712-1EAD-761C-479E6978B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688" y="4295781"/>
            <a:ext cx="9345182" cy="77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34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1C77E0-65AD-07CC-9A3C-374DB02F8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9118" y="760712"/>
            <a:ext cx="19764882" cy="2203252"/>
          </a:xfrm>
        </p:spPr>
        <p:txBody>
          <a:bodyPr>
            <a:normAutofit fontScale="92500"/>
          </a:bodyPr>
          <a:lstStyle/>
          <a:p>
            <a:r>
              <a:rPr lang="es-MX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Correr el app directamente en el dispositivo</a:t>
            </a:r>
            <a:endParaRPr lang="es-CR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979126-A0C3-41E8-F827-F521F8F4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06" y="3816626"/>
            <a:ext cx="19340187" cy="84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569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BA705-8DAA-61BC-FC14-72F7E8B0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8753" y="780590"/>
            <a:ext cx="23283334" cy="2203252"/>
          </a:xfrm>
        </p:spPr>
        <p:txBody>
          <a:bodyPr>
            <a:normAutofit fontScale="92500" lnSpcReduction="10000"/>
          </a:bodyPr>
          <a:lstStyle/>
          <a:p>
            <a:r>
              <a:rPr lang="es-MX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encontrar el APK para enviarlo </a:t>
            </a:r>
          </a:p>
          <a:p>
            <a:r>
              <a:rPr lang="es-MX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otro dispositivo</a:t>
            </a:r>
            <a:endParaRPr lang="es-CR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178B96-CFD2-E096-67BE-51402C8E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017" y="7477554"/>
            <a:ext cx="8613913" cy="56755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97A9F4-296F-9E31-9F95-727AFCA5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36" y="3344490"/>
            <a:ext cx="14576656" cy="55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129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BC63942-1BEA-0171-7D7C-EDF03C778F3B}"/>
              </a:ext>
            </a:extLst>
          </p:cNvPr>
          <p:cNvSpPr txBox="1">
            <a:spLocks/>
          </p:cNvSpPr>
          <p:nvPr/>
        </p:nvSpPr>
        <p:spPr>
          <a:xfrm>
            <a:off x="868753" y="780590"/>
            <a:ext cx="23283334" cy="220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MX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encontrar el APK para enviarlo </a:t>
            </a:r>
          </a:p>
          <a:p>
            <a:pPr hangingPunct="1"/>
            <a:r>
              <a:rPr lang="es-MX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otro dispositivo #2</a:t>
            </a:r>
            <a:endParaRPr lang="es-CR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1B1BFBE-1CF8-6EE0-5778-048587E2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78" y="4174243"/>
            <a:ext cx="9450055" cy="67098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744096D-E003-20FA-6A7C-570E2DBE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854" y="4174243"/>
            <a:ext cx="12535324" cy="38090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A87B5A8-C5EC-A1BF-B5D5-C26BAD552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853" y="8428563"/>
            <a:ext cx="12535324" cy="47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680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BC63942-1BEA-0171-7D7C-EDF03C778F3B}"/>
              </a:ext>
            </a:extLst>
          </p:cNvPr>
          <p:cNvSpPr txBox="1">
            <a:spLocks/>
          </p:cNvSpPr>
          <p:nvPr/>
        </p:nvSpPr>
        <p:spPr>
          <a:xfrm>
            <a:off x="868753" y="780590"/>
            <a:ext cx="23283334" cy="220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MX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encontrar el APK para enviarlo </a:t>
            </a:r>
          </a:p>
          <a:p>
            <a:pPr hangingPunct="1"/>
            <a:r>
              <a:rPr lang="es-MX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otro dispositivo #3</a:t>
            </a:r>
            <a:endParaRPr lang="es-CR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75BE71-E3DF-8915-59B4-0DE5EA2B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04" y="4432853"/>
            <a:ext cx="18359992" cy="76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252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BC63942-1BEA-0171-7D7C-EDF03C778F3B}"/>
              </a:ext>
            </a:extLst>
          </p:cNvPr>
          <p:cNvSpPr txBox="1">
            <a:spLocks/>
          </p:cNvSpPr>
          <p:nvPr/>
        </p:nvSpPr>
        <p:spPr>
          <a:xfrm>
            <a:off x="868753" y="780590"/>
            <a:ext cx="23283334" cy="220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MX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encontrar el ejecutable del App Windows </a:t>
            </a:r>
          </a:p>
          <a:p>
            <a:pPr hangingPunct="1"/>
            <a:r>
              <a:rPr lang="es-MX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enviarlo a otra computadora para correrlo</a:t>
            </a:r>
            <a:endParaRPr lang="es-CR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B8A0309-560C-7BE4-76E3-61F4E7D5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3" y="3916198"/>
            <a:ext cx="10594634" cy="40152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1E8AEE-626B-310C-0532-6F304CD4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51" y="8486682"/>
            <a:ext cx="17501897" cy="45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664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RACIAS"/>
          <p:cNvSpPr>
            <a:spLocks noGrp="1"/>
          </p:cNvSpPr>
          <p:nvPr>
            <p:ph type="body" idx="13"/>
          </p:nvPr>
        </p:nvSpPr>
        <p:spPr>
          <a:xfrm>
            <a:off x="15276812" y="6261100"/>
            <a:ext cx="6971837" cy="2203252"/>
          </a:xfrm>
          <a:prstGeom prst="rect">
            <a:avLst/>
          </a:prstGeom>
        </p:spPr>
        <p:txBody>
          <a:bodyPr/>
          <a:lstStyle/>
          <a:p>
            <a:r>
              <a:rPr dirty="0"/>
              <a:t>GRACIAS</a:t>
            </a:r>
          </a:p>
        </p:txBody>
      </p:sp>
      <p:sp>
        <p:nvSpPr>
          <p:cNvPr id="140" name="MUCHA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MUCHAS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85</Words>
  <Application>Microsoft Office PowerPoint</Application>
  <PresentationFormat>Personalizado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Abrade-Black</vt:lpstr>
      <vt:lpstr>Helvetica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Olda Bustillos Ortega</dc:creator>
  <cp:lastModifiedBy>Santiago Rodriguez Paniagua</cp:lastModifiedBy>
  <cp:revision>45</cp:revision>
  <dcterms:modified xsi:type="dcterms:W3CDTF">2024-07-16T04:41:12Z</dcterms:modified>
</cp:coreProperties>
</file>