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9" r:id="rId2"/>
    <p:sldId id="266" r:id="rId3"/>
    <p:sldId id="271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65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UIA_Template-Presentación-04.png" descr="UIA_Template-Presentación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GRACIAS"/>
          <p:cNvSpPr>
            <a:spLocks noGrp="1"/>
          </p:cNvSpPr>
          <p:nvPr>
            <p:ph type="body" sz="quarter" idx="13"/>
          </p:nvPr>
        </p:nvSpPr>
        <p:spPr>
          <a:xfrm>
            <a:off x="14342533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5D461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GRACIAS</a:t>
            </a:r>
          </a:p>
        </p:txBody>
      </p:sp>
      <p:sp>
        <p:nvSpPr>
          <p:cNvPr id="22" name="MUCHAS"/>
          <p:cNvSpPr>
            <a:spLocks noGrp="1"/>
          </p:cNvSpPr>
          <p:nvPr>
            <p:ph type="body" sz="quarter" idx="14"/>
          </p:nvPr>
        </p:nvSpPr>
        <p:spPr>
          <a:xfrm>
            <a:off x="3285066" y="6261100"/>
            <a:ext cx="6971837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8E196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MUCHAS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8391" y="-117183"/>
            <a:ext cx="26823393" cy="13924966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Body Level One…"/>
          <p:cNvSpPr>
            <a:spLocks noGrp="1"/>
          </p:cNvSpPr>
          <p:nvPr>
            <p:ph type="body" sz="half" idx="13"/>
          </p:nvPr>
        </p:nvSpPr>
        <p:spPr>
          <a:xfrm>
            <a:off x="1409170" y="3996101"/>
            <a:ext cx="18468976" cy="430100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t>Body Level One</a:t>
            </a:r>
          </a:p>
        </p:txBody>
      </p:sp>
      <p:sp>
        <p:nvSpPr>
          <p:cNvPr id="50" name="Title Text"/>
          <p:cNvSpPr>
            <a:spLocks noGrp="1"/>
          </p:cNvSpPr>
          <p:nvPr>
            <p:ph type="body" sz="quarter" idx="14"/>
          </p:nvPr>
        </p:nvSpPr>
        <p:spPr>
          <a:xfrm>
            <a:off x="1405466" y="1655233"/>
            <a:ext cx="18476383" cy="220325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1200">
                <a:solidFill>
                  <a:srgbClr val="F4D15C"/>
                </a:solidFill>
                <a:latin typeface="Abrade-Black"/>
                <a:ea typeface="Abrade-Black"/>
                <a:cs typeface="Abrade-Black"/>
                <a:sym typeface="Abrade-Black"/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IA_Template-Presentación-06.png" descr="UIA_Template-Presentación-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" y="0"/>
            <a:ext cx="243792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>
            <a:spLocks noGrp="1"/>
          </p:cNvSpPr>
          <p:nvPr>
            <p:ph type="title"/>
          </p:nvPr>
        </p:nvSpPr>
        <p:spPr>
          <a:xfrm>
            <a:off x="1689100" y="1642533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Abrade-Black"/>
          <a:ea typeface="Abrade-Black"/>
          <a:cs typeface="Abrade-Black"/>
          <a:sym typeface="Abrade-Black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>
            <a:spLocks noGrp="1"/>
          </p:cNvSpPr>
          <p:nvPr>
            <p:ph type="body" idx="13"/>
          </p:nvPr>
        </p:nvSpPr>
        <p:spPr>
          <a:xfrm>
            <a:off x="4510179" y="11092070"/>
            <a:ext cx="18468976" cy="195593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Programación IV</a:t>
            </a: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endParaRPr lang="es-CR" sz="4000" b="1" dirty="0">
              <a:solidFill>
                <a:schemeClr val="bg1"/>
              </a:solidFill>
            </a:endParaRPr>
          </a:p>
          <a:p>
            <a:pPr marL="0" indent="0">
              <a:spcBef>
                <a:spcPts val="500"/>
              </a:spcBef>
              <a:buSzTx/>
              <a:buNone/>
              <a:defRPr sz="3600">
                <a:solidFill>
                  <a:srgbClr val="000000"/>
                </a:solidFill>
                <a:latin typeface="Abrade-Book"/>
                <a:ea typeface="Abrade-Book"/>
                <a:cs typeface="Abrade-Book"/>
                <a:sym typeface="Abrade-Book"/>
              </a:defRPr>
            </a:pPr>
            <a:r>
              <a:rPr lang="es-CR" sz="4000" b="1" dirty="0">
                <a:solidFill>
                  <a:schemeClr val="bg1"/>
                </a:solidFill>
              </a:rPr>
              <a:t>Lic. Santiago Rodríguez Paniagua (2024).</a:t>
            </a:r>
            <a:endParaRPr sz="4000" b="1" dirty="0">
              <a:solidFill>
                <a:schemeClr val="bg1"/>
              </a:solidFill>
            </a:endParaRPr>
          </a:p>
        </p:txBody>
      </p:sp>
      <p:sp>
        <p:nvSpPr>
          <p:cNvPr id="119" name="Title Text"/>
          <p:cNvSpPr>
            <a:spLocks noGrp="1"/>
          </p:cNvSpPr>
          <p:nvPr>
            <p:ph type="body" idx="14"/>
          </p:nvPr>
        </p:nvSpPr>
        <p:spPr>
          <a:xfrm>
            <a:off x="2953808" y="4654748"/>
            <a:ext cx="18476383" cy="2203252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algn="ctr"/>
            <a:r>
              <a:rPr lang="es-CR" sz="11800" dirty="0">
                <a:solidFill>
                  <a:schemeClr val="bg1"/>
                </a:solidFill>
              </a:rPr>
              <a:t>Primera App MAUI </a:t>
            </a:r>
            <a:r>
              <a:rPr lang="es-CR" sz="11800" dirty="0" err="1">
                <a:solidFill>
                  <a:schemeClr val="bg1"/>
                </a:solidFill>
              </a:rPr>
              <a:t>Blazor</a:t>
            </a:r>
            <a:r>
              <a:rPr lang="es-CR" sz="11800" dirty="0">
                <a:solidFill>
                  <a:schemeClr val="bg1"/>
                </a:solidFill>
              </a:rPr>
              <a:t> híbrida</a:t>
            </a:r>
            <a:endParaRPr sz="11800" dirty="0">
              <a:solidFill>
                <a:schemeClr val="bg1"/>
              </a:solidFill>
            </a:endParaRPr>
          </a:p>
        </p:txBody>
      </p:sp>
      <p:sp>
        <p:nvSpPr>
          <p:cNvPr id="2" name="Title Text">
            <a:extLst>
              <a:ext uri="{FF2B5EF4-FFF2-40B4-BE49-F238E27FC236}">
                <a16:creationId xmlns:a16="http://schemas.microsoft.com/office/drawing/2014/main" id="{6D4C45E4-9480-1DD1-38EF-3BC3D0E02AC5}"/>
              </a:ext>
            </a:extLst>
          </p:cNvPr>
          <p:cNvSpPr txBox="1">
            <a:spLocks/>
          </p:cNvSpPr>
          <p:nvPr/>
        </p:nvSpPr>
        <p:spPr>
          <a:xfrm>
            <a:off x="3566160" y="7278624"/>
            <a:ext cx="17864031" cy="156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475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11800" dirty="0">
                <a:solidFill>
                  <a:schemeClr val="bg1"/>
                </a:solidFill>
              </a:rPr>
              <a:t>Carpeta con el código de ejemplo:</a:t>
            </a:r>
          </a:p>
          <a:p>
            <a:pPr hangingPunct="1"/>
            <a:r>
              <a:rPr lang="es-CR" sz="11800" dirty="0">
                <a:solidFill>
                  <a:schemeClr val="bg1"/>
                </a:solidFill>
              </a:rPr>
              <a:t>1) </a:t>
            </a:r>
            <a:r>
              <a:rPr lang="es-CR" sz="11800" dirty="0" err="1">
                <a:solidFill>
                  <a:schemeClr val="bg1"/>
                </a:solidFill>
              </a:rPr>
              <a:t>PrimerAppMAUIBlazor</a:t>
            </a:r>
            <a:endParaRPr lang="es-CR" sz="1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5619" y="749491"/>
            <a:ext cx="19262034" cy="1417239"/>
          </a:xfrm>
        </p:spPr>
        <p:txBody>
          <a:bodyPr>
            <a:normAutofit/>
          </a:bodyPr>
          <a:lstStyle/>
          <a:p>
            <a:r>
              <a:rPr lang="es-C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 #2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F3C6CE-24CC-B309-0C86-A850627ECE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2"/>
          <a:stretch/>
        </p:blipFill>
        <p:spPr>
          <a:xfrm>
            <a:off x="1745164" y="2579402"/>
            <a:ext cx="19869293" cy="103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54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Probamos hacer algunos cambios</a:t>
            </a:r>
          </a:p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hacer nuestro primer hola mundo</a:t>
            </a:r>
          </a:p>
        </p:txBody>
      </p:sp>
    </p:spTree>
    <p:extLst>
      <p:ext uri="{BB962C8B-B14F-4D97-AF65-F5344CB8AC3E}">
        <p14:creationId xmlns:p14="http://schemas.microsoft.com/office/powerpoint/2010/main" val="3919143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Modificamos la página Home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agregamos un Hola Mundo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FE93DD8-781E-E8E2-343B-B80401A8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7" y="4533812"/>
            <a:ext cx="21070759" cy="88941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4EB4397-5F5E-0480-0CCC-0DE030F61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15" b="17667"/>
          <a:stretch/>
        </p:blipFill>
        <p:spPr>
          <a:xfrm>
            <a:off x="18955991" y="0"/>
            <a:ext cx="5428009" cy="710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796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9969230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Mostramos un mensaje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 los datos de conexión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56A829-8EDB-6F3D-5727-3B1D6CE5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" y="3202957"/>
            <a:ext cx="23183942" cy="10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8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925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primer hola mundo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304627-1DAA-8B82-592A-8673A104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363" y="3881591"/>
            <a:ext cx="18525274" cy="92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85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629515"/>
            <a:ext cx="18476383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agregamos un campo de texto con el mismo @bind al Hola Mundo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F49AD3-BE34-56A4-E7EF-62D8F8EB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54" y="3180239"/>
            <a:ext cx="19007491" cy="1021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620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CC41F9-537F-A0AD-1357-054C0AEA2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362" y="720955"/>
            <a:ext cx="18476383" cy="2203252"/>
          </a:xfrm>
        </p:spPr>
        <p:txBody>
          <a:bodyPr>
            <a:normAutofit fontScale="85000" lnSpcReduction="1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Hola Mundo modificado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157E82-A611-2D6F-FF5E-95AE36386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02" y="3088799"/>
            <a:ext cx="17049596" cy="10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875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 organizador de tareas</a:t>
            </a:r>
          </a:p>
        </p:txBody>
      </p:sp>
    </p:spTree>
    <p:extLst>
      <p:ext uri="{BB962C8B-B14F-4D97-AF65-F5344CB8AC3E}">
        <p14:creationId xmlns:p14="http://schemas.microsoft.com/office/powerpoint/2010/main" val="332251966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B77667-72DC-1178-5CD1-200B75D13E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5658" y="685969"/>
            <a:ext cx="20028070" cy="1526879"/>
          </a:xfrm>
        </p:spPr>
        <p:txBody>
          <a:bodyPr>
            <a:normAutofit fontScale="5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componente de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llamado: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Todo.razor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DBCDB9-DA69-A413-01C3-6A19E31E7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70" y="2468880"/>
            <a:ext cx="12997568" cy="66385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89D4984-0B1A-C73E-A961-309C36800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014" y="6189813"/>
            <a:ext cx="10808208" cy="747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327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9CFE2D-FCA6-DB66-DA5E-0D1549694B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810" y="722545"/>
            <a:ext cx="19928823" cy="2093807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una clase modelo para </a:t>
            </a:r>
          </a:p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tarea de nuestra lista de tareas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69565C-C96C-D982-5ACC-C00573A5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954" y="3579960"/>
            <a:ext cx="21344091" cy="65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98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BE819-77A6-5690-01D4-84E437AE5C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5252" y="749578"/>
            <a:ext cx="19639721" cy="2203252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Creamos una aplicación ,Net MAUI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Blazor</a:t>
            </a:r>
            <a:endParaRPr lang="es-C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B254800-B9C9-4482-C26E-25D014628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664" y="3101009"/>
            <a:ext cx="15316605" cy="102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335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984C87-2FF9-77F2-D9D0-6F044206D6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0522" y="777408"/>
            <a:ext cx="19735462" cy="2368127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las etiquetas necesarias para mostrar la lista de tareas en pantalla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BD0AFE5-6F79-6BE9-BC2A-0284AB547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966" y="3600273"/>
            <a:ext cx="20588923" cy="933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6803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E649C4-0A16-9371-3ABF-A48643F42A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810" y="836867"/>
            <a:ext cx="19918342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Copiamos, pegamos y modificamos un nuevo elemento para el menú lateral de la App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9ADEF4-6B2A-405D-0077-1BA219C7B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3" y="3735133"/>
            <a:ext cx="23426513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0412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FBA9C-709D-B140-4AD5-E74D5A9F0F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675" y="843398"/>
            <a:ext cx="18235846" cy="1223146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para probarla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DD6102-8321-2F06-2E19-A8F23739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50" y="2706624"/>
            <a:ext cx="19154380" cy="1031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4968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B5991-0863-2409-D4DF-B9E9CD0A3C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70303" y="2611303"/>
            <a:ext cx="7427638" cy="5861135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método para darle acción al organizador de tareas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3880B3-B1F4-BC57-30C6-420881F3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105" y="458028"/>
            <a:ext cx="13198448" cy="127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8445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2A6345-1F5F-05BB-37CA-AF90879546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891" y="835226"/>
            <a:ext cx="18476383" cy="1398863"/>
          </a:xfrm>
        </p:spPr>
        <p:txBody>
          <a:bodyPr>
            <a:normAutofit fontScale="8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para probarla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9D1552-4B8E-1B2D-855B-C0FAF73E7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24" y="2906156"/>
            <a:ext cx="18826552" cy="99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238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4654748"/>
            <a:ext cx="18476383" cy="3282244"/>
          </a:xfrm>
        </p:spPr>
        <p:txBody>
          <a:bodyPr>
            <a:normAutofit/>
          </a:bodyPr>
          <a:lstStyle/>
          <a:p>
            <a:pPr algn="ctr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Guardamos las tareas del organizador de tareas en un archivo de texto</a:t>
            </a:r>
          </a:p>
        </p:txBody>
      </p:sp>
      <p:sp>
        <p:nvSpPr>
          <p:cNvPr id="2" name="Title Text">
            <a:extLst>
              <a:ext uri="{FF2B5EF4-FFF2-40B4-BE49-F238E27FC236}">
                <a16:creationId xmlns:a16="http://schemas.microsoft.com/office/drawing/2014/main" id="{D73064A4-0446-43BE-5579-A4CE9777D101}"/>
              </a:ext>
            </a:extLst>
          </p:cNvPr>
          <p:cNvSpPr txBox="1">
            <a:spLocks/>
          </p:cNvSpPr>
          <p:nvPr/>
        </p:nvSpPr>
        <p:spPr>
          <a:xfrm>
            <a:off x="4718304" y="8705088"/>
            <a:ext cx="17864031" cy="1560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47500" lnSpcReduction="2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11800" dirty="0">
                <a:solidFill>
                  <a:schemeClr val="bg1"/>
                </a:solidFill>
              </a:rPr>
              <a:t>Carpeta con el código de ejemplo:</a:t>
            </a:r>
          </a:p>
          <a:p>
            <a:pPr hangingPunct="1"/>
            <a:r>
              <a:rPr lang="es-CR" sz="11800" dirty="0">
                <a:solidFill>
                  <a:schemeClr val="bg1"/>
                </a:solidFill>
              </a:rPr>
              <a:t>2) </a:t>
            </a:r>
            <a:r>
              <a:rPr lang="es-CR" sz="11800" dirty="0" err="1">
                <a:solidFill>
                  <a:schemeClr val="bg1"/>
                </a:solidFill>
              </a:rPr>
              <a:t>MauiBlazorFiles</a:t>
            </a:r>
            <a:endParaRPr lang="es-CR" sz="1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218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B8EE2-91FA-DB1E-E40D-F59D87786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0522" y="813985"/>
            <a:ext cx="20028070" cy="2203252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Salvo por los 2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adicionales la estructura de la página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Razor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app de tareas sigue igual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977BFD-2FD4-8B67-26DB-B1754C10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8" y="3640161"/>
            <a:ext cx="11700229" cy="98287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296FCCC-CFAF-9BF8-25CC-B0DDB54AD1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78"/>
          <a:stretch/>
        </p:blipFill>
        <p:spPr>
          <a:xfrm>
            <a:off x="12365030" y="9438335"/>
            <a:ext cx="11700229" cy="4030608"/>
          </a:xfrm>
          <a:prstGeom prst="rect">
            <a:avLst/>
          </a:prstGeom>
        </p:spPr>
      </p:pic>
      <p:sp>
        <p:nvSpPr>
          <p:cNvPr id="8" name="Title Text">
            <a:extLst>
              <a:ext uri="{FF2B5EF4-FFF2-40B4-BE49-F238E27FC236}">
                <a16:creationId xmlns:a16="http://schemas.microsoft.com/office/drawing/2014/main" id="{370D8EF4-0990-74BB-EF46-0E67EF443A4E}"/>
              </a:ext>
            </a:extLst>
          </p:cNvPr>
          <p:cNvSpPr txBox="1">
            <a:spLocks/>
          </p:cNvSpPr>
          <p:nvPr/>
        </p:nvSpPr>
        <p:spPr>
          <a:xfrm>
            <a:off x="13185648" y="5164034"/>
            <a:ext cx="9125711" cy="2443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5400" dirty="0">
                <a:solidFill>
                  <a:schemeClr val="bg1"/>
                </a:solidFill>
              </a:rPr>
              <a:t>Agregamos el </a:t>
            </a:r>
            <a:r>
              <a:rPr lang="es-CR" sz="5400" dirty="0" err="1">
                <a:solidFill>
                  <a:schemeClr val="bg1"/>
                </a:solidFill>
              </a:rPr>
              <a:t>nuGet</a:t>
            </a:r>
            <a:r>
              <a:rPr lang="es-CR" sz="5400" dirty="0">
                <a:solidFill>
                  <a:schemeClr val="bg1"/>
                </a:solidFill>
              </a:rPr>
              <a:t>:</a:t>
            </a:r>
            <a:br>
              <a:rPr lang="es-CR" sz="5400" dirty="0">
                <a:solidFill>
                  <a:schemeClr val="bg1"/>
                </a:solidFill>
              </a:rPr>
            </a:br>
            <a:endParaRPr lang="es-CR" sz="5400" dirty="0">
              <a:solidFill>
                <a:schemeClr val="bg1"/>
              </a:solidFill>
            </a:endParaRPr>
          </a:p>
          <a:p>
            <a:pPr hangingPunct="1"/>
            <a:r>
              <a:rPr lang="es-CR" sz="5400" dirty="0" err="1">
                <a:solidFill>
                  <a:schemeClr val="bg1"/>
                </a:solidFill>
              </a:rPr>
              <a:t>System.Runtime.Serialization.Js</a:t>
            </a:r>
            <a:endParaRPr lang="es-C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89287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0FFD9C-E929-925D-9F76-3276B6469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0522" y="759120"/>
            <a:ext cx="19589158" cy="2258399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un </a:t>
            </a:r>
            <a:r>
              <a:rPr lang="es-C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overide</a:t>
            </a:r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método: </a:t>
            </a:r>
            <a:r>
              <a:rPr lang="es-C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OnInitializedAsync</a:t>
            </a:r>
            <a:r>
              <a:rPr lang="es-C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4BC98B-B943-30F3-E7FB-811CA077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44" y="3402848"/>
            <a:ext cx="17355312" cy="98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76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E3678-0280-DD06-4BB2-4F25321E1E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1962" y="795697"/>
            <a:ext cx="18476383" cy="1709759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Agregamos 2 métodos al bloque @code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0DC563-3248-E608-C48B-895BBBCC2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853" y="3200400"/>
            <a:ext cx="21188294" cy="903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7353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D88A3-36A8-F9D3-0496-BF60208DD5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538" y="704256"/>
            <a:ext cx="19589158" cy="2514431"/>
          </a:xfrm>
        </p:spPr>
        <p:txBody>
          <a:bodyPr>
            <a:normAutofit fontScale="85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Hacemos las llamadas de los métodos recién agregados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21F694-EB5D-1B91-2F3C-9B081785D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495" y="4078225"/>
            <a:ext cx="17061009" cy="89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50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31ED87-0DDB-B27F-2DAA-8A0C26F631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1327" y="832212"/>
            <a:ext cx="20003841" cy="1910988"/>
          </a:xfrm>
        </p:spPr>
        <p:txBody>
          <a:bodyPr>
            <a:normAutofit fontScale="92500" lnSpcReduction="10000"/>
          </a:bodyPr>
          <a:lstStyle/>
          <a:p>
            <a:r>
              <a:rPr lang="es-C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ejecutamos para Windows </a:t>
            </a:r>
          </a:p>
          <a:p>
            <a:r>
              <a:rPr lang="es-C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activando antes el modo para desarrolladores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CC5EA6-EDC6-CB25-3763-74B972F9A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58"/>
          <a:stretch/>
        </p:blipFill>
        <p:spPr>
          <a:xfrm>
            <a:off x="771327" y="9106963"/>
            <a:ext cx="19233202" cy="33964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1BE72F-A24D-2DC5-0576-61BF9F1EA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4" b="11910"/>
          <a:stretch/>
        </p:blipFill>
        <p:spPr>
          <a:xfrm>
            <a:off x="11217426" y="3461537"/>
            <a:ext cx="12395247" cy="476806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460321-5228-D1AD-C31F-D9FD7258B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27" y="3461537"/>
            <a:ext cx="9712357" cy="339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398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RACIAS"/>
          <p:cNvSpPr>
            <a:spLocks noGrp="1"/>
          </p:cNvSpPr>
          <p:nvPr>
            <p:ph type="body" idx="13"/>
          </p:nvPr>
        </p:nvSpPr>
        <p:spPr>
          <a:xfrm>
            <a:off x="15276812" y="6261100"/>
            <a:ext cx="6971837" cy="2203252"/>
          </a:xfrm>
          <a:prstGeom prst="rect">
            <a:avLst/>
          </a:prstGeom>
        </p:spPr>
        <p:txBody>
          <a:bodyPr/>
          <a:lstStyle/>
          <a:p>
            <a:r>
              <a:rPr dirty="0"/>
              <a:t>GRACIAS</a:t>
            </a:r>
          </a:p>
        </p:txBody>
      </p:sp>
      <p:sp>
        <p:nvSpPr>
          <p:cNvPr id="140" name="MUCHAS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MUCHAS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EE5D9A-60F4-74F0-BAF1-91BEDBFF7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8997" y="820346"/>
            <a:ext cx="18476383" cy="2203252"/>
          </a:xfrm>
        </p:spPr>
        <p:txBody>
          <a:bodyPr>
            <a:normAutofit fontScale="92500"/>
          </a:bodyPr>
          <a:lstStyle/>
          <a:p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DEB69F3-BC4D-6F18-C1E5-E69743CEE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647" y="3598534"/>
            <a:ext cx="17730706" cy="90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37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B04EB4-833D-A55A-2AFA-14EC061A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36" y="4068825"/>
            <a:ext cx="10416809" cy="81960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FFCCA5D-41A2-6A3D-9FAA-9E3D836E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704" y="4068825"/>
            <a:ext cx="12277678" cy="8196061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1AE32536-78D9-BAA0-5237-0F0C3A2B98AA}"/>
              </a:ext>
            </a:extLst>
          </p:cNvPr>
          <p:cNvSpPr txBox="1">
            <a:spLocks/>
          </p:cNvSpPr>
          <p:nvPr/>
        </p:nvSpPr>
        <p:spPr>
          <a:xfrm>
            <a:off x="828997" y="820346"/>
            <a:ext cx="19367316" cy="2203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#2</a:t>
            </a:r>
          </a:p>
        </p:txBody>
      </p:sp>
    </p:spTree>
    <p:extLst>
      <p:ext uri="{BB962C8B-B14F-4D97-AF65-F5344CB8AC3E}">
        <p14:creationId xmlns:p14="http://schemas.microsoft.com/office/powerpoint/2010/main" val="300241237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6296432-946C-AB7F-7908-4AC79E4F4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5"/>
          <a:stretch/>
        </p:blipFill>
        <p:spPr>
          <a:xfrm>
            <a:off x="1384003" y="4079646"/>
            <a:ext cx="21615993" cy="8304510"/>
          </a:xfrm>
          <a:prstGeom prst="rect">
            <a:avLst/>
          </a:prstGeom>
        </p:spPr>
      </p:pic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26CD38C0-F536-844F-F305-8499A2A75312}"/>
              </a:ext>
            </a:extLst>
          </p:cNvPr>
          <p:cNvSpPr txBox="1">
            <a:spLocks/>
          </p:cNvSpPr>
          <p:nvPr/>
        </p:nvSpPr>
        <p:spPr>
          <a:xfrm>
            <a:off x="749484" y="820346"/>
            <a:ext cx="19566099" cy="17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F4D15C"/>
                </a:solidFill>
                <a:uFillTx/>
                <a:latin typeface="Abrade-Black"/>
                <a:ea typeface="Abrade-Black"/>
                <a:cs typeface="Abrade-Black"/>
                <a:sym typeface="Abrade-Black"/>
              </a:defRPr>
            </a:lvl1pPr>
            <a:lvl2pPr marL="127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90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254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317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s-CR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 preparamos para ejecutarla para Android #3</a:t>
            </a:r>
          </a:p>
        </p:txBody>
      </p:sp>
    </p:spTree>
    <p:extLst>
      <p:ext uri="{BB962C8B-B14F-4D97-AF65-F5344CB8AC3E}">
        <p14:creationId xmlns:p14="http://schemas.microsoft.com/office/powerpoint/2010/main" val="29550045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6006E0-0046-8535-DA2E-60C0BDC34B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8937" y="763335"/>
            <a:ext cx="20033846" cy="1721448"/>
          </a:xfrm>
        </p:spPr>
        <p:txBody>
          <a:bodyPr>
            <a:normAutofit fontScale="775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Corremos el App en el emulador de Android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A89B4-A20E-3F60-576E-31349173C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36" y="3052699"/>
            <a:ext cx="5462692" cy="1045848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CEDE5E-61FF-5386-C2A4-42E7F766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1054" y="3052698"/>
            <a:ext cx="5464266" cy="104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863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6B7AD-09D5-2A8B-E65D-55F030BD4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53808" y="5213442"/>
            <a:ext cx="18476383" cy="2203252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Inspeccionemos un poco el proyecto</a:t>
            </a:r>
          </a:p>
        </p:txBody>
      </p:sp>
    </p:spTree>
    <p:extLst>
      <p:ext uri="{BB962C8B-B14F-4D97-AF65-F5344CB8AC3E}">
        <p14:creationId xmlns:p14="http://schemas.microsoft.com/office/powerpoint/2010/main" val="5711642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D6998A-AC69-6E81-D91B-8F86FA56C8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8500" y="740728"/>
            <a:ext cx="19444631" cy="1317848"/>
          </a:xfrm>
        </p:spPr>
        <p:txBody>
          <a:bodyPr>
            <a:normAutofit fontScale="70000" lnSpcReduction="20000"/>
          </a:bodyPr>
          <a:lstStyle/>
          <a:p>
            <a:r>
              <a:rPr lang="es-C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Todas las plataformas apuntan a la misma clase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708732-91BC-3C6C-497C-017FB5B0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26" y="3032256"/>
            <a:ext cx="18185548" cy="994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717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297</Words>
  <Application>Microsoft Office PowerPoint</Application>
  <PresentationFormat>Personalizado</PresentationFormat>
  <Paragraphs>45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Abrade-Black</vt:lpstr>
      <vt:lpstr>Helvetica Light</vt:lpstr>
      <vt:lpstr>Helvetica Neue</vt:lpstr>
      <vt:lpstr>Black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Olda Bustillos Ortega</dc:creator>
  <cp:lastModifiedBy>Santiago Rodriguez Paniagua</cp:lastModifiedBy>
  <cp:revision>39</cp:revision>
  <dcterms:modified xsi:type="dcterms:W3CDTF">2024-07-08T17:41:08Z</dcterms:modified>
</cp:coreProperties>
</file>