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2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84" r:id="rId35"/>
    <p:sldId id="281" r:id="rId36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A686-C91E-4F0B-904F-020573FA364E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8B21-4461-4F5D-8673-EFD994676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96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98B21-4461-4F5D-8673-EFD994676F2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9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83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206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1D14-89CC-65C3-996C-47E49AAFA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96645-9B22-EC9C-68BB-683E8A90D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DD62-3A6C-F944-43DF-5A349AB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48C89-55B0-DD10-6C72-68B8BAA2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34CE4-1436-BE9E-7A43-F55086B8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61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1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34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1514-3ADC-4C5B-88B3-0852550AFE80}" type="datetimeFigureOut">
              <a:rPr lang="es-CO" smtClean="0"/>
              <a:t>12/04/2023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9CB4-7BDC-434F-AFDA-CCA45934AB8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037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srodriguezrobayo/Escuadron_salchichon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201B305-B5E1-7708-867F-E73B849F8052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Título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FE179F-7D13-92D3-9A7C-F97E3E24FBCB}"/>
              </a:ext>
            </a:extLst>
          </p:cNvPr>
          <p:cNvSpPr txBox="1"/>
          <p:nvPr/>
        </p:nvSpPr>
        <p:spPr>
          <a:xfrm>
            <a:off x="0" y="1459230"/>
            <a:ext cx="12192000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5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Sistema de Reservas Para Actividades Recreativas</a:t>
            </a:r>
          </a:p>
          <a:p>
            <a:pPr algn="ctr"/>
            <a:r>
              <a:rPr lang="es-CO" sz="25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Reserve shoot</a:t>
            </a:r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Sergio David	Rodriguez Robayo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Daniel Alberto Rodriguez Pineda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Sneyder Vergel Alvarado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Jeiron David	Martínez Acevedo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Jair Andrés Carrillo Gelvez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51420DB-5F07-FB59-50C6-253B175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7" y="2280500"/>
            <a:ext cx="2196226" cy="11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881B38-EAEE-9949-FBA5-35696911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85" y="1407169"/>
            <a:ext cx="5152571" cy="34762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7D54F9-958D-A33C-F346-AC546A05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85" y="4883391"/>
            <a:ext cx="5152571" cy="1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C5F39A-BCBD-A7DA-582D-5E3BAAEB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71" y="1435650"/>
            <a:ext cx="5544457" cy="3386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FBF4F7-97AE-4777-B401-E2389DA1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0" y="4821980"/>
            <a:ext cx="5544457" cy="15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9B655B-8296-4C2A-DD07-358A9B75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428471"/>
            <a:ext cx="5588000" cy="37371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B1471C-45D7-3201-6A4D-6DBBED399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92"/>
          <a:stretch/>
        </p:blipFill>
        <p:spPr>
          <a:xfrm>
            <a:off x="3091543" y="5165669"/>
            <a:ext cx="5588000" cy="16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9492DD-FEE1-9EB0-9AF2-A045CFA4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11" y="1433008"/>
            <a:ext cx="5391203" cy="35599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004A2B-935D-4805-BF01-5ED26C82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1" y="4992914"/>
            <a:ext cx="5391203" cy="16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126C92-C6CF-A8BC-BE1F-4D21B5C4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54" y="1397096"/>
            <a:ext cx="5103070" cy="31894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AF9E7A-3F1B-36A0-DF86-5A5704DF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54" y="4586514"/>
            <a:ext cx="5103070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155B8D-7483-7B2C-30F5-636607E3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5" y="1415249"/>
            <a:ext cx="7542530" cy="3418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5DF56E-6598-1E8A-8BED-B26F26E0D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04"/>
          <a:stretch/>
        </p:blipFill>
        <p:spPr>
          <a:xfrm>
            <a:off x="2324735" y="4822370"/>
            <a:ext cx="7466379" cy="20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9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9DBC8C-5B7E-6B2A-55CB-B9788A41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51" y="1430888"/>
            <a:ext cx="9894897" cy="29669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67834A-0FC1-0DE5-5937-35A7992F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33" y="4713143"/>
            <a:ext cx="7742932" cy="21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8E737C-0225-8F6D-9E73-4B444550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33" y="4619757"/>
            <a:ext cx="7742932" cy="2144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009989-1A7A-B872-2D28-3BA78BF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905"/>
            <a:ext cx="12192000" cy="26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0CD767-BA26-8044-7E4B-351E532A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33" y="4133356"/>
            <a:ext cx="7742932" cy="21448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729987-C2F1-B893-9698-D649F6BB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312"/>
            <a:ext cx="12192000" cy="24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Identificación 3FN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95AA5D5-75DF-FF6F-1ACE-F853DDCD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396"/>
            <a:ext cx="12192000" cy="25735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F83C47-7AF7-6AD6-6A39-F3F4D6AD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34" y="4317175"/>
            <a:ext cx="7742932" cy="21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AD08C-9C91-B50A-0435-8D7BA0EF9DAA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Objetivo general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C72D72-81E4-6BCB-5BC6-D85E2A2DA6FE}"/>
              </a:ext>
            </a:extLst>
          </p:cNvPr>
          <p:cNvSpPr txBox="1"/>
          <p:nvPr/>
        </p:nvSpPr>
        <p:spPr>
          <a:xfrm>
            <a:off x="0" y="1384727"/>
            <a:ext cx="12192000" cy="381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MX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Desarrollar un sistema de información web con enfoque en reservas para actividades recreativas , se quiere una usabilidad para cualquier usuario donde su funcionamiento sea sencillo, efectivo y rápido para el público que sea necesario un sistema innovador para la comunidad que desee usarla.</a:t>
            </a:r>
          </a:p>
        </p:txBody>
      </p:sp>
    </p:spTree>
    <p:extLst>
      <p:ext uri="{BB962C8B-B14F-4D97-AF65-F5344CB8AC3E}">
        <p14:creationId xmlns:p14="http://schemas.microsoft.com/office/powerpoint/2010/main" val="24993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Diccionario de datos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8E78D1-20D2-445F-AF91-574684DC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596"/>
            <a:ext cx="12192000" cy="55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5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Diccionario de datos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A1A588-FFE1-D154-DBDF-6E613C75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77"/>
            <a:ext cx="12192000" cy="54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Diccionario de datos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6CDB8-ED3A-5594-BE51-B1B94D15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190"/>
            <a:ext cx="12192000" cy="5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Diccionario de datos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D705AA-5071-695D-050B-F8542525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12192000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9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Diccionario de datos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E16D4C-FE98-63C2-CB5E-E338EAAB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36"/>
            <a:ext cx="12192000" cy="54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73152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6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3E516F-0460-1B06-B70B-00F89F87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5" y="1396564"/>
            <a:ext cx="6668086" cy="54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1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6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D026D45-FBC7-80DB-D2CB-D1D3BFD5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475874"/>
            <a:ext cx="7395411" cy="53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317D64-4229-87E8-868C-A98D42E3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7"/>
            <a:ext cx="12192000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9ACAE-9C59-408E-63FB-9A1B4BBF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7"/>
            <a:ext cx="12192000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158B0F-76E0-08F8-BFAA-B5002291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663"/>
            <a:ext cx="6096000" cy="54623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80FEC3-B55E-4D74-E57C-111F737F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5663"/>
            <a:ext cx="6096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208D-03B6-4151-E05F-9E8A9B846917}"/>
              </a:ext>
            </a:extLst>
          </p:cNvPr>
          <p:cNvSpPr txBox="1"/>
          <p:nvPr/>
        </p:nvSpPr>
        <p:spPr>
          <a:xfrm>
            <a:off x="0" y="0"/>
            <a:ext cx="117826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Objetivos específicos del sistema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F3869D-DB37-F292-AF33-2BB42C6FE9D2}"/>
              </a:ext>
            </a:extLst>
          </p:cNvPr>
          <p:cNvSpPr txBox="1"/>
          <p:nvPr/>
        </p:nvSpPr>
        <p:spPr>
          <a:xfrm>
            <a:off x="0" y="1435200"/>
            <a:ext cx="12192000" cy="4590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Disminuir el tiempo general de la planeación y  la reserva para actividades con enfoque recreativo.</a:t>
            </a:r>
            <a:endParaRPr lang="es-MX" sz="2500" b="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Funcionar como un sistema de conexión entre el cliente y la empresa y que existan gran variedad de empresas.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Conocer que es lo más necesario para los clientes cuando recurren a este servicio</a:t>
            </a:r>
            <a:r>
              <a:rPr lang="es-MX" sz="2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128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F28B57-15AC-7E70-13C9-D13DD124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662"/>
            <a:ext cx="121920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7519BE-8D35-5BB3-C0BF-6FD9F62B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12192000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8FF65E-1223-9357-6796-D463A66E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88"/>
            <a:ext cx="12192000" cy="5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53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62230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Prototipo HTML - CSS</a:t>
            </a:r>
            <a:endParaRPr lang="es-CO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7CF6D-60D6-0AA3-E614-02352385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88"/>
            <a:ext cx="12192000" cy="5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0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Control de versiones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8EDF91-44EE-D6EE-1C3B-10E64958313B}"/>
              </a:ext>
            </a:extLst>
          </p:cNvPr>
          <p:cNvSpPr txBox="1"/>
          <p:nvPr/>
        </p:nvSpPr>
        <p:spPr>
          <a:xfrm>
            <a:off x="0" y="144897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el control de la versiones se utilizo la herramienta GitHub</a:t>
            </a:r>
            <a:endParaRPr lang="es-CO" sz="2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62214E-1A17-8B9A-526B-77B75C1E197B}"/>
              </a:ext>
            </a:extLst>
          </p:cNvPr>
          <p:cNvSpPr txBox="1"/>
          <p:nvPr/>
        </p:nvSpPr>
        <p:spPr>
          <a:xfrm>
            <a:off x="0" y="6380946"/>
            <a:ext cx="1219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https://github.com/srodriguezrobayo/Escuadron_salchichon.git</a:t>
            </a:r>
            <a:endParaRPr lang="es-CO" sz="2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18B170-59CF-9BBE-CC09-48E00542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026"/>
            <a:ext cx="12192000" cy="4531864"/>
          </a:xfrm>
          <a:prstGeom prst="rect">
            <a:avLst/>
          </a:prstGeom>
        </p:spPr>
      </p:pic>
      <p:pic>
        <p:nvPicPr>
          <p:cNvPr id="1030" name="Picture 6" descr="Qué es GitHub y por qué es útil al aprender programación | HACK A BOSS">
            <a:extLst>
              <a:ext uri="{FF2B5EF4-FFF2-40B4-BE49-F238E27FC236}">
                <a16:creationId xmlns:a16="http://schemas.microsoft.com/office/drawing/2014/main" id="{BCE33808-BFEF-4456-8DB3-957DB3B0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6025"/>
            <a:ext cx="6096000" cy="45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102005-192B-E6FF-8194-B9F66A387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26023"/>
            <a:ext cx="6096000" cy="453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6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8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208D-03B6-4151-E05F-9E8A9B846917}"/>
              </a:ext>
            </a:extLst>
          </p:cNvPr>
          <p:cNvSpPr txBox="1"/>
          <p:nvPr/>
        </p:nvSpPr>
        <p:spPr>
          <a:xfrm>
            <a:off x="0" y="0"/>
            <a:ext cx="111213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Objetivos específicos del ciclo de vida del sistema</a:t>
            </a:r>
            <a:endParaRPr lang="es-MX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F3869D-DB37-F292-AF33-2BB42C6FE9D2}"/>
              </a:ext>
            </a:extLst>
          </p:cNvPr>
          <p:cNvSpPr txBox="1"/>
          <p:nvPr/>
        </p:nvSpPr>
        <p:spPr>
          <a:xfrm>
            <a:off x="0" y="1435200"/>
            <a:ext cx="12192000" cy="45831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Recolectar información de la utilidad que va a tener el software web.</a:t>
            </a:r>
            <a:endParaRPr lang="es-MX" sz="2500" b="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Analizar lo que puede ayudar a los clientes para un buen manejo del servicio que desea.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Diseñar un sistema de ayuda a clientes y empresas que tienen énfasis en servicios de actividades recreativas.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Probar que el sistema de información web  cumpla con lo esperado.</a:t>
            </a:r>
            <a:endParaRPr lang="es-MX" sz="25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54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C234F-E24B-E0B8-9E12-26196BF22161}"/>
              </a:ext>
            </a:extLst>
          </p:cNvPr>
          <p:cNvSpPr txBox="1"/>
          <p:nvPr/>
        </p:nvSpPr>
        <p:spPr>
          <a:xfrm>
            <a:off x="0" y="0"/>
            <a:ext cx="10270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Pregunta del problema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7CEF1A-C820-FACD-1ED8-1BD193EFFF2D}"/>
              </a:ext>
            </a:extLst>
          </p:cNvPr>
          <p:cNvSpPr txBox="1"/>
          <p:nvPr/>
        </p:nvSpPr>
        <p:spPr>
          <a:xfrm>
            <a:off x="-1028" y="1431774"/>
            <a:ext cx="12192000" cy="22834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CO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¿Como se puede facilitar todo el proceso que con lleva hacer una actividad con enfoque recreativo y/o reservas</a:t>
            </a:r>
            <a:r>
              <a:rPr lang="es-US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mediante un sistema de información web</a:t>
            </a:r>
            <a:r>
              <a:rPr lang="es-CO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, sin tener alguna experiencia profesional?</a:t>
            </a:r>
          </a:p>
        </p:txBody>
      </p:sp>
    </p:spTree>
    <p:extLst>
      <p:ext uri="{BB962C8B-B14F-4D97-AF65-F5344CB8AC3E}">
        <p14:creationId xmlns:p14="http://schemas.microsoft.com/office/powerpoint/2010/main" val="343329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F072EF-95CF-B02B-8414-974AE19DB804}"/>
              </a:ext>
            </a:extLst>
          </p:cNvPr>
          <p:cNvSpPr txBox="1"/>
          <p:nvPr/>
        </p:nvSpPr>
        <p:spPr>
          <a:xfrm>
            <a:off x="0" y="0"/>
            <a:ext cx="10270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Planteamiento del problema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50D6D4-8850-FEF0-3C0D-29DE4F7EBFE9}"/>
              </a:ext>
            </a:extLst>
          </p:cNvPr>
          <p:cNvSpPr txBox="1"/>
          <p:nvPr/>
        </p:nvSpPr>
        <p:spPr>
          <a:xfrm>
            <a:off x="0" y="1432254"/>
            <a:ext cx="12192000" cy="381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US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 Realizar reservas para</a:t>
            </a:r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una actividad recreativa siempre suele llegar </a:t>
            </a:r>
            <a:r>
              <a:rPr lang="es-US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 ser</a:t>
            </a:r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muy tardío </a:t>
            </a:r>
            <a:r>
              <a:rPr lang="es-US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y no muy eficiente, </a:t>
            </a:r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esos aspectos que suelen hacer que el realizar una actividad de esta índole</a:t>
            </a:r>
            <a:r>
              <a:rPr lang="es-US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sea tan tedioso y con este sistema se busca mejorar la eficiencia para mejorar las reservas y/o actividades recreativas.</a:t>
            </a:r>
          </a:p>
        </p:txBody>
      </p:sp>
    </p:spTree>
    <p:extLst>
      <p:ext uri="{BB962C8B-B14F-4D97-AF65-F5344CB8AC3E}">
        <p14:creationId xmlns:p14="http://schemas.microsoft.com/office/powerpoint/2010/main" val="8746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7CF4B1-8159-8EAF-1DE2-E2505DF70F18}"/>
              </a:ext>
            </a:extLst>
          </p:cNvPr>
          <p:cNvSpPr txBox="1"/>
          <p:nvPr/>
        </p:nvSpPr>
        <p:spPr>
          <a:xfrm>
            <a:off x="1" y="0"/>
            <a:ext cx="7460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Alcance del proyecto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66CBA8-B052-2F90-BA89-D592976B4D86}"/>
              </a:ext>
            </a:extLst>
          </p:cNvPr>
          <p:cNvSpPr txBox="1"/>
          <p:nvPr/>
        </p:nvSpPr>
        <p:spPr>
          <a:xfrm>
            <a:off x="-5502" y="1396690"/>
            <a:ext cx="12198878" cy="45831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US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Desarrollar un sistema de información de reservas en un plazo máximo de un año y medio, se espera un uso para todo usuario que le interese el usar el sistema en la ciudad de Bogotá D.C en Colombia,  y darle una aplicación para empresas dedicadas a actividades recreativas y ayudar a los usuarios a una mejor experiencia para hacer reservas de manera rápida y eficaz.</a:t>
            </a:r>
            <a:endParaRPr lang="es-ES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C1D8A0-F767-15CF-E438-79A594B3D3D8}"/>
              </a:ext>
            </a:extLst>
          </p:cNvPr>
          <p:cNvSpPr txBox="1"/>
          <p:nvPr/>
        </p:nvSpPr>
        <p:spPr>
          <a:xfrm>
            <a:off x="1" y="0"/>
            <a:ext cx="4439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Justificación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3D6E0B-BC3B-BF72-3DB9-DF1DCB4CEE59}"/>
              </a:ext>
            </a:extLst>
          </p:cNvPr>
          <p:cNvSpPr txBox="1"/>
          <p:nvPr/>
        </p:nvSpPr>
        <p:spPr>
          <a:xfrm>
            <a:off x="0" y="1457739"/>
            <a:ext cx="12192000" cy="45831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Este proyecto se realiza con el fin de facilitar a las empresas y más que todo a las personas poder realizar reservas sin necesidad de estar realizando llamadas y sin la seguridad  de que esté disponible el lugar donde quiere reservar. Este software web les permitirá a los clientes poder conocer todo sobre las reserva como en qué lugar quieren reservar si hay disponibilidad, a qué hora y qué día quiere la reserva entre otras cosas.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61686D-C04B-8A92-12DA-EFB570BE754C}"/>
              </a:ext>
            </a:extLst>
          </p:cNvPr>
          <p:cNvSpPr txBox="1"/>
          <p:nvPr/>
        </p:nvSpPr>
        <p:spPr>
          <a:xfrm>
            <a:off x="0" y="0"/>
            <a:ext cx="9791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MER notación </a:t>
            </a:r>
            <a:r>
              <a:rPr lang="en-US" sz="6600" b="1" dirty="0">
                <a:solidFill>
                  <a:schemeClr val="bg1"/>
                </a:solidFill>
              </a:rPr>
              <a:t>crow’s foot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9A616A98-F76B-3D86-5349-7CF488DB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762"/>
            <a:ext cx="12192000" cy="52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0277"/>
      </p:ext>
    </p:extLst>
  </p:cSld>
  <p:clrMapOvr>
    <a:masterClrMapping/>
  </p:clrMapOvr>
</p:sld>
</file>

<file path=ppt/theme/theme1.xml><?xml version="1.0" encoding="utf-8"?>
<a:theme xmlns:a="http://schemas.openxmlformats.org/drawingml/2006/main" name="GC-F-004_Formato_Plantilla_Presentación_Power_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GC-F-004_Formato_Plantilla_Presentación_Power_Point</Template>
  <TotalTime>466</TotalTime>
  <Words>553</Words>
  <Application>Microsoft Office PowerPoint</Application>
  <PresentationFormat>Panorámica</PresentationFormat>
  <Paragraphs>59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Verdana</vt:lpstr>
      <vt:lpstr>GC-F-004_Formato_Plantilla_Presentación_Power_Point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David Rodriguez Robayo</dc:creator>
  <cp:lastModifiedBy>Sergio David Rodriguez Robayo</cp:lastModifiedBy>
  <cp:revision>213</cp:revision>
  <dcterms:created xsi:type="dcterms:W3CDTF">2022-10-12T18:41:39Z</dcterms:created>
  <dcterms:modified xsi:type="dcterms:W3CDTF">2023-04-12T15:04:32Z</dcterms:modified>
</cp:coreProperties>
</file>