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61" r:id="rId5"/>
    <p:sldId id="267" r:id="rId6"/>
    <p:sldId id="268" r:id="rId7"/>
    <p:sldId id="275" r:id="rId8"/>
    <p:sldId id="276" r:id="rId9"/>
    <p:sldId id="269" r:id="rId10"/>
    <p:sldId id="270" r:id="rId11"/>
    <p:sldId id="271" r:id="rId12"/>
    <p:sldId id="277" r:id="rId13"/>
    <p:sldId id="278" r:id="rId14"/>
    <p:sldId id="279" r:id="rId15"/>
    <p:sldId id="280" r:id="rId16"/>
    <p:sldId id="281" r:id="rId17"/>
    <p:sldId id="282" r:id="rId18"/>
    <p:sldId id="283" r:id="rId19"/>
    <p:sldId id="284" r:id="rId20"/>
    <p:sldId id="28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64EF22-12CF-B17A-B647-19188BDDA8DE}" v="316" dt="2024-06-26T13:12:27.588"/>
  </p1510:revLst>
</p1510:revInfo>
</file>

<file path=ppt/tableStyles.xml><?xml version="1.0" encoding="utf-8"?>
<a:tblStyleLst xmlns:a="http://schemas.openxmlformats.org/drawingml/2006/main" def="{B9591BA3-A2D3-4C4A-B1C1-D9787764E8C8}">
  <a:tblStyle styleId="{B9591BA3-A2D3-4C4A-B1C1-D9787764E8C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23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rtl="0">
              <a:spcBef>
                <a:spcPts val="640"/>
              </a:spcBef>
              <a:spcAft>
                <a:spcPts val="0"/>
              </a:spcAft>
              <a:buClr>
                <a:schemeClr val="dk1"/>
              </a:buClr>
              <a:buSzPts val="3200"/>
              <a:buFont typeface="Arial"/>
              <a:buNone/>
              <a:defRPr/>
            </a:lvl1pPr>
            <a:lvl2pPr lvl="1" algn="ctr" rtl="0">
              <a:spcBef>
                <a:spcPts val="560"/>
              </a:spcBef>
              <a:spcAft>
                <a:spcPts val="0"/>
              </a:spcAft>
              <a:buClr>
                <a:schemeClr val="dk1"/>
              </a:buClr>
              <a:buSzPts val="2800"/>
              <a:buFont typeface="Arial"/>
              <a:buNone/>
              <a:defRPr/>
            </a:lvl2pPr>
            <a:lvl3pPr lvl="2" algn="ctr" rtl="0">
              <a:spcBef>
                <a:spcPts val="480"/>
              </a:spcBef>
              <a:spcAft>
                <a:spcPts val="0"/>
              </a:spcAft>
              <a:buClr>
                <a:schemeClr val="dk1"/>
              </a:buClr>
              <a:buSzPts val="2400"/>
              <a:buFont typeface="Arial"/>
              <a:buNone/>
              <a:defRPr/>
            </a:lvl3pPr>
            <a:lvl4pPr lvl="3" algn="ctr" rtl="0">
              <a:spcBef>
                <a:spcPts val="400"/>
              </a:spcBef>
              <a:spcAft>
                <a:spcPts val="0"/>
              </a:spcAft>
              <a:buClr>
                <a:schemeClr val="dk1"/>
              </a:buClr>
              <a:buSzPts val="2000"/>
              <a:buFont typeface="Arial"/>
              <a:buNone/>
              <a:defRPr/>
            </a:lvl4pPr>
            <a:lvl5pPr lvl="4" algn="ctr" rtl="0">
              <a:spcBef>
                <a:spcPts val="400"/>
              </a:spcBef>
              <a:spcAft>
                <a:spcPts val="0"/>
              </a:spcAft>
              <a:buClr>
                <a:schemeClr val="dk1"/>
              </a:buClr>
              <a:buSzPts val="2000"/>
              <a:buFont typeface="Arial"/>
              <a:buNone/>
              <a:defRPr/>
            </a:lvl5pPr>
            <a:lvl6pPr lvl="5" algn="ctr" rtl="0">
              <a:spcBef>
                <a:spcPts val="400"/>
              </a:spcBef>
              <a:spcAft>
                <a:spcPts val="0"/>
              </a:spcAft>
              <a:buClr>
                <a:schemeClr val="dk1"/>
              </a:buClr>
              <a:buSzPts val="2000"/>
              <a:buFont typeface="Arial"/>
              <a:buNone/>
              <a:defRPr/>
            </a:lvl6pPr>
            <a:lvl7pPr lvl="6" algn="ctr" rtl="0">
              <a:spcBef>
                <a:spcPts val="400"/>
              </a:spcBef>
              <a:spcAft>
                <a:spcPts val="0"/>
              </a:spcAft>
              <a:buClr>
                <a:schemeClr val="dk1"/>
              </a:buClr>
              <a:buSzPts val="2000"/>
              <a:buFont typeface="Arial"/>
              <a:buNone/>
              <a:defRPr/>
            </a:lvl7pPr>
            <a:lvl8pPr lvl="7" algn="ctr" rtl="0">
              <a:spcBef>
                <a:spcPts val="400"/>
              </a:spcBef>
              <a:spcAft>
                <a:spcPts val="0"/>
              </a:spcAft>
              <a:buClr>
                <a:schemeClr val="dk1"/>
              </a:buClr>
              <a:buSzPts val="2000"/>
              <a:buFont typeface="Arial"/>
              <a:buNone/>
              <a:defRPr/>
            </a:lvl8pPr>
            <a:lvl9pPr lvl="8" algn="ctr" rtl="0">
              <a:spcBef>
                <a:spcPts val="400"/>
              </a:spcBef>
              <a:spcAft>
                <a:spcPts val="0"/>
              </a:spcAft>
              <a:buClr>
                <a:schemeClr val="dk1"/>
              </a:buClr>
              <a:buSzPts val="2000"/>
              <a:buFont typeface="Arial"/>
              <a:buNone/>
              <a:defRPr/>
            </a:lvl9pPr>
          </a:lstStyle>
          <a:p>
            <a:endParaRPr/>
          </a:p>
        </p:txBody>
      </p:sp>
      <p:sp>
        <p:nvSpPr>
          <p:cNvPr id="14" name="Google Shape;14;p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Font typeface="Arial"/>
              <a:buChar char="•"/>
              <a:defRPr sz="2800"/>
            </a:lvl1pPr>
            <a:lvl2pPr marL="914400" lvl="1" indent="-381000" algn="l" rtl="0">
              <a:spcBef>
                <a:spcPts val="480"/>
              </a:spcBef>
              <a:spcAft>
                <a:spcPts val="0"/>
              </a:spcAft>
              <a:buClr>
                <a:schemeClr val="dk1"/>
              </a:buClr>
              <a:buSzPts val="2400"/>
              <a:buFont typeface="Arial"/>
              <a:buChar char="–"/>
              <a:defRPr sz="2400"/>
            </a:lvl2pPr>
            <a:lvl3pPr marL="1371600" lvl="2" indent="-355600" algn="l" rtl="0">
              <a:spcBef>
                <a:spcPts val="400"/>
              </a:spcBef>
              <a:spcAft>
                <a:spcPts val="0"/>
              </a:spcAft>
              <a:buClr>
                <a:schemeClr val="dk1"/>
              </a:buClr>
              <a:buSzPts val="2000"/>
              <a:buFont typeface="Arial"/>
              <a:buChar char="•"/>
              <a:defRPr sz="2000"/>
            </a:lvl3pPr>
            <a:lvl4pPr marL="1828800" lvl="3" indent="-342900" algn="l" rtl="0">
              <a:spcBef>
                <a:spcPts val="360"/>
              </a:spcBef>
              <a:spcAft>
                <a:spcPts val="0"/>
              </a:spcAft>
              <a:buClr>
                <a:schemeClr val="dk1"/>
              </a:buClr>
              <a:buSzPts val="1800"/>
              <a:buFont typeface="Arial"/>
              <a:buChar char="–"/>
              <a:defRPr sz="1800"/>
            </a:lvl4pPr>
            <a:lvl5pPr marL="2286000" lvl="4" indent="-342900" algn="l" rtl="0">
              <a:spcBef>
                <a:spcPts val="360"/>
              </a:spcBef>
              <a:spcAft>
                <a:spcPts val="0"/>
              </a:spcAft>
              <a:buClr>
                <a:schemeClr val="dk1"/>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70" name="Google Shape;70;p11"/>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Autofit/>
          </a:bodyPr>
          <a:lstStyle>
            <a:lvl1pPr marL="457200" lvl="0" indent="-406400" algn="l" rtl="0">
              <a:spcBef>
                <a:spcPts val="560"/>
              </a:spcBef>
              <a:spcAft>
                <a:spcPts val="0"/>
              </a:spcAft>
              <a:buClr>
                <a:schemeClr val="dk1"/>
              </a:buClr>
              <a:buSzPts val="2800"/>
              <a:buFont typeface="Arial"/>
              <a:buChar char="•"/>
              <a:defRPr sz="2800"/>
            </a:lvl1pPr>
            <a:lvl2pPr marL="914400" lvl="1" indent="-381000" algn="l" rtl="0">
              <a:spcBef>
                <a:spcPts val="480"/>
              </a:spcBef>
              <a:spcAft>
                <a:spcPts val="0"/>
              </a:spcAft>
              <a:buClr>
                <a:schemeClr val="dk1"/>
              </a:buClr>
              <a:buSzPts val="2400"/>
              <a:buFont typeface="Arial"/>
              <a:buChar char="–"/>
              <a:defRPr sz="2400"/>
            </a:lvl2pPr>
            <a:lvl3pPr marL="1371600" lvl="2" indent="-355600" algn="l" rtl="0">
              <a:spcBef>
                <a:spcPts val="400"/>
              </a:spcBef>
              <a:spcAft>
                <a:spcPts val="0"/>
              </a:spcAft>
              <a:buClr>
                <a:schemeClr val="dk1"/>
              </a:buClr>
              <a:buSzPts val="2000"/>
              <a:buFont typeface="Arial"/>
              <a:buChar char="•"/>
              <a:defRPr sz="2000"/>
            </a:lvl3pPr>
            <a:lvl4pPr marL="1828800" lvl="3" indent="-342900" algn="l" rtl="0">
              <a:spcBef>
                <a:spcPts val="360"/>
              </a:spcBef>
              <a:spcAft>
                <a:spcPts val="0"/>
              </a:spcAft>
              <a:buClr>
                <a:schemeClr val="dk1"/>
              </a:buClr>
              <a:buSzPts val="1800"/>
              <a:buFont typeface="Arial"/>
              <a:buChar char="–"/>
              <a:defRPr sz="1800"/>
            </a:lvl4pPr>
            <a:lvl5pPr marL="2286000" lvl="4" indent="-342900" algn="l" rtl="0">
              <a:spcBef>
                <a:spcPts val="360"/>
              </a:spcBef>
              <a:spcAft>
                <a:spcPts val="0"/>
              </a:spcAft>
              <a:buClr>
                <a:schemeClr val="dk1"/>
              </a:buClr>
              <a:buSzPts val="1800"/>
              <a:buFont typeface="Arial"/>
              <a:buChar char="»"/>
              <a:defRPr sz="1800"/>
            </a:lvl5pPr>
            <a:lvl6pPr marL="2743200" lvl="5" indent="-342900" algn="l" rtl="0">
              <a:spcBef>
                <a:spcPts val="360"/>
              </a:spcBef>
              <a:spcAft>
                <a:spcPts val="0"/>
              </a:spcAft>
              <a:buClr>
                <a:schemeClr val="dk1"/>
              </a:buClr>
              <a:buSzPts val="1800"/>
              <a:buFont typeface="Arial"/>
              <a:buChar char="»"/>
              <a:defRPr sz="1800"/>
            </a:lvl6pPr>
            <a:lvl7pPr marL="3200400" lvl="6" indent="-342900" algn="l" rtl="0">
              <a:spcBef>
                <a:spcPts val="360"/>
              </a:spcBef>
              <a:spcAft>
                <a:spcPts val="0"/>
              </a:spcAft>
              <a:buClr>
                <a:schemeClr val="dk1"/>
              </a:buClr>
              <a:buSzPts val="1800"/>
              <a:buFont typeface="Arial"/>
              <a:buChar char="»"/>
              <a:defRPr sz="1800"/>
            </a:lvl7pPr>
            <a:lvl8pPr marL="3657600" lvl="7" indent="-342900" algn="l" rtl="0">
              <a:spcBef>
                <a:spcPts val="360"/>
              </a:spcBef>
              <a:spcAft>
                <a:spcPts val="0"/>
              </a:spcAft>
              <a:buClr>
                <a:schemeClr val="dk1"/>
              </a:buClr>
              <a:buSzPts val="1800"/>
              <a:buFont typeface="Arial"/>
              <a:buChar char="»"/>
              <a:defRPr sz="1800"/>
            </a:lvl8pPr>
            <a:lvl9pPr marL="4114800" lvl="8" indent="-342900" algn="l" rtl="0">
              <a:spcBef>
                <a:spcPts val="360"/>
              </a:spcBef>
              <a:spcAft>
                <a:spcPts val="0"/>
              </a:spcAft>
              <a:buClr>
                <a:schemeClr val="dk1"/>
              </a:buClr>
              <a:buSzPts val="1800"/>
              <a:buFont typeface="Arial"/>
              <a:buChar char="»"/>
              <a:defRPr sz="1800"/>
            </a:lvl9pPr>
          </a:lstStyle>
          <a:p>
            <a:endParaRPr/>
          </a:p>
        </p:txBody>
      </p:sp>
      <p:sp>
        <p:nvSpPr>
          <p:cNvPr id="71" name="Google Shape;71;p1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4000" b="1" cap="none"/>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Clr>
                <a:schemeClr val="dk1"/>
              </a:buClr>
              <a:buSzPts val="2000"/>
              <a:buFont typeface="Arial"/>
              <a:buNone/>
              <a:defRPr sz="2000"/>
            </a:lvl1pPr>
            <a:lvl2pPr marL="914400" lvl="1" indent="-228600" algn="l" rtl="0">
              <a:spcBef>
                <a:spcPts val="360"/>
              </a:spcBef>
              <a:spcAft>
                <a:spcPts val="0"/>
              </a:spcAft>
              <a:buClr>
                <a:schemeClr val="dk1"/>
              </a:buClr>
              <a:buSzPts val="1800"/>
              <a:buFont typeface="Arial"/>
              <a:buNone/>
              <a:defRPr sz="1800"/>
            </a:lvl2pPr>
            <a:lvl3pPr marL="1371600" lvl="2" indent="-228600" algn="l" rtl="0">
              <a:spcBef>
                <a:spcPts val="320"/>
              </a:spcBef>
              <a:spcAft>
                <a:spcPts val="0"/>
              </a:spcAft>
              <a:buClr>
                <a:schemeClr val="dk1"/>
              </a:buClr>
              <a:buSzPts val="1600"/>
              <a:buFont typeface="Arial"/>
              <a:buNone/>
              <a:defRPr sz="1600"/>
            </a:lvl3pPr>
            <a:lvl4pPr marL="1828800" lvl="3" indent="-228600" algn="l" rtl="0">
              <a:spcBef>
                <a:spcPts val="280"/>
              </a:spcBef>
              <a:spcAft>
                <a:spcPts val="0"/>
              </a:spcAft>
              <a:buClr>
                <a:schemeClr val="dk1"/>
              </a:buClr>
              <a:buSzPts val="1400"/>
              <a:buFont typeface="Arial"/>
              <a:buNone/>
              <a:defRPr sz="1400"/>
            </a:lvl4pPr>
            <a:lvl5pPr marL="2286000" lvl="4" indent="-228600" algn="l" rtl="0">
              <a:spcBef>
                <a:spcPts val="280"/>
              </a:spcBef>
              <a:spcAft>
                <a:spcPts val="0"/>
              </a:spcAft>
              <a:buClr>
                <a:schemeClr val="dk1"/>
              </a:buClr>
              <a:buSzPts val="1400"/>
              <a:buFont typeface="Arial"/>
              <a:buNone/>
              <a:defRPr sz="1400"/>
            </a:lvl5pPr>
            <a:lvl6pPr marL="2743200" lvl="5" indent="-228600" algn="l" rtl="0">
              <a:spcBef>
                <a:spcPts val="280"/>
              </a:spcBef>
              <a:spcAft>
                <a:spcPts val="0"/>
              </a:spcAft>
              <a:buClr>
                <a:schemeClr val="dk1"/>
              </a:buClr>
              <a:buSzPts val="1400"/>
              <a:buFont typeface="Arial"/>
              <a:buNone/>
              <a:defRPr sz="1400"/>
            </a:lvl6pPr>
            <a:lvl7pPr marL="3200400" lvl="6" indent="-228600" algn="l" rtl="0">
              <a:spcBef>
                <a:spcPts val="280"/>
              </a:spcBef>
              <a:spcAft>
                <a:spcPts val="0"/>
              </a:spcAft>
              <a:buClr>
                <a:schemeClr val="dk1"/>
              </a:buClr>
              <a:buSzPts val="1400"/>
              <a:buFont typeface="Arial"/>
              <a:buNone/>
              <a:defRPr sz="1400"/>
            </a:lvl7pPr>
            <a:lvl8pPr marL="3657600" lvl="7" indent="-228600" algn="l" rtl="0">
              <a:spcBef>
                <a:spcPts val="280"/>
              </a:spcBef>
              <a:spcAft>
                <a:spcPts val="0"/>
              </a:spcAft>
              <a:buClr>
                <a:schemeClr val="dk1"/>
              </a:buClr>
              <a:buSzPts val="1400"/>
              <a:buFont typeface="Arial"/>
              <a:buNone/>
              <a:defRPr sz="1400"/>
            </a:lvl8pPr>
            <a:lvl9pPr marL="4114800" lvl="8" indent="-228600" algn="l" rtl="0">
              <a:spcBef>
                <a:spcPts val="280"/>
              </a:spcBef>
              <a:spcAft>
                <a:spcPts val="0"/>
              </a:spcAft>
              <a:buClr>
                <a:schemeClr val="dk1"/>
              </a:buClr>
              <a:buSzPts val="1400"/>
              <a:buFont typeface="Arial"/>
              <a:buNone/>
              <a:defRPr sz="1400"/>
            </a:lvl9pPr>
          </a:lstStyle>
          <a:p>
            <a:endParaRPr/>
          </a:p>
        </p:txBody>
      </p:sp>
      <p:sp>
        <p:nvSpPr>
          <p:cNvPr id="77" name="Google Shape;77;p12"/>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 name="Google Shape;31;p5"/>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32" name="Google Shape;32;p5"/>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 name="Google Shape;37;p6"/>
          <p:cNvSpPr>
            <a:spLocks noGrp="1"/>
          </p:cNvSpPr>
          <p:nvPr>
            <p:ph type="pic" idx="2"/>
          </p:nvPr>
        </p:nvSpPr>
        <p:spPr>
          <a:xfrm>
            <a:off x="1792288" y="612775"/>
            <a:ext cx="5486400" cy="4114800"/>
          </a:xfrm>
          <a:prstGeom prst="rect">
            <a:avLst/>
          </a:prstGeom>
          <a:noFill/>
          <a:ln>
            <a:noFill/>
          </a:ln>
        </p:spPr>
      </p:sp>
      <p:sp>
        <p:nvSpPr>
          <p:cNvPr id="38" name="Google Shape;38;p6"/>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Font typeface="Arial"/>
              <a:buNone/>
              <a:defRPr sz="1400"/>
            </a:lvl1pPr>
            <a:lvl2pPr marL="914400" lvl="1" indent="-228600" algn="l" rtl="0">
              <a:spcBef>
                <a:spcPts val="240"/>
              </a:spcBef>
              <a:spcAft>
                <a:spcPts val="0"/>
              </a:spcAft>
              <a:buClr>
                <a:schemeClr val="dk1"/>
              </a:buClr>
              <a:buSzPts val="1200"/>
              <a:buFont typeface="Arial"/>
              <a:buNone/>
              <a:defRPr sz="1200"/>
            </a:lvl2pPr>
            <a:lvl3pPr marL="1371600" lvl="2" indent="-228600" algn="l" rtl="0">
              <a:spcBef>
                <a:spcPts val="200"/>
              </a:spcBef>
              <a:spcAft>
                <a:spcPts val="0"/>
              </a:spcAft>
              <a:buClr>
                <a:schemeClr val="dk1"/>
              </a:buClr>
              <a:buSzPts val="1000"/>
              <a:buFont typeface="Arial"/>
              <a:buNone/>
              <a:defRPr sz="1000"/>
            </a:lvl3pPr>
            <a:lvl4pPr marL="1828800" lvl="3" indent="-228600" algn="l" rtl="0">
              <a:spcBef>
                <a:spcPts val="180"/>
              </a:spcBef>
              <a:spcAft>
                <a:spcPts val="0"/>
              </a:spcAft>
              <a:buClr>
                <a:schemeClr val="dk1"/>
              </a:buClr>
              <a:buSzPts val="900"/>
              <a:buFont typeface="Arial"/>
              <a:buNone/>
              <a:defRPr sz="900"/>
            </a:lvl4pPr>
            <a:lvl5pPr marL="2286000" lvl="4" indent="-228600" algn="l" rtl="0">
              <a:spcBef>
                <a:spcPts val="180"/>
              </a:spcBef>
              <a:spcAft>
                <a:spcPts val="0"/>
              </a:spcAft>
              <a:buClr>
                <a:schemeClr val="dk1"/>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39" name="Google Shape;39;p6"/>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273050"/>
            <a:ext cx="30084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0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3575050" y="273050"/>
            <a:ext cx="5111700" cy="5853000"/>
          </a:xfrm>
          <a:prstGeom prst="rect">
            <a:avLst/>
          </a:prstGeom>
          <a:noFill/>
          <a:ln>
            <a:noFill/>
          </a:ln>
        </p:spPr>
        <p:txBody>
          <a:bodyPr spcFirstLastPara="1" wrap="square" lIns="91425" tIns="45700" rIns="91425" bIns="45700" anchor="t" anchorCtr="0">
            <a:noAutofit/>
          </a:bodyPr>
          <a:lstStyle>
            <a:lvl1pPr marL="457200" lvl="0" indent="-431800" algn="l" rtl="0">
              <a:spcBef>
                <a:spcPts val="640"/>
              </a:spcBef>
              <a:spcAft>
                <a:spcPts val="0"/>
              </a:spcAft>
              <a:buClr>
                <a:schemeClr val="dk1"/>
              </a:buClr>
              <a:buSzPts val="3200"/>
              <a:buFont typeface="Arial"/>
              <a:buChar char="•"/>
              <a:defRPr sz="3200"/>
            </a:lvl1pPr>
            <a:lvl2pPr marL="914400" lvl="1" indent="-406400" algn="l" rtl="0">
              <a:spcBef>
                <a:spcPts val="560"/>
              </a:spcBef>
              <a:spcAft>
                <a:spcPts val="0"/>
              </a:spcAft>
              <a:buClr>
                <a:schemeClr val="dk1"/>
              </a:buClr>
              <a:buSzPts val="2800"/>
              <a:buFont typeface="Arial"/>
              <a:buChar char="–"/>
              <a:defRPr sz="2800"/>
            </a:lvl2pPr>
            <a:lvl3pPr marL="1371600" lvl="2" indent="-381000" algn="l" rtl="0">
              <a:spcBef>
                <a:spcPts val="480"/>
              </a:spcBef>
              <a:spcAft>
                <a:spcPts val="0"/>
              </a:spcAft>
              <a:buClr>
                <a:schemeClr val="dk1"/>
              </a:buClr>
              <a:buSzPts val="2400"/>
              <a:buFont typeface="Arial"/>
              <a:buChar char="•"/>
              <a:defRPr sz="2400"/>
            </a:lvl3pPr>
            <a:lvl4pPr marL="1828800" lvl="3" indent="-355600" algn="l" rtl="0">
              <a:spcBef>
                <a:spcPts val="400"/>
              </a:spcBef>
              <a:spcAft>
                <a:spcPts val="0"/>
              </a:spcAft>
              <a:buClr>
                <a:schemeClr val="dk1"/>
              </a:buClr>
              <a:buSzPts val="2000"/>
              <a:buFont typeface="Arial"/>
              <a:buChar char="–"/>
              <a:defRPr sz="2000"/>
            </a:lvl4pPr>
            <a:lvl5pPr marL="2286000" lvl="4" indent="-355600" algn="l" rtl="0">
              <a:spcBef>
                <a:spcPts val="400"/>
              </a:spcBef>
              <a:spcAft>
                <a:spcPts val="0"/>
              </a:spcAft>
              <a:buClr>
                <a:schemeClr val="dk1"/>
              </a:buClr>
              <a:buSzPts val="2000"/>
              <a:buFont typeface="Arial"/>
              <a:buChar char="»"/>
              <a:defRPr sz="2000"/>
            </a:lvl5pPr>
            <a:lvl6pPr marL="2743200" lvl="5" indent="-355600" algn="l" rtl="0">
              <a:spcBef>
                <a:spcPts val="400"/>
              </a:spcBef>
              <a:spcAft>
                <a:spcPts val="0"/>
              </a:spcAft>
              <a:buClr>
                <a:schemeClr val="dk1"/>
              </a:buClr>
              <a:buSzPts val="2000"/>
              <a:buFont typeface="Arial"/>
              <a:buChar char="»"/>
              <a:defRPr sz="2000"/>
            </a:lvl6pPr>
            <a:lvl7pPr marL="3200400" lvl="6" indent="-355600" algn="l" rtl="0">
              <a:spcBef>
                <a:spcPts val="400"/>
              </a:spcBef>
              <a:spcAft>
                <a:spcPts val="0"/>
              </a:spcAft>
              <a:buClr>
                <a:schemeClr val="dk1"/>
              </a:buClr>
              <a:buSzPts val="2000"/>
              <a:buFont typeface="Arial"/>
              <a:buChar char="»"/>
              <a:defRPr sz="2000"/>
            </a:lvl7pPr>
            <a:lvl8pPr marL="3657600" lvl="7" indent="-355600" algn="l" rtl="0">
              <a:spcBef>
                <a:spcPts val="400"/>
              </a:spcBef>
              <a:spcAft>
                <a:spcPts val="0"/>
              </a:spcAft>
              <a:buClr>
                <a:schemeClr val="dk1"/>
              </a:buClr>
              <a:buSzPts val="2000"/>
              <a:buFont typeface="Arial"/>
              <a:buChar char="»"/>
              <a:defRPr sz="2000"/>
            </a:lvl8pPr>
            <a:lvl9pPr marL="4114800" lvl="8" indent="-355600" algn="l" rtl="0">
              <a:spcBef>
                <a:spcPts val="400"/>
              </a:spcBef>
              <a:spcAft>
                <a:spcPts val="0"/>
              </a:spcAft>
              <a:buClr>
                <a:schemeClr val="dk1"/>
              </a:buClr>
              <a:buSzPts val="2000"/>
              <a:buFont typeface="Arial"/>
              <a:buChar char="»"/>
              <a:defRPr sz="2000"/>
            </a:lvl9pPr>
          </a:lstStyle>
          <a:p>
            <a:endParaRPr/>
          </a:p>
        </p:txBody>
      </p:sp>
      <p:sp>
        <p:nvSpPr>
          <p:cNvPr id="45" name="Google Shape;45;p7"/>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Autofit/>
          </a:bodyPr>
          <a:lstStyle>
            <a:lvl1pPr marL="457200" lvl="0" indent="-228600" algn="l" rtl="0">
              <a:spcBef>
                <a:spcPts val="280"/>
              </a:spcBef>
              <a:spcAft>
                <a:spcPts val="0"/>
              </a:spcAft>
              <a:buClr>
                <a:schemeClr val="dk1"/>
              </a:buClr>
              <a:buSzPts val="1400"/>
              <a:buFont typeface="Arial"/>
              <a:buNone/>
              <a:defRPr sz="1400"/>
            </a:lvl1pPr>
            <a:lvl2pPr marL="914400" lvl="1" indent="-228600" algn="l" rtl="0">
              <a:spcBef>
                <a:spcPts val="240"/>
              </a:spcBef>
              <a:spcAft>
                <a:spcPts val="0"/>
              </a:spcAft>
              <a:buClr>
                <a:schemeClr val="dk1"/>
              </a:buClr>
              <a:buSzPts val="1200"/>
              <a:buFont typeface="Arial"/>
              <a:buNone/>
              <a:defRPr sz="1200"/>
            </a:lvl2pPr>
            <a:lvl3pPr marL="1371600" lvl="2" indent="-228600" algn="l" rtl="0">
              <a:spcBef>
                <a:spcPts val="200"/>
              </a:spcBef>
              <a:spcAft>
                <a:spcPts val="0"/>
              </a:spcAft>
              <a:buClr>
                <a:schemeClr val="dk1"/>
              </a:buClr>
              <a:buSzPts val="1000"/>
              <a:buFont typeface="Arial"/>
              <a:buNone/>
              <a:defRPr sz="1000"/>
            </a:lvl3pPr>
            <a:lvl4pPr marL="1828800" lvl="3" indent="-228600" algn="l" rtl="0">
              <a:spcBef>
                <a:spcPts val="180"/>
              </a:spcBef>
              <a:spcAft>
                <a:spcPts val="0"/>
              </a:spcAft>
              <a:buClr>
                <a:schemeClr val="dk1"/>
              </a:buClr>
              <a:buSzPts val="900"/>
              <a:buFont typeface="Arial"/>
              <a:buNone/>
              <a:defRPr sz="900"/>
            </a:lvl4pPr>
            <a:lvl5pPr marL="2286000" lvl="4" indent="-228600" algn="l" rtl="0">
              <a:spcBef>
                <a:spcPts val="180"/>
              </a:spcBef>
              <a:spcAft>
                <a:spcPts val="0"/>
              </a:spcAft>
              <a:buClr>
                <a:schemeClr val="dk1"/>
              </a:buClr>
              <a:buSzPts val="900"/>
              <a:buFont typeface="Arial"/>
              <a:buNone/>
              <a:defRPr sz="900"/>
            </a:lvl5pPr>
            <a:lvl6pPr marL="2743200" lvl="5" indent="-228600" algn="l" rtl="0">
              <a:spcBef>
                <a:spcPts val="180"/>
              </a:spcBef>
              <a:spcAft>
                <a:spcPts val="0"/>
              </a:spcAft>
              <a:buClr>
                <a:schemeClr val="dk1"/>
              </a:buClr>
              <a:buSzPts val="900"/>
              <a:buFont typeface="Arial"/>
              <a:buNone/>
              <a:defRPr sz="900"/>
            </a:lvl6pPr>
            <a:lvl7pPr marL="3200400" lvl="6" indent="-228600" algn="l" rtl="0">
              <a:spcBef>
                <a:spcPts val="180"/>
              </a:spcBef>
              <a:spcAft>
                <a:spcPts val="0"/>
              </a:spcAft>
              <a:buClr>
                <a:schemeClr val="dk1"/>
              </a:buClr>
              <a:buSzPts val="900"/>
              <a:buFont typeface="Arial"/>
              <a:buNone/>
              <a:defRPr sz="900"/>
            </a:lvl7pPr>
            <a:lvl8pPr marL="3657600" lvl="7" indent="-228600" algn="l" rtl="0">
              <a:spcBef>
                <a:spcPts val="180"/>
              </a:spcBef>
              <a:spcAft>
                <a:spcPts val="0"/>
              </a:spcAft>
              <a:buClr>
                <a:schemeClr val="dk1"/>
              </a:buClr>
              <a:buSzPts val="900"/>
              <a:buFont typeface="Arial"/>
              <a:buNone/>
              <a:defRPr sz="900"/>
            </a:lvl8pPr>
            <a:lvl9pPr marL="4114800" lvl="8" indent="-228600" algn="l" rtl="0">
              <a:spcBef>
                <a:spcPts val="180"/>
              </a:spcBef>
              <a:spcAft>
                <a:spcPts val="0"/>
              </a:spcAft>
              <a:buClr>
                <a:schemeClr val="dk1"/>
              </a:buClr>
              <a:buSzPts val="900"/>
              <a:buFont typeface="Arial"/>
              <a:buNone/>
              <a:defRPr sz="900"/>
            </a:lvl9pPr>
          </a:lstStyle>
          <a:p>
            <a:endParaRPr/>
          </a:p>
        </p:txBody>
      </p:sp>
      <p:sp>
        <p:nvSpPr>
          <p:cNvPr id="46" name="Google Shape;46;p7"/>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8"/>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Font typeface="Arial"/>
              <a:buNone/>
              <a:defRPr sz="2400" b="1"/>
            </a:lvl1pPr>
            <a:lvl2pPr marL="914400" lvl="1" indent="-228600" algn="l" rtl="0">
              <a:spcBef>
                <a:spcPts val="400"/>
              </a:spcBef>
              <a:spcAft>
                <a:spcPts val="0"/>
              </a:spcAft>
              <a:buClr>
                <a:schemeClr val="dk1"/>
              </a:buClr>
              <a:buSzPts val="2000"/>
              <a:buFont typeface="Arial"/>
              <a:buNone/>
              <a:defRPr sz="2000" b="1"/>
            </a:lvl2pPr>
            <a:lvl3pPr marL="1371600" lvl="2" indent="-228600" algn="l" rtl="0">
              <a:spcBef>
                <a:spcPts val="360"/>
              </a:spcBef>
              <a:spcAft>
                <a:spcPts val="0"/>
              </a:spcAft>
              <a:buClr>
                <a:schemeClr val="dk1"/>
              </a:buClr>
              <a:buSzPts val="1800"/>
              <a:buFont typeface="Arial"/>
              <a:buNone/>
              <a:defRPr sz="1800" b="1"/>
            </a:lvl3pPr>
            <a:lvl4pPr marL="1828800" lvl="3" indent="-228600" algn="l" rtl="0">
              <a:spcBef>
                <a:spcPts val="320"/>
              </a:spcBef>
              <a:spcAft>
                <a:spcPts val="0"/>
              </a:spcAft>
              <a:buClr>
                <a:schemeClr val="dk1"/>
              </a:buClr>
              <a:buSzPts val="1600"/>
              <a:buFont typeface="Arial"/>
              <a:buNone/>
              <a:defRPr sz="1600" b="1"/>
            </a:lvl4pPr>
            <a:lvl5pPr marL="2286000" lvl="4" indent="-228600" algn="l" rtl="0">
              <a:spcBef>
                <a:spcPts val="320"/>
              </a:spcBef>
              <a:spcAft>
                <a:spcPts val="0"/>
              </a:spcAft>
              <a:buClr>
                <a:schemeClr val="dk1"/>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61" name="Google Shape;61;p10"/>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Font typeface="Arial"/>
              <a:buChar char="•"/>
              <a:defRPr sz="2400"/>
            </a:lvl1pPr>
            <a:lvl2pPr marL="914400" lvl="1" indent="-355600" algn="l" rtl="0">
              <a:spcBef>
                <a:spcPts val="400"/>
              </a:spcBef>
              <a:spcAft>
                <a:spcPts val="0"/>
              </a:spcAft>
              <a:buClr>
                <a:schemeClr val="dk1"/>
              </a:buClr>
              <a:buSzPts val="2000"/>
              <a:buFont typeface="Arial"/>
              <a:buChar char="–"/>
              <a:defRPr sz="2000"/>
            </a:lvl2pPr>
            <a:lvl3pPr marL="1371600" lvl="2" indent="-342900" algn="l" rtl="0">
              <a:spcBef>
                <a:spcPts val="360"/>
              </a:spcBef>
              <a:spcAft>
                <a:spcPts val="0"/>
              </a:spcAft>
              <a:buClr>
                <a:schemeClr val="dk1"/>
              </a:buClr>
              <a:buSzPts val="1800"/>
              <a:buFont typeface="Arial"/>
              <a:buChar char="•"/>
              <a:defRPr sz="1800"/>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62" name="Google Shape;62;p10"/>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Autofit/>
          </a:bodyPr>
          <a:lstStyle>
            <a:lvl1pPr marL="457200" lvl="0" indent="-228600" algn="l" rtl="0">
              <a:spcBef>
                <a:spcPts val="480"/>
              </a:spcBef>
              <a:spcAft>
                <a:spcPts val="0"/>
              </a:spcAft>
              <a:buClr>
                <a:schemeClr val="dk1"/>
              </a:buClr>
              <a:buSzPts val="2400"/>
              <a:buFont typeface="Arial"/>
              <a:buNone/>
              <a:defRPr sz="2400" b="1"/>
            </a:lvl1pPr>
            <a:lvl2pPr marL="914400" lvl="1" indent="-228600" algn="l" rtl="0">
              <a:spcBef>
                <a:spcPts val="400"/>
              </a:spcBef>
              <a:spcAft>
                <a:spcPts val="0"/>
              </a:spcAft>
              <a:buClr>
                <a:schemeClr val="dk1"/>
              </a:buClr>
              <a:buSzPts val="2000"/>
              <a:buFont typeface="Arial"/>
              <a:buNone/>
              <a:defRPr sz="2000" b="1"/>
            </a:lvl2pPr>
            <a:lvl3pPr marL="1371600" lvl="2" indent="-228600" algn="l" rtl="0">
              <a:spcBef>
                <a:spcPts val="360"/>
              </a:spcBef>
              <a:spcAft>
                <a:spcPts val="0"/>
              </a:spcAft>
              <a:buClr>
                <a:schemeClr val="dk1"/>
              </a:buClr>
              <a:buSzPts val="1800"/>
              <a:buFont typeface="Arial"/>
              <a:buNone/>
              <a:defRPr sz="1800" b="1"/>
            </a:lvl3pPr>
            <a:lvl4pPr marL="1828800" lvl="3" indent="-228600" algn="l" rtl="0">
              <a:spcBef>
                <a:spcPts val="320"/>
              </a:spcBef>
              <a:spcAft>
                <a:spcPts val="0"/>
              </a:spcAft>
              <a:buClr>
                <a:schemeClr val="dk1"/>
              </a:buClr>
              <a:buSzPts val="1600"/>
              <a:buFont typeface="Arial"/>
              <a:buNone/>
              <a:defRPr sz="1600" b="1"/>
            </a:lvl4pPr>
            <a:lvl5pPr marL="2286000" lvl="4" indent="-228600" algn="l" rtl="0">
              <a:spcBef>
                <a:spcPts val="320"/>
              </a:spcBef>
              <a:spcAft>
                <a:spcPts val="0"/>
              </a:spcAft>
              <a:buClr>
                <a:schemeClr val="dk1"/>
              </a:buClr>
              <a:buSzPts val="1600"/>
              <a:buFont typeface="Arial"/>
              <a:buNone/>
              <a:defRPr sz="1600" b="1"/>
            </a:lvl5pPr>
            <a:lvl6pPr marL="2743200" lvl="5" indent="-228600" algn="l" rtl="0">
              <a:spcBef>
                <a:spcPts val="320"/>
              </a:spcBef>
              <a:spcAft>
                <a:spcPts val="0"/>
              </a:spcAft>
              <a:buClr>
                <a:schemeClr val="dk1"/>
              </a:buClr>
              <a:buSzPts val="1600"/>
              <a:buFont typeface="Arial"/>
              <a:buNone/>
              <a:defRPr sz="1600" b="1"/>
            </a:lvl6pPr>
            <a:lvl7pPr marL="3200400" lvl="6" indent="-228600" algn="l" rtl="0">
              <a:spcBef>
                <a:spcPts val="320"/>
              </a:spcBef>
              <a:spcAft>
                <a:spcPts val="0"/>
              </a:spcAft>
              <a:buClr>
                <a:schemeClr val="dk1"/>
              </a:buClr>
              <a:buSzPts val="1600"/>
              <a:buFont typeface="Arial"/>
              <a:buNone/>
              <a:defRPr sz="1600" b="1"/>
            </a:lvl7pPr>
            <a:lvl8pPr marL="3657600" lvl="7" indent="-228600" algn="l" rtl="0">
              <a:spcBef>
                <a:spcPts val="320"/>
              </a:spcBef>
              <a:spcAft>
                <a:spcPts val="0"/>
              </a:spcAft>
              <a:buClr>
                <a:schemeClr val="dk1"/>
              </a:buClr>
              <a:buSzPts val="1600"/>
              <a:buFont typeface="Arial"/>
              <a:buNone/>
              <a:defRPr sz="1600" b="1"/>
            </a:lvl8pPr>
            <a:lvl9pPr marL="4114800" lvl="8" indent="-228600" algn="l" rtl="0">
              <a:spcBef>
                <a:spcPts val="320"/>
              </a:spcBef>
              <a:spcAft>
                <a:spcPts val="0"/>
              </a:spcAft>
              <a:buClr>
                <a:schemeClr val="dk1"/>
              </a:buClr>
              <a:buSzPts val="1600"/>
              <a:buFont typeface="Arial"/>
              <a:buNone/>
              <a:defRPr sz="1600" b="1"/>
            </a:lvl9pPr>
          </a:lstStyle>
          <a:p>
            <a:endParaRPr/>
          </a:p>
        </p:txBody>
      </p:sp>
      <p:sp>
        <p:nvSpPr>
          <p:cNvPr id="63" name="Google Shape;63;p10"/>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Autofit/>
          </a:bodyPr>
          <a:lstStyle>
            <a:lvl1pPr marL="457200" lvl="0" indent="-381000" algn="l" rtl="0">
              <a:spcBef>
                <a:spcPts val="480"/>
              </a:spcBef>
              <a:spcAft>
                <a:spcPts val="0"/>
              </a:spcAft>
              <a:buClr>
                <a:schemeClr val="dk1"/>
              </a:buClr>
              <a:buSzPts val="2400"/>
              <a:buFont typeface="Arial"/>
              <a:buChar char="•"/>
              <a:defRPr sz="2400"/>
            </a:lvl1pPr>
            <a:lvl2pPr marL="914400" lvl="1" indent="-355600" algn="l" rtl="0">
              <a:spcBef>
                <a:spcPts val="400"/>
              </a:spcBef>
              <a:spcAft>
                <a:spcPts val="0"/>
              </a:spcAft>
              <a:buClr>
                <a:schemeClr val="dk1"/>
              </a:buClr>
              <a:buSzPts val="2000"/>
              <a:buFont typeface="Arial"/>
              <a:buChar char="–"/>
              <a:defRPr sz="2000"/>
            </a:lvl2pPr>
            <a:lvl3pPr marL="1371600" lvl="2" indent="-342900" algn="l" rtl="0">
              <a:spcBef>
                <a:spcPts val="360"/>
              </a:spcBef>
              <a:spcAft>
                <a:spcPts val="0"/>
              </a:spcAft>
              <a:buClr>
                <a:schemeClr val="dk1"/>
              </a:buClr>
              <a:buSzPts val="1800"/>
              <a:buFont typeface="Arial"/>
              <a:buChar char="•"/>
              <a:defRPr sz="1800"/>
            </a:lvl3pPr>
            <a:lvl4pPr marL="1828800" lvl="3" indent="-330200" algn="l" rtl="0">
              <a:spcBef>
                <a:spcPts val="320"/>
              </a:spcBef>
              <a:spcAft>
                <a:spcPts val="0"/>
              </a:spcAft>
              <a:buClr>
                <a:schemeClr val="dk1"/>
              </a:buClr>
              <a:buSzPts val="1600"/>
              <a:buFont typeface="Arial"/>
              <a:buChar char="–"/>
              <a:defRPr sz="1600"/>
            </a:lvl4pPr>
            <a:lvl5pPr marL="2286000" lvl="4" indent="-330200" algn="l" rtl="0">
              <a:spcBef>
                <a:spcPts val="320"/>
              </a:spcBef>
              <a:spcAft>
                <a:spcPts val="0"/>
              </a:spcAft>
              <a:buClr>
                <a:schemeClr val="dk1"/>
              </a:buClr>
              <a:buSzPts val="1600"/>
              <a:buFont typeface="Arial"/>
              <a:buChar char="»"/>
              <a:defRPr sz="1600"/>
            </a:lvl5pPr>
            <a:lvl6pPr marL="2743200" lvl="5" indent="-330200" algn="l" rtl="0">
              <a:spcBef>
                <a:spcPts val="320"/>
              </a:spcBef>
              <a:spcAft>
                <a:spcPts val="0"/>
              </a:spcAft>
              <a:buClr>
                <a:schemeClr val="dk1"/>
              </a:buClr>
              <a:buSzPts val="1600"/>
              <a:buFont typeface="Arial"/>
              <a:buChar char="»"/>
              <a:defRPr sz="1600"/>
            </a:lvl6pPr>
            <a:lvl7pPr marL="3200400" lvl="6" indent="-330200" algn="l" rtl="0">
              <a:spcBef>
                <a:spcPts val="320"/>
              </a:spcBef>
              <a:spcAft>
                <a:spcPts val="0"/>
              </a:spcAft>
              <a:buClr>
                <a:schemeClr val="dk1"/>
              </a:buClr>
              <a:buSzPts val="1600"/>
              <a:buFont typeface="Arial"/>
              <a:buChar char="»"/>
              <a:defRPr sz="1600"/>
            </a:lvl7pPr>
            <a:lvl8pPr marL="3657600" lvl="7" indent="-330200" algn="l" rtl="0">
              <a:spcBef>
                <a:spcPts val="320"/>
              </a:spcBef>
              <a:spcAft>
                <a:spcPts val="0"/>
              </a:spcAft>
              <a:buClr>
                <a:schemeClr val="dk1"/>
              </a:buClr>
              <a:buSzPts val="1600"/>
              <a:buFont typeface="Arial"/>
              <a:buChar char="»"/>
              <a:defRPr sz="1600"/>
            </a:lvl8pPr>
            <a:lvl9pPr marL="4114800" lvl="8" indent="-330200" algn="l" rtl="0">
              <a:spcBef>
                <a:spcPts val="320"/>
              </a:spcBef>
              <a:spcAft>
                <a:spcPts val="0"/>
              </a:spcAft>
              <a:buClr>
                <a:schemeClr val="dk1"/>
              </a:buClr>
              <a:buSzPts val="1600"/>
              <a:buFont typeface="Arial"/>
              <a:buChar char="»"/>
              <a:defRPr sz="1600"/>
            </a:lvl9pPr>
          </a:lstStyle>
          <a:p>
            <a:endParaRPr/>
          </a:p>
        </p:txBody>
      </p:sp>
      <p:sp>
        <p:nvSpPr>
          <p:cNvPr id="64" name="Google Shape;64;p10"/>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457200" y="6245225"/>
            <a:ext cx="2133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124200" y="6245225"/>
            <a:ext cx="2895600" cy="476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3"/>
          <p:cNvGraphicFramePr/>
          <p:nvPr/>
        </p:nvGraphicFramePr>
        <p:xfrm>
          <a:off x="1500187" y="1071562"/>
          <a:ext cx="6096000" cy="1020750"/>
        </p:xfrm>
        <a:graphic>
          <a:graphicData uri="http://schemas.openxmlformats.org/drawingml/2006/table">
            <a:tbl>
              <a:tblPr>
                <a:noFill/>
                <a:tableStyleId>{B9591BA3-A2D3-4C4A-B1C1-D9787764E8C8}</a:tableStyleId>
              </a:tblPr>
              <a:tblGrid>
                <a:gridCol w="1181100">
                  <a:extLst>
                    <a:ext uri="{9D8B030D-6E8A-4147-A177-3AD203B41FA5}">
                      <a16:colId xmlns:a16="http://schemas.microsoft.com/office/drawing/2014/main" val="20000"/>
                    </a:ext>
                  </a:extLst>
                </a:gridCol>
                <a:gridCol w="4914900">
                  <a:extLst>
                    <a:ext uri="{9D8B030D-6E8A-4147-A177-3AD203B41FA5}">
                      <a16:colId xmlns:a16="http://schemas.microsoft.com/office/drawing/2014/main" val="20001"/>
                    </a:ext>
                  </a:extLst>
                </a:gridCol>
              </a:tblGrid>
              <a:tr h="1020750">
                <a:tc>
                  <a:txBody>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300"/>
                        <a:buFont typeface="Arial Black"/>
                        <a:buNone/>
                      </a:pPr>
                      <a:r>
                        <a:rPr lang="en-US" sz="1300" b="1" i="0" u="none">
                          <a:solidFill>
                            <a:srgbClr val="000000"/>
                          </a:solidFill>
                          <a:latin typeface="Arial Black"/>
                          <a:ea typeface="Arial Black"/>
                          <a:cs typeface="Arial Black"/>
                          <a:sym typeface="Arial Black"/>
                        </a:rPr>
                        <a:t>MALLA REDDY COLLEGE OF ENGINEERING </a:t>
                      </a:r>
                      <a:endParaRPr sz="1000" b="0" i="0" u="none">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rgbClr val="002060"/>
                        </a:buClr>
                        <a:buSzPts val="1000"/>
                        <a:buFont typeface="Times New Roman"/>
                        <a:buNone/>
                      </a:pPr>
                      <a:r>
                        <a:rPr lang="en-US" sz="1000" b="0" i="0" u="none">
                          <a:solidFill>
                            <a:srgbClr val="002060"/>
                          </a:solidFill>
                          <a:latin typeface="Times New Roman"/>
                          <a:ea typeface="Times New Roman"/>
                          <a:cs typeface="Times New Roman"/>
                          <a:sym typeface="Times New Roman"/>
                        </a:rPr>
                        <a:t>(Approved by AICTE, Permanently Affiliated to JNTUH)</a:t>
                      </a:r>
                      <a:endParaRPr sz="1000" b="0" i="0" u="none">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Recognised under Section 2(f) &amp; 12(B) of the UGC Act 1956, An ISO 9001:2015 Certified Institution.</a:t>
                      </a:r>
                      <a:endParaRPr sz="1000" b="0" i="0" u="none">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chemeClr val="dk1"/>
                        </a:buClr>
                        <a:buSzPts val="1000"/>
                        <a:buFont typeface="Times New Roman"/>
                        <a:buNone/>
                      </a:pPr>
                      <a:r>
                        <a:rPr lang="en-US" sz="1000" b="0" i="0" u="none">
                          <a:solidFill>
                            <a:schemeClr val="dk1"/>
                          </a:solidFill>
                          <a:latin typeface="Times New Roman"/>
                          <a:ea typeface="Times New Roman"/>
                          <a:cs typeface="Times New Roman"/>
                          <a:sym typeface="Times New Roman"/>
                        </a:rPr>
                        <a:t>Maisammaguda, Dhulapally, post via Kompally, Secunderabad - 500100</a:t>
                      </a:r>
                      <a:endParaRPr/>
                    </a:p>
                  </a:txBody>
                  <a:tcPr marL="65400" marR="6540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85" name="Google Shape;85;p13"/>
          <p:cNvPicPr preferRelativeResize="0"/>
          <p:nvPr/>
        </p:nvPicPr>
        <p:blipFill rotWithShape="1">
          <a:blip r:embed="rId3">
            <a:alphaModFix/>
          </a:blip>
          <a:srcRect/>
          <a:stretch/>
        </p:blipFill>
        <p:spPr>
          <a:xfrm>
            <a:off x="1571625" y="1143000"/>
            <a:ext cx="1096962" cy="857250"/>
          </a:xfrm>
          <a:prstGeom prst="rect">
            <a:avLst/>
          </a:prstGeom>
          <a:noFill/>
          <a:ln>
            <a:noFill/>
          </a:ln>
        </p:spPr>
      </p:pic>
      <p:sp>
        <p:nvSpPr>
          <p:cNvPr id="86" name="Google Shape;86;p13"/>
          <p:cNvSpPr txBox="1">
            <a:spLocks noGrp="1"/>
          </p:cNvSpPr>
          <p:nvPr>
            <p:ph type="ctrTitle"/>
          </p:nvPr>
        </p:nvSpPr>
        <p:spPr>
          <a:xfrm>
            <a:off x="714375" y="2143125"/>
            <a:ext cx="7772400" cy="1470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1" i="0" u="sng" dirty="0">
                <a:solidFill>
                  <a:schemeClr val="dk2"/>
                </a:solidFill>
                <a:latin typeface="Arial"/>
                <a:ea typeface="Arial"/>
                <a:cs typeface="Arial"/>
                <a:sym typeface="Arial"/>
              </a:rPr>
              <a:t>DEPARTMENT OF </a:t>
            </a:r>
            <a:r>
              <a:rPr lang="en-US" b="1" u="sng" dirty="0"/>
              <a:t>AI-DS</a:t>
            </a:r>
            <a:endParaRPr dirty="0"/>
          </a:p>
        </p:txBody>
      </p:sp>
      <p:sp>
        <p:nvSpPr>
          <p:cNvPr id="87" name="Google Shape;87;p13"/>
          <p:cNvSpPr txBox="1">
            <a:spLocks noGrp="1"/>
          </p:cNvSpPr>
          <p:nvPr>
            <p:ph type="subTitle" idx="1"/>
          </p:nvPr>
        </p:nvSpPr>
        <p:spPr>
          <a:xfrm>
            <a:off x="1371600" y="3886200"/>
            <a:ext cx="6400800" cy="2543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C00000"/>
              </a:buClr>
              <a:buSzPts val="2000"/>
              <a:buFont typeface="Arial"/>
              <a:buNone/>
            </a:pPr>
            <a:r>
              <a:rPr lang="en-US" sz="2000" dirty="0">
                <a:solidFill>
                  <a:srgbClr val="C00000"/>
                </a:solidFill>
              </a:rPr>
              <a:t>MINI </a:t>
            </a:r>
            <a:r>
              <a:rPr lang="en-US" sz="2000" b="0" i="0" u="none" dirty="0">
                <a:solidFill>
                  <a:srgbClr val="C00000"/>
                </a:solidFill>
                <a:latin typeface="Arial"/>
                <a:ea typeface="Arial"/>
                <a:cs typeface="Arial"/>
                <a:sym typeface="Arial"/>
              </a:rPr>
              <a:t>PROJECT </a:t>
            </a:r>
            <a:r>
              <a:rPr lang="en-US" sz="2000" b="0" i="0" u="none">
                <a:solidFill>
                  <a:srgbClr val="C00000"/>
                </a:solidFill>
                <a:latin typeface="Arial"/>
                <a:ea typeface="Arial"/>
                <a:cs typeface="Arial"/>
                <a:sym typeface="Arial"/>
              </a:rPr>
              <a:t>REVIEW -2</a:t>
            </a:r>
            <a:endParaRPr dirty="0"/>
          </a:p>
          <a:p>
            <a:pPr marL="0" lvl="0" indent="0" algn="ctr" rtl="0">
              <a:lnSpc>
                <a:spcPct val="100000"/>
              </a:lnSpc>
              <a:spcBef>
                <a:spcPts val="400"/>
              </a:spcBef>
              <a:spcAft>
                <a:spcPts val="0"/>
              </a:spcAft>
              <a:buClr>
                <a:srgbClr val="C00000"/>
              </a:buClr>
              <a:buSzPts val="2000"/>
              <a:buFont typeface="Arial"/>
              <a:buNone/>
            </a:pPr>
            <a:r>
              <a:rPr lang="en-US" sz="2000" b="0" i="0" u="none" dirty="0">
                <a:solidFill>
                  <a:srgbClr val="C00000"/>
                </a:solidFill>
                <a:latin typeface="Arial"/>
                <a:ea typeface="Arial"/>
                <a:cs typeface="Arial"/>
                <a:sym typeface="Arial"/>
              </a:rPr>
              <a:t> </a:t>
            </a:r>
            <a:endParaRPr dirty="0"/>
          </a:p>
          <a:p>
            <a:pPr marL="0" lvl="0" indent="0" algn="ctr" rtl="0">
              <a:lnSpc>
                <a:spcPct val="100000"/>
              </a:lnSpc>
              <a:spcBef>
                <a:spcPts val="400"/>
              </a:spcBef>
              <a:spcAft>
                <a:spcPts val="0"/>
              </a:spcAft>
              <a:buClr>
                <a:schemeClr val="dk1"/>
              </a:buClr>
              <a:buSzPts val="2000"/>
              <a:buFont typeface="Arial Black"/>
              <a:buNone/>
            </a:pPr>
            <a:r>
              <a:rPr lang="en-US" sz="2000" b="0" i="0" u="none" dirty="0">
                <a:solidFill>
                  <a:schemeClr val="dk1"/>
                </a:solidFill>
                <a:latin typeface="Arial Black"/>
                <a:ea typeface="Arial Black"/>
                <a:cs typeface="Arial Black"/>
                <a:sym typeface="Arial Black"/>
              </a:rPr>
              <a:t>ACADEMIC YEAR: 2024-2025</a:t>
            </a:r>
            <a:endParaRPr dirty="0"/>
          </a:p>
          <a:p>
            <a:pPr marL="0" lvl="0" indent="0" algn="ctr"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Arial"/>
                <a:ea typeface="Arial"/>
                <a:cs typeface="Arial"/>
                <a:sym typeface="Arial"/>
              </a:rPr>
              <a:t>YEAR: III SEM:II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6BD1-B6EF-89F1-38D2-C58900B953CA}"/>
              </a:ext>
            </a:extLst>
          </p:cNvPr>
          <p:cNvSpPr>
            <a:spLocks noGrp="1"/>
          </p:cNvSpPr>
          <p:nvPr>
            <p:ph type="title"/>
          </p:nvPr>
        </p:nvSpPr>
        <p:spPr>
          <a:xfrm>
            <a:off x="457200" y="117321"/>
            <a:ext cx="8229600" cy="1143000"/>
          </a:xfrm>
        </p:spPr>
        <p:txBody>
          <a:bodyPr/>
          <a:lstStyle/>
          <a:p>
            <a:r>
              <a:rPr lang="en-IN" sz="2000" b="1" dirty="0">
                <a:latin typeface="Bookman Old Style" panose="02050604050505020204" pitchFamily="18" charset="0"/>
              </a:rPr>
              <a:t>ARCHITECTURE</a:t>
            </a:r>
          </a:p>
        </p:txBody>
      </p:sp>
      <p:sp>
        <p:nvSpPr>
          <p:cNvPr id="3" name="Text Placeholder 2">
            <a:extLst>
              <a:ext uri="{FF2B5EF4-FFF2-40B4-BE49-F238E27FC236}">
                <a16:creationId xmlns:a16="http://schemas.microsoft.com/office/drawing/2014/main" id="{166F5CB4-16E6-4347-5A86-28EF264CA9DB}"/>
              </a:ext>
            </a:extLst>
          </p:cNvPr>
          <p:cNvSpPr>
            <a:spLocks noGrp="1"/>
          </p:cNvSpPr>
          <p:nvPr>
            <p:ph type="body" idx="1"/>
          </p:nvPr>
        </p:nvSpPr>
        <p:spPr>
          <a:xfrm>
            <a:off x="160867" y="3310466"/>
            <a:ext cx="8835649" cy="4370157"/>
          </a:xfrm>
        </p:spPr>
        <p:txBody>
          <a:bodyPr/>
          <a:lstStyle/>
          <a:p>
            <a:pPr marL="114300" indent="0" algn="just">
              <a:lnSpc>
                <a:spcPct val="150000"/>
              </a:lnSpc>
              <a:spcAft>
                <a:spcPts val="800"/>
              </a:spcAft>
              <a:buNone/>
            </a:pP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lgn="just">
              <a:lnSpc>
                <a:spcPct val="150000"/>
              </a:lnSpc>
              <a:spcAft>
                <a:spcPts val="800"/>
              </a:spcAft>
              <a:buNone/>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07A3118-4AFB-06E6-1358-2BDD60E9B721}"/>
              </a:ext>
            </a:extLst>
          </p:cNvPr>
          <p:cNvPicPr>
            <a:picLocks noChangeAspect="1"/>
          </p:cNvPicPr>
          <p:nvPr/>
        </p:nvPicPr>
        <p:blipFill>
          <a:blip r:embed="rId2"/>
          <a:srcRect l="-9223" t="-8133" r="-9823" b="-9997"/>
          <a:stretch/>
        </p:blipFill>
        <p:spPr>
          <a:xfrm>
            <a:off x="2523202" y="850899"/>
            <a:ext cx="4110977" cy="4919133"/>
          </a:xfrm>
          <a:prstGeom prst="rect">
            <a:avLst/>
          </a:prstGeom>
        </p:spPr>
      </p:pic>
    </p:spTree>
    <p:extLst>
      <p:ext uri="{BB962C8B-B14F-4D97-AF65-F5344CB8AC3E}">
        <p14:creationId xmlns:p14="http://schemas.microsoft.com/office/powerpoint/2010/main" val="332697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FD21-2B1B-735E-0E3F-D8576C599EBE}"/>
              </a:ext>
            </a:extLst>
          </p:cNvPr>
          <p:cNvSpPr>
            <a:spLocks noGrp="1"/>
          </p:cNvSpPr>
          <p:nvPr>
            <p:ph type="title"/>
          </p:nvPr>
        </p:nvSpPr>
        <p:spPr/>
        <p:txBody>
          <a:bodyPr/>
          <a:lstStyle/>
          <a:p>
            <a:r>
              <a:rPr lang="en-IN" sz="2000" b="1" dirty="0">
                <a:latin typeface="Bookman Old Style" panose="02050604050505020204" pitchFamily="18" charset="0"/>
              </a:rPr>
              <a:t>MODULES</a:t>
            </a:r>
          </a:p>
        </p:txBody>
      </p:sp>
      <p:sp>
        <p:nvSpPr>
          <p:cNvPr id="3" name="Text Placeholder 2">
            <a:extLst>
              <a:ext uri="{FF2B5EF4-FFF2-40B4-BE49-F238E27FC236}">
                <a16:creationId xmlns:a16="http://schemas.microsoft.com/office/drawing/2014/main" id="{9C13C5B7-3BB2-5E38-38EB-FF9160EA68DE}"/>
              </a:ext>
            </a:extLst>
          </p:cNvPr>
          <p:cNvSpPr>
            <a:spLocks noGrp="1"/>
          </p:cNvSpPr>
          <p:nvPr>
            <p:ph type="body" idx="1"/>
          </p:nvPr>
        </p:nvSpPr>
        <p:spPr/>
        <p:txBody>
          <a:bodyPr/>
          <a:lstStyle/>
          <a:p>
            <a:pPr>
              <a:buNone/>
            </a:pPr>
            <a:endParaRPr lang="en-IN" sz="1600" b="1" dirty="0">
              <a:latin typeface="TimesNewRomanPS-BoldMT"/>
            </a:endParaRPr>
          </a:p>
          <a:p>
            <a:pPr>
              <a:buNone/>
            </a:pPr>
            <a:endParaRPr lang="en-IN" sz="1600" b="1" dirty="0">
              <a:latin typeface="TimesNewRomanPS-BoldMT"/>
            </a:endParaRPr>
          </a:p>
          <a:p>
            <a:pPr marL="114300" indent="0">
              <a:buNone/>
            </a:pPr>
            <a:endParaRPr lang="en-IN" sz="1800" dirty="0">
              <a:latin typeface="TimesNewRomanPS-BoldMT"/>
            </a:endParaRPr>
          </a:p>
        </p:txBody>
      </p:sp>
      <p:graphicFrame>
        <p:nvGraphicFramePr>
          <p:cNvPr id="4" name="Table 3">
            <a:extLst>
              <a:ext uri="{FF2B5EF4-FFF2-40B4-BE49-F238E27FC236}">
                <a16:creationId xmlns:a16="http://schemas.microsoft.com/office/drawing/2014/main" id="{79AF5906-9C7A-99C4-2DB0-94EE21481FAE}"/>
              </a:ext>
            </a:extLst>
          </p:cNvPr>
          <p:cNvGraphicFramePr>
            <a:graphicFrameLocks noGrp="1"/>
          </p:cNvGraphicFramePr>
          <p:nvPr/>
        </p:nvGraphicFramePr>
        <p:xfrm>
          <a:off x="753034" y="1397000"/>
          <a:ext cx="7503459" cy="4526100"/>
        </p:xfrm>
        <a:graphic>
          <a:graphicData uri="http://schemas.openxmlformats.org/drawingml/2006/table">
            <a:tbl>
              <a:tblPr lastRow="1" bandRow="1">
                <a:tableStyleId>{2D5ABB26-0587-4C30-8999-92F81FD0307C}</a:tableStyleId>
              </a:tblPr>
              <a:tblGrid>
                <a:gridCol w="3905146">
                  <a:extLst>
                    <a:ext uri="{9D8B030D-6E8A-4147-A177-3AD203B41FA5}">
                      <a16:colId xmlns:a16="http://schemas.microsoft.com/office/drawing/2014/main" val="465592461"/>
                    </a:ext>
                  </a:extLst>
                </a:gridCol>
                <a:gridCol w="3598313">
                  <a:extLst>
                    <a:ext uri="{9D8B030D-6E8A-4147-A177-3AD203B41FA5}">
                      <a16:colId xmlns:a16="http://schemas.microsoft.com/office/drawing/2014/main" val="1857827571"/>
                    </a:ext>
                  </a:extLst>
                </a:gridCol>
              </a:tblGrid>
              <a:tr h="4526100">
                <a:tc>
                  <a:txBody>
                    <a:bodyPr/>
                    <a:lstStyle/>
                    <a:p>
                      <a:pPr marL="400050" indent="-285750">
                        <a:buFont typeface="Wingdings" panose="05000000000000000000" pitchFamily="2" charset="2"/>
                        <a:buChar char="v"/>
                      </a:pPr>
                      <a:r>
                        <a:rPr lang="en-IN" sz="1700" b="1" dirty="0">
                          <a:latin typeface="Bookman Old Style" panose="02050604050505020204" pitchFamily="18" charset="0"/>
                        </a:rPr>
                        <a:t>MODULE IMPLEMENTATION</a:t>
                      </a:r>
                      <a:r>
                        <a:rPr lang="en-IN" sz="1700" b="1" dirty="0"/>
                        <a:t>:</a:t>
                      </a:r>
                    </a:p>
                    <a:p>
                      <a:pPr marL="114300" indent="0">
                        <a:buNone/>
                      </a:pPr>
                      <a:endParaRPr lang="en-IN" sz="1600" b="1" dirty="0"/>
                    </a:p>
                    <a:p>
                      <a:pPr marL="400050" indent="-285750">
                        <a:buFont typeface="Wingdings" panose="05000000000000000000" pitchFamily="2" charset="2"/>
                        <a:buChar char="ü"/>
                      </a:pPr>
                      <a:r>
                        <a:rPr lang="en-IN" sz="1600" b="0" dirty="0">
                          <a:latin typeface="Times New Roman" panose="02020603050405020304" pitchFamily="18" charset="0"/>
                          <a:cs typeface="Times New Roman" panose="02020603050405020304" pitchFamily="18" charset="0"/>
                        </a:rPr>
                        <a:t>Data collection module</a:t>
                      </a:r>
                    </a:p>
                    <a:p>
                      <a:pPr marL="400050" indent="-285750">
                        <a:buFont typeface="Wingdings" panose="05000000000000000000" pitchFamily="2" charset="2"/>
                        <a:buChar char="ü"/>
                      </a:pP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To </a:t>
                      </a:r>
                      <a:r>
                        <a:rPr lang="en-US" sz="1400" b="0" i="0" u="none" strike="noStrike" cap="none" dirty="0">
                          <a:solidFill>
                            <a:schemeClr val="tx1"/>
                          </a:solidFill>
                          <a:effectLst/>
                          <a:latin typeface="+mn-lt"/>
                          <a:ea typeface="+mn-ea"/>
                          <a:cs typeface="+mn-cs"/>
                          <a:sym typeface="Arial"/>
                        </a:rPr>
                        <a:t>capture high-resolution images of roads from various angles, enabling automated analysis.</a:t>
                      </a:r>
                      <a:endParaRPr lang="en-IN" sz="1600" b="0" dirty="0">
                        <a:latin typeface="Times New Roman" panose="02020603050405020304" pitchFamily="18" charset="0"/>
                        <a:cs typeface="Times New Roman" panose="02020603050405020304" pitchFamily="18" charset="0"/>
                      </a:endParaRPr>
                    </a:p>
                    <a:p>
                      <a:pPr marL="400050" indent="-285750">
                        <a:buFont typeface="Wingdings" panose="05000000000000000000" pitchFamily="2" charset="2"/>
                        <a:buChar char="ü"/>
                      </a:pPr>
                      <a:r>
                        <a:rPr lang="en-IN" sz="1600" b="0" dirty="0">
                          <a:latin typeface="Times New Roman" panose="02020603050405020304" pitchFamily="18" charset="0"/>
                          <a:cs typeface="Times New Roman" panose="02020603050405020304" pitchFamily="18" charset="0"/>
                        </a:rPr>
                        <a:t>Data preprocessing module</a:t>
                      </a:r>
                    </a:p>
                    <a:p>
                      <a:pPr marL="400050" indent="-285750">
                        <a:buFont typeface="Wingdings" panose="05000000000000000000" pitchFamily="2" charset="2"/>
                        <a:buChar char="ü"/>
                      </a:pPr>
                      <a:r>
                        <a:rPr lang="en-IN" sz="1600" b="0" dirty="0">
                          <a:latin typeface="Times New Roman" panose="02020603050405020304" pitchFamily="18" charset="0"/>
                          <a:cs typeface="Times New Roman" panose="02020603050405020304" pitchFamily="18" charset="0"/>
                        </a:rPr>
                        <a:t>Model building module</a:t>
                      </a:r>
                    </a:p>
                    <a:p>
                      <a:pPr marL="400050" indent="-285750">
                        <a:buFont typeface="Wingdings" panose="05000000000000000000" pitchFamily="2" charset="2"/>
                        <a:buChar char="ü"/>
                      </a:pPr>
                      <a:r>
                        <a:rPr lang="en-IN" sz="1600" b="0" dirty="0">
                          <a:latin typeface="Times New Roman" panose="02020603050405020304" pitchFamily="18" charset="0"/>
                          <a:cs typeface="Times New Roman" panose="02020603050405020304" pitchFamily="18" charset="0"/>
                        </a:rPr>
                        <a:t>Apply algorithms and predict module</a:t>
                      </a:r>
                    </a:p>
                    <a:p>
                      <a:pPr marL="400050" indent="-285750">
                        <a:buFont typeface="Wingdings" panose="05000000000000000000" pitchFamily="2" charset="2"/>
                        <a:buChar char="ü"/>
                      </a:pPr>
                      <a:r>
                        <a:rPr lang="en-IN" sz="1600" b="0" dirty="0">
                          <a:latin typeface="Times New Roman" panose="02020603050405020304" pitchFamily="18" charset="0"/>
                          <a:cs typeface="Times New Roman" panose="02020603050405020304" pitchFamily="18" charset="0"/>
                        </a:rPr>
                        <a:t>View of predictions(GUI)</a:t>
                      </a:r>
                    </a:p>
                    <a:p>
                      <a:pPr marL="114300" indent="0">
                        <a:buNone/>
                      </a:pPr>
                      <a:endParaRPr lang="en-IN" sz="1600" b="1" dirty="0">
                        <a:latin typeface="Bookman Old Style" panose="02050604050505020204" pitchFamily="18" charset="0"/>
                      </a:endParaRPr>
                    </a:p>
                  </a:txBody>
                  <a:tcPr/>
                </a:tc>
                <a:tc>
                  <a:txBody>
                    <a:bodyPr/>
                    <a:lstStyle/>
                    <a:p>
                      <a:pPr marL="285750" indent="-285750">
                        <a:buFont typeface="Wingdings" panose="05000000000000000000" pitchFamily="2" charset="2"/>
                        <a:buChar char="v"/>
                      </a:pPr>
                      <a:r>
                        <a:rPr lang="en-IN" sz="1700" b="1" dirty="0">
                          <a:latin typeface="Bookman Old Style" panose="02050604050505020204" pitchFamily="18" charset="0"/>
                        </a:rPr>
                        <a:t>MODULES USED</a:t>
                      </a:r>
                    </a:p>
                    <a:p>
                      <a:pPr marL="285750" indent="-285750">
                        <a:buFont typeface="Wingdings" panose="05000000000000000000" pitchFamily="2" charset="2"/>
                        <a:buChar char="v"/>
                      </a:pPr>
                      <a:endParaRPr lang="en-IN" sz="1800" b="1" dirty="0"/>
                    </a:p>
                    <a:p>
                      <a:pPr marL="285750" indent="-285750">
                        <a:buFont typeface="Wingdings" panose="05000000000000000000" pitchFamily="2" charset="2"/>
                        <a:buChar char="ü"/>
                      </a:pPr>
                      <a:r>
                        <a:rPr lang="en-IN" sz="1600" b="0" dirty="0">
                          <a:latin typeface="Times New Roman" panose="02020603050405020304" pitchFamily="18" charset="0"/>
                          <a:cs typeface="Times New Roman" panose="02020603050405020304" pitchFamily="18" charset="0"/>
                        </a:rPr>
                        <a:t>Pandas</a:t>
                      </a:r>
                    </a:p>
                    <a:p>
                      <a:pPr marL="285750" indent="-285750">
                        <a:buFont typeface="Wingdings" panose="05000000000000000000" pitchFamily="2" charset="2"/>
                        <a:buChar char="ü"/>
                      </a:pPr>
                      <a:r>
                        <a:rPr lang="en-IN" sz="1400" b="0" i="0" u="none" strike="noStrike" cap="none" dirty="0">
                          <a:solidFill>
                            <a:schemeClr val="tx1"/>
                          </a:solidFill>
                          <a:effectLst/>
                          <a:latin typeface="+mn-lt"/>
                          <a:ea typeface="+mn-ea"/>
                          <a:cs typeface="+mn-cs"/>
                          <a:sym typeface="Arial"/>
                        </a:rPr>
                        <a:t>Unmanned Aerial Vehicles (UAVs)</a:t>
                      </a:r>
                      <a:endParaRPr lang="en-IN" sz="16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IN" sz="16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IN" sz="16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1600" b="0" dirty="0" err="1">
                          <a:latin typeface="Times New Roman" panose="02020603050405020304" pitchFamily="18" charset="0"/>
                          <a:cs typeface="Times New Roman" panose="02020603050405020304" pitchFamily="18" charset="0"/>
                        </a:rPr>
                        <a:t>Tensorflow</a:t>
                      </a:r>
                      <a:endParaRPr lang="en-IN" sz="16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1600" b="0" dirty="0" err="1">
                          <a:latin typeface="Times New Roman" panose="02020603050405020304" pitchFamily="18" charset="0"/>
                          <a:cs typeface="Times New Roman" panose="02020603050405020304" pitchFamily="18" charset="0"/>
                        </a:rPr>
                        <a:t>Keras</a:t>
                      </a:r>
                      <a:endParaRPr lang="en-IN" sz="16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1600" b="0" dirty="0" err="1">
                          <a:latin typeface="Times New Roman" panose="02020603050405020304" pitchFamily="18" charset="0"/>
                          <a:cs typeface="Times New Roman" panose="02020603050405020304" pitchFamily="18" charset="0"/>
                        </a:rPr>
                        <a:t>Sklearn</a:t>
                      </a:r>
                      <a:endParaRPr lang="en-IN" sz="16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1600" b="0" dirty="0" err="1">
                          <a:latin typeface="Times New Roman" panose="02020603050405020304" pitchFamily="18" charset="0"/>
                          <a:cs typeface="Times New Roman" panose="02020603050405020304" pitchFamily="18" charset="0"/>
                        </a:rPr>
                        <a:t>TkInter</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2120454"/>
                  </a:ext>
                </a:extLst>
              </a:tr>
            </a:tbl>
          </a:graphicData>
        </a:graphic>
      </p:graphicFrame>
    </p:spTree>
    <p:extLst>
      <p:ext uri="{BB962C8B-B14F-4D97-AF65-F5344CB8AC3E}">
        <p14:creationId xmlns:p14="http://schemas.microsoft.com/office/powerpoint/2010/main" val="1181938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F72A-9FB0-FC45-86A1-6E91CF3244FF}"/>
              </a:ext>
            </a:extLst>
          </p:cNvPr>
          <p:cNvSpPr>
            <a:spLocks noGrp="1"/>
          </p:cNvSpPr>
          <p:nvPr>
            <p:ph type="title"/>
          </p:nvPr>
        </p:nvSpPr>
        <p:spPr/>
        <p:txBody>
          <a:bodyPr/>
          <a:lstStyle/>
          <a:p>
            <a:r>
              <a:rPr lang="en-IN" sz="2000" b="1" dirty="0">
                <a:latin typeface="Bookman Old Style" panose="02050604050505020204" pitchFamily="18" charset="0"/>
                <a:cs typeface="Times New Roman" panose="02020603050405020304" pitchFamily="18" charset="0"/>
              </a:rPr>
              <a:t>METHODOLOGIES</a:t>
            </a:r>
            <a:endParaRPr lang="en-IN" sz="2000" b="1" dirty="0">
              <a:latin typeface="Bookman Old Style" panose="02050604050505020204" pitchFamily="18" charset="0"/>
            </a:endParaRPr>
          </a:p>
        </p:txBody>
      </p:sp>
      <p:sp>
        <p:nvSpPr>
          <p:cNvPr id="4" name="Rectangle 1">
            <a:extLst>
              <a:ext uri="{FF2B5EF4-FFF2-40B4-BE49-F238E27FC236}">
                <a16:creationId xmlns:a16="http://schemas.microsoft.com/office/drawing/2014/main" id="{45433C70-A87D-CF95-6CA6-4389FAFC64A4}"/>
              </a:ext>
            </a:extLst>
          </p:cNvPr>
          <p:cNvSpPr>
            <a:spLocks noGrp="1" noChangeArrowheads="1"/>
          </p:cNvSpPr>
          <p:nvPr>
            <p:ph type="body" idx="1"/>
          </p:nvPr>
        </p:nvSpPr>
        <p:spPr bwMode="auto">
          <a:xfrm>
            <a:off x="331148" y="1882895"/>
            <a:ext cx="835565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UAVs (Unmanned Aerial Vehicles) to capture high-resolution images of roads.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image quality, remove noise, and segment road areas for better analysis.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Deep Learning Model Selection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Choose and train a suitable deep learning architecture like CNNs (Convolutional Neural Networks) for damage detection.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Feature Extraction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and extract relevant features such as cracks, potholes, or surface deterioration from the images.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Classification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trained model to classify road damage types based on the extracted features.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Validation and Testing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the model's accuracy and performance on a diverse dataset.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user interface or system for displaying detection results and integrating real-time UAV data.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762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707B3D-0F4F-8A7E-6009-F397A503FF1A}"/>
              </a:ext>
            </a:extLst>
          </p:cNvPr>
          <p:cNvSpPr txBox="1">
            <a:spLocks/>
          </p:cNvSpPr>
          <p:nvPr/>
        </p:nvSpPr>
        <p:spPr>
          <a:xfrm>
            <a:off x="550334" y="316970"/>
            <a:ext cx="82296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r>
              <a:rPr lang="en-IN" sz="2000" b="1" dirty="0">
                <a:latin typeface="Bookman Old Style" panose="02050604050505020204" pitchFamily="18" charset="0"/>
                <a:cs typeface="Times New Roman" panose="02020603050405020304" pitchFamily="18" charset="0"/>
              </a:rPr>
              <a:t>SAMPLE OUTPUT</a:t>
            </a:r>
          </a:p>
        </p:txBody>
      </p:sp>
      <p:pic>
        <p:nvPicPr>
          <p:cNvPr id="5" name="Picture 4">
            <a:extLst>
              <a:ext uri="{FF2B5EF4-FFF2-40B4-BE49-F238E27FC236}">
                <a16:creationId xmlns:a16="http://schemas.microsoft.com/office/drawing/2014/main" id="{658405CA-681C-BB08-14D4-B6C87C901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75378" y="1420087"/>
            <a:ext cx="4292600" cy="3227705"/>
          </a:xfrm>
          <a:prstGeom prst="rect">
            <a:avLst/>
          </a:prstGeom>
          <a:noFill/>
          <a:ln>
            <a:noFill/>
          </a:ln>
        </p:spPr>
      </p:pic>
      <p:pic>
        <p:nvPicPr>
          <p:cNvPr id="6" name="Picture 5">
            <a:extLst>
              <a:ext uri="{FF2B5EF4-FFF2-40B4-BE49-F238E27FC236}">
                <a16:creationId xmlns:a16="http://schemas.microsoft.com/office/drawing/2014/main" id="{05C28296-0E16-5593-01A3-AE333786B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49800" y="1420087"/>
            <a:ext cx="4195022" cy="3227706"/>
          </a:xfrm>
          <a:prstGeom prst="rect">
            <a:avLst/>
          </a:prstGeom>
          <a:noFill/>
          <a:ln>
            <a:noFill/>
          </a:ln>
        </p:spPr>
      </p:pic>
      <p:sp>
        <p:nvSpPr>
          <p:cNvPr id="8" name="TextBox 7">
            <a:extLst>
              <a:ext uri="{FF2B5EF4-FFF2-40B4-BE49-F238E27FC236}">
                <a16:creationId xmlns:a16="http://schemas.microsoft.com/office/drawing/2014/main" id="{8C6FB0D9-D1CE-6593-921E-ABE571A7590A}"/>
              </a:ext>
            </a:extLst>
          </p:cNvPr>
          <p:cNvSpPr txBox="1"/>
          <p:nvPr/>
        </p:nvSpPr>
        <p:spPr>
          <a:xfrm>
            <a:off x="550334" y="4888468"/>
            <a:ext cx="7924799" cy="584775"/>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In above screen connecting and loading all dataset images and after executing above block will get below output</a:t>
            </a:r>
          </a:p>
        </p:txBody>
      </p:sp>
    </p:spTree>
    <p:extLst>
      <p:ext uri="{BB962C8B-B14F-4D97-AF65-F5344CB8AC3E}">
        <p14:creationId xmlns:p14="http://schemas.microsoft.com/office/powerpoint/2010/main" val="3462271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B7213E-0818-9CF3-F69E-679888A67B70}"/>
              </a:ext>
            </a:extLst>
          </p:cNvPr>
          <p:cNvSpPr txBox="1">
            <a:spLocks/>
          </p:cNvSpPr>
          <p:nvPr/>
        </p:nvSpPr>
        <p:spPr>
          <a:xfrm>
            <a:off x="550334" y="316970"/>
            <a:ext cx="82296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r>
              <a:rPr lang="en-IN" sz="2000" b="1" dirty="0">
                <a:latin typeface="Bookman Old Style" panose="02050604050505020204" pitchFamily="18" charset="0"/>
                <a:cs typeface="Times New Roman" panose="02020603050405020304" pitchFamily="18" charset="0"/>
              </a:rPr>
              <a:t>SAMPLE OUTPUT</a:t>
            </a:r>
          </a:p>
        </p:txBody>
      </p:sp>
      <p:pic>
        <p:nvPicPr>
          <p:cNvPr id="5" name="Picture 4">
            <a:extLst>
              <a:ext uri="{FF2B5EF4-FFF2-40B4-BE49-F238E27FC236}">
                <a16:creationId xmlns:a16="http://schemas.microsoft.com/office/drawing/2014/main" id="{31E297B7-A125-568E-8DB2-886D153E8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75378" y="1357947"/>
            <a:ext cx="4296622" cy="3036253"/>
          </a:xfrm>
          <a:prstGeom prst="rect">
            <a:avLst/>
          </a:prstGeom>
          <a:noFill/>
          <a:ln>
            <a:noFill/>
          </a:ln>
        </p:spPr>
      </p:pic>
      <p:pic>
        <p:nvPicPr>
          <p:cNvPr id="6" name="Picture 5">
            <a:extLst>
              <a:ext uri="{FF2B5EF4-FFF2-40B4-BE49-F238E27FC236}">
                <a16:creationId xmlns:a16="http://schemas.microsoft.com/office/drawing/2014/main" id="{13ADBD8E-7CBA-C576-EAC2-55C0A7826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699000" y="1357947"/>
            <a:ext cx="4262755" cy="3036254"/>
          </a:xfrm>
          <a:prstGeom prst="rect">
            <a:avLst/>
          </a:prstGeom>
          <a:noFill/>
          <a:ln>
            <a:noFill/>
          </a:ln>
        </p:spPr>
      </p:pic>
      <p:sp>
        <p:nvSpPr>
          <p:cNvPr id="8" name="TextBox 7">
            <a:extLst>
              <a:ext uri="{FF2B5EF4-FFF2-40B4-BE49-F238E27FC236}">
                <a16:creationId xmlns:a16="http://schemas.microsoft.com/office/drawing/2014/main" id="{D1FF15EB-61DD-9DED-2354-6013260A0DC3}"/>
              </a:ext>
            </a:extLst>
          </p:cNvPr>
          <p:cNvSpPr txBox="1"/>
          <p:nvPr/>
        </p:nvSpPr>
        <p:spPr>
          <a:xfrm>
            <a:off x="275378" y="4513590"/>
            <a:ext cx="4572000" cy="584775"/>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In above screen in text printing number of dataset images loaded</a:t>
            </a:r>
          </a:p>
        </p:txBody>
      </p:sp>
      <p:sp>
        <p:nvSpPr>
          <p:cNvPr id="10" name="TextBox 9">
            <a:extLst>
              <a:ext uri="{FF2B5EF4-FFF2-40B4-BE49-F238E27FC236}">
                <a16:creationId xmlns:a16="http://schemas.microsoft.com/office/drawing/2014/main" id="{1A6233F7-217A-6148-88B3-3EF036C37560}"/>
              </a:ext>
            </a:extLst>
          </p:cNvPr>
          <p:cNvSpPr txBox="1"/>
          <p:nvPr/>
        </p:nvSpPr>
        <p:spPr>
          <a:xfrm>
            <a:off x="4699000" y="4513590"/>
            <a:ext cx="4572000" cy="830997"/>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In above screen displaying one sample processed image with blue colour bounding box surrounded across damage road</a:t>
            </a:r>
          </a:p>
        </p:txBody>
      </p:sp>
    </p:spTree>
    <p:extLst>
      <p:ext uri="{BB962C8B-B14F-4D97-AF65-F5344CB8AC3E}">
        <p14:creationId xmlns:p14="http://schemas.microsoft.com/office/powerpoint/2010/main" val="3393969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528F4C-3A24-B42E-02B6-E12F109E61D8}"/>
              </a:ext>
            </a:extLst>
          </p:cNvPr>
          <p:cNvSpPr txBox="1">
            <a:spLocks/>
          </p:cNvSpPr>
          <p:nvPr/>
        </p:nvSpPr>
        <p:spPr>
          <a:xfrm>
            <a:off x="550334" y="316970"/>
            <a:ext cx="82296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r>
              <a:rPr lang="en-IN" sz="2000" b="1" dirty="0">
                <a:latin typeface="Bookman Old Style" panose="02050604050505020204" pitchFamily="18" charset="0"/>
                <a:cs typeface="Times New Roman" panose="02020603050405020304" pitchFamily="18" charset="0"/>
              </a:rPr>
              <a:t>SAMPLE OUTPUT</a:t>
            </a:r>
          </a:p>
        </p:txBody>
      </p:sp>
      <p:pic>
        <p:nvPicPr>
          <p:cNvPr id="5" name="Picture 4">
            <a:extLst>
              <a:ext uri="{FF2B5EF4-FFF2-40B4-BE49-F238E27FC236}">
                <a16:creationId xmlns:a16="http://schemas.microsoft.com/office/drawing/2014/main" id="{B57AF1B3-0A82-44BA-8CD8-1B904B172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83845" y="1459970"/>
            <a:ext cx="4288155" cy="3227705"/>
          </a:xfrm>
          <a:prstGeom prst="rect">
            <a:avLst/>
          </a:prstGeom>
          <a:noFill/>
          <a:ln>
            <a:noFill/>
          </a:ln>
        </p:spPr>
      </p:pic>
      <p:pic>
        <p:nvPicPr>
          <p:cNvPr id="6" name="Picture 5">
            <a:extLst>
              <a:ext uri="{FF2B5EF4-FFF2-40B4-BE49-F238E27FC236}">
                <a16:creationId xmlns:a16="http://schemas.microsoft.com/office/drawing/2014/main" id="{6D1056F6-1F9C-6096-BA33-2F9D71075A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45355" y="1459970"/>
            <a:ext cx="4301068" cy="3227705"/>
          </a:xfrm>
          <a:prstGeom prst="rect">
            <a:avLst/>
          </a:prstGeom>
          <a:noFill/>
          <a:ln>
            <a:noFill/>
          </a:ln>
        </p:spPr>
      </p:pic>
      <p:sp>
        <p:nvSpPr>
          <p:cNvPr id="8" name="TextBox 7">
            <a:extLst>
              <a:ext uri="{FF2B5EF4-FFF2-40B4-BE49-F238E27FC236}">
                <a16:creationId xmlns:a16="http://schemas.microsoft.com/office/drawing/2014/main" id="{98F69D79-78A7-6D52-26E6-CC568BD1EF60}"/>
              </a:ext>
            </a:extLst>
          </p:cNvPr>
          <p:cNvSpPr txBox="1"/>
          <p:nvPr/>
        </p:nvSpPr>
        <p:spPr>
          <a:xfrm>
            <a:off x="283845" y="4813255"/>
            <a:ext cx="4572000" cy="584775"/>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In above screen shuffling, normalizing and splitting dataset into train and test </a:t>
            </a:r>
          </a:p>
        </p:txBody>
      </p:sp>
      <p:sp>
        <p:nvSpPr>
          <p:cNvPr id="10" name="TextBox 9">
            <a:extLst>
              <a:ext uri="{FF2B5EF4-FFF2-40B4-BE49-F238E27FC236}">
                <a16:creationId xmlns:a16="http://schemas.microsoft.com/office/drawing/2014/main" id="{6E5F432C-A39B-6F0E-B932-1ED2F3F2301E}"/>
              </a:ext>
            </a:extLst>
          </p:cNvPr>
          <p:cNvSpPr txBox="1"/>
          <p:nvPr/>
        </p:nvSpPr>
        <p:spPr>
          <a:xfrm>
            <a:off x="4572000" y="4813255"/>
            <a:ext cx="4572000" cy="1384995"/>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In above screen training Yolov5 model and YoloV5 got 65% accuracy and other metrics also displaying and in above confusion matrix x-axis represents Predicted Labels and y-axis represents True Labels and all boxes in diagonal represents correct prediction count and remaining boxes represents incorrect prediction count</a:t>
            </a:r>
          </a:p>
        </p:txBody>
      </p:sp>
    </p:spTree>
    <p:extLst>
      <p:ext uri="{BB962C8B-B14F-4D97-AF65-F5344CB8AC3E}">
        <p14:creationId xmlns:p14="http://schemas.microsoft.com/office/powerpoint/2010/main" val="2188710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9BF526-FF1C-A818-4D1F-4D1833A30073}"/>
              </a:ext>
            </a:extLst>
          </p:cNvPr>
          <p:cNvSpPr txBox="1">
            <a:spLocks/>
          </p:cNvSpPr>
          <p:nvPr/>
        </p:nvSpPr>
        <p:spPr>
          <a:xfrm>
            <a:off x="550334" y="316970"/>
            <a:ext cx="82296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r>
              <a:rPr lang="en-IN" sz="2000" b="1" dirty="0">
                <a:latin typeface="Bookman Old Style" panose="02050604050505020204" pitchFamily="18" charset="0"/>
                <a:cs typeface="Times New Roman" panose="02020603050405020304" pitchFamily="18" charset="0"/>
              </a:rPr>
              <a:t>SAMPLE OUTPUT</a:t>
            </a:r>
          </a:p>
        </p:txBody>
      </p:sp>
      <p:pic>
        <p:nvPicPr>
          <p:cNvPr id="5" name="Picture 4">
            <a:extLst>
              <a:ext uri="{FF2B5EF4-FFF2-40B4-BE49-F238E27FC236}">
                <a16:creationId xmlns:a16="http://schemas.microsoft.com/office/drawing/2014/main" id="{E8CB673A-C70A-2031-C547-C55B4DBC2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58445" y="1332547"/>
            <a:ext cx="4313555" cy="3227705"/>
          </a:xfrm>
          <a:prstGeom prst="rect">
            <a:avLst/>
          </a:prstGeom>
          <a:noFill/>
          <a:ln>
            <a:noFill/>
          </a:ln>
        </p:spPr>
      </p:pic>
      <p:pic>
        <p:nvPicPr>
          <p:cNvPr id="6" name="Picture 5">
            <a:extLst>
              <a:ext uri="{FF2B5EF4-FFF2-40B4-BE49-F238E27FC236}">
                <a16:creationId xmlns:a16="http://schemas.microsoft.com/office/drawing/2014/main" id="{8FF89202-C1FB-9119-EACA-0B19544537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758267" y="1332547"/>
            <a:ext cx="4313556" cy="3227705"/>
          </a:xfrm>
          <a:prstGeom prst="rect">
            <a:avLst/>
          </a:prstGeom>
          <a:noFill/>
          <a:ln>
            <a:noFill/>
          </a:ln>
        </p:spPr>
      </p:pic>
      <p:sp>
        <p:nvSpPr>
          <p:cNvPr id="8" name="TextBox 7">
            <a:extLst>
              <a:ext uri="{FF2B5EF4-FFF2-40B4-BE49-F238E27FC236}">
                <a16:creationId xmlns:a16="http://schemas.microsoft.com/office/drawing/2014/main" id="{C07D52A7-F2C8-0846-8CCF-CE7ABF0BADDF}"/>
              </a:ext>
            </a:extLst>
          </p:cNvPr>
          <p:cNvSpPr txBox="1"/>
          <p:nvPr/>
        </p:nvSpPr>
        <p:spPr>
          <a:xfrm>
            <a:off x="186267" y="4702201"/>
            <a:ext cx="4385733" cy="830997"/>
          </a:xfrm>
          <a:prstGeom prst="rect">
            <a:avLst/>
          </a:prstGeom>
          <a:noFill/>
        </p:spPr>
        <p:txBody>
          <a:bodyPr wrap="square">
            <a:spAutoFit/>
          </a:bodyPr>
          <a:lstStyle/>
          <a:p>
            <a:pPr algn="just"/>
            <a:r>
              <a:rPr lang="en-IN" sz="1600" dirty="0">
                <a:latin typeface="Times New Roman" panose="02020603050405020304" pitchFamily="18" charset="0"/>
                <a:cs typeface="Times New Roman" panose="02020603050405020304" pitchFamily="18" charset="0"/>
              </a:rPr>
              <a:t>In above screen training Yolov7 and Yolov7 got 82% accuracy and can see other metrics and confusion matrix graph</a:t>
            </a:r>
          </a:p>
        </p:txBody>
      </p:sp>
      <p:sp>
        <p:nvSpPr>
          <p:cNvPr id="10" name="TextBox 9">
            <a:extLst>
              <a:ext uri="{FF2B5EF4-FFF2-40B4-BE49-F238E27FC236}">
                <a16:creationId xmlns:a16="http://schemas.microsoft.com/office/drawing/2014/main" id="{EE97A457-CB72-BCF2-658C-96FE61E028D3}"/>
              </a:ext>
            </a:extLst>
          </p:cNvPr>
          <p:cNvSpPr txBox="1"/>
          <p:nvPr/>
        </p:nvSpPr>
        <p:spPr>
          <a:xfrm>
            <a:off x="4758267" y="4702201"/>
            <a:ext cx="4313556" cy="1077218"/>
          </a:xfrm>
          <a:prstGeom prst="rect">
            <a:avLst/>
          </a:prstGeom>
          <a:noFill/>
        </p:spPr>
        <p:txBody>
          <a:bodyPr wrap="square">
            <a:spAutoFit/>
          </a:bodyPr>
          <a:lstStyle/>
          <a:p>
            <a:pPr algn="just"/>
            <a:r>
              <a:rPr lang="en-IN" sz="1600" dirty="0">
                <a:latin typeface="Times New Roman" panose="02020603050405020304" pitchFamily="18" charset="0"/>
                <a:cs typeface="Times New Roman" panose="02020603050405020304" pitchFamily="18" charset="0"/>
              </a:rPr>
              <a:t>In above screen training Yolov8 from </a:t>
            </a:r>
            <a:r>
              <a:rPr lang="en-IN" sz="1600" dirty="0" err="1">
                <a:latin typeface="Times New Roman" panose="02020603050405020304" pitchFamily="18" charset="0"/>
                <a:cs typeface="Times New Roman" panose="02020603050405020304" pitchFamily="18" charset="0"/>
              </a:rPr>
              <a:t>Ultralytics</a:t>
            </a:r>
            <a:r>
              <a:rPr lang="en-IN" sz="1600" dirty="0">
                <a:latin typeface="Times New Roman" panose="02020603050405020304" pitchFamily="18" charset="0"/>
                <a:cs typeface="Times New Roman" panose="02020603050405020304" pitchFamily="18" charset="0"/>
              </a:rPr>
              <a:t> package and after executing above block YoloV8 got 85% accuracy which is higher than any other algorithm</a:t>
            </a:r>
          </a:p>
        </p:txBody>
      </p:sp>
    </p:spTree>
    <p:extLst>
      <p:ext uri="{BB962C8B-B14F-4D97-AF65-F5344CB8AC3E}">
        <p14:creationId xmlns:p14="http://schemas.microsoft.com/office/powerpoint/2010/main" val="3832587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53A06A-A02F-0D7F-1DD8-A780B85D2DC7}"/>
              </a:ext>
            </a:extLst>
          </p:cNvPr>
          <p:cNvSpPr txBox="1">
            <a:spLocks/>
          </p:cNvSpPr>
          <p:nvPr/>
        </p:nvSpPr>
        <p:spPr>
          <a:xfrm>
            <a:off x="550334" y="316970"/>
            <a:ext cx="82296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r>
              <a:rPr lang="en-IN" sz="2000" b="1" dirty="0">
                <a:latin typeface="Bookman Old Style" panose="02050604050505020204" pitchFamily="18" charset="0"/>
                <a:cs typeface="Times New Roman" panose="02020603050405020304" pitchFamily="18" charset="0"/>
              </a:rPr>
              <a:t>SAMPLE OUTPUT</a:t>
            </a:r>
          </a:p>
        </p:txBody>
      </p:sp>
      <p:pic>
        <p:nvPicPr>
          <p:cNvPr id="5" name="Picture 4">
            <a:extLst>
              <a:ext uri="{FF2B5EF4-FFF2-40B4-BE49-F238E27FC236}">
                <a16:creationId xmlns:a16="http://schemas.microsoft.com/office/drawing/2014/main" id="{F33E03F0-04EB-4019-29FC-821261BA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92312" y="1459970"/>
            <a:ext cx="4398221" cy="3227705"/>
          </a:xfrm>
          <a:prstGeom prst="rect">
            <a:avLst/>
          </a:prstGeom>
          <a:noFill/>
          <a:ln>
            <a:noFill/>
          </a:ln>
        </p:spPr>
      </p:pic>
      <p:pic>
        <p:nvPicPr>
          <p:cNvPr id="6" name="Picture 5">
            <a:extLst>
              <a:ext uri="{FF2B5EF4-FFF2-40B4-BE49-F238E27FC236}">
                <a16:creationId xmlns:a16="http://schemas.microsoft.com/office/drawing/2014/main" id="{F298655C-FDA5-2128-B03A-C42B98579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855420" y="1459970"/>
            <a:ext cx="4089401" cy="3227705"/>
          </a:xfrm>
          <a:prstGeom prst="rect">
            <a:avLst/>
          </a:prstGeom>
          <a:noFill/>
          <a:ln>
            <a:noFill/>
          </a:ln>
        </p:spPr>
      </p:pic>
      <p:sp>
        <p:nvSpPr>
          <p:cNvPr id="8" name="TextBox 7">
            <a:extLst>
              <a:ext uri="{FF2B5EF4-FFF2-40B4-BE49-F238E27FC236}">
                <a16:creationId xmlns:a16="http://schemas.microsoft.com/office/drawing/2014/main" id="{3B2BB4CD-FABC-85CA-1219-59C2AE36C4E9}"/>
              </a:ext>
            </a:extLst>
          </p:cNvPr>
          <p:cNvSpPr txBox="1"/>
          <p:nvPr/>
        </p:nvSpPr>
        <p:spPr>
          <a:xfrm>
            <a:off x="205422" y="4813254"/>
            <a:ext cx="4485111" cy="1292662"/>
          </a:xfrm>
          <a:prstGeom prst="rect">
            <a:avLst/>
          </a:prstGeom>
          <a:noFill/>
        </p:spPr>
        <p:txBody>
          <a:bodyPr wrap="square">
            <a:spAutoFit/>
          </a:bodyPr>
          <a:lstStyle/>
          <a:p>
            <a:pPr algn="just"/>
            <a:r>
              <a:rPr lang="en-IN" sz="1600" dirty="0">
                <a:latin typeface="Times New Roman" panose="02020603050405020304" pitchFamily="18" charset="0"/>
                <a:cs typeface="Times New Roman" panose="02020603050405020304" pitchFamily="18" charset="0"/>
              </a:rPr>
              <a:t>In above graph displaying comparison between all algorithms where x-axis represents algorithm names and y-axis represents accuracy and other metrics in different colour bars</a:t>
            </a:r>
          </a:p>
          <a:p>
            <a:endParaRPr lang="en-IN" dirty="0"/>
          </a:p>
        </p:txBody>
      </p:sp>
      <p:sp>
        <p:nvSpPr>
          <p:cNvPr id="10" name="TextBox 9">
            <a:extLst>
              <a:ext uri="{FF2B5EF4-FFF2-40B4-BE49-F238E27FC236}">
                <a16:creationId xmlns:a16="http://schemas.microsoft.com/office/drawing/2014/main" id="{4D33D7D5-834B-D50F-CE1A-A2105F7B6477}"/>
              </a:ext>
            </a:extLst>
          </p:cNvPr>
          <p:cNvSpPr txBox="1"/>
          <p:nvPr/>
        </p:nvSpPr>
        <p:spPr>
          <a:xfrm>
            <a:off x="4855420" y="4874810"/>
            <a:ext cx="4381714" cy="584775"/>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In above screen uploading road damaged image from test images folder</a:t>
            </a:r>
          </a:p>
        </p:txBody>
      </p:sp>
    </p:spTree>
    <p:extLst>
      <p:ext uri="{BB962C8B-B14F-4D97-AF65-F5344CB8AC3E}">
        <p14:creationId xmlns:p14="http://schemas.microsoft.com/office/powerpoint/2010/main" val="3133528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F8EE44-E5CA-8010-38C7-931EB99D071E}"/>
              </a:ext>
            </a:extLst>
          </p:cNvPr>
          <p:cNvSpPr txBox="1">
            <a:spLocks/>
          </p:cNvSpPr>
          <p:nvPr/>
        </p:nvSpPr>
        <p:spPr>
          <a:xfrm>
            <a:off x="550334" y="316970"/>
            <a:ext cx="82296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r>
              <a:rPr lang="en-IN" sz="2000" b="1" dirty="0">
                <a:latin typeface="Bookman Old Style" panose="02050604050505020204" pitchFamily="18" charset="0"/>
                <a:cs typeface="Times New Roman" panose="02020603050405020304" pitchFamily="18" charset="0"/>
              </a:rPr>
              <a:t>SAMPLE OUTPUT</a:t>
            </a:r>
          </a:p>
        </p:txBody>
      </p:sp>
      <p:pic>
        <p:nvPicPr>
          <p:cNvPr id="5" name="Picture 4">
            <a:extLst>
              <a:ext uri="{FF2B5EF4-FFF2-40B4-BE49-F238E27FC236}">
                <a16:creationId xmlns:a16="http://schemas.microsoft.com/office/drawing/2014/main" id="{75276667-BB72-2ECA-8759-9B6B4F81B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41512" y="1459970"/>
            <a:ext cx="4262755" cy="3227705"/>
          </a:xfrm>
          <a:prstGeom prst="rect">
            <a:avLst/>
          </a:prstGeom>
          <a:noFill/>
          <a:ln>
            <a:noFill/>
          </a:ln>
        </p:spPr>
      </p:pic>
      <p:pic>
        <p:nvPicPr>
          <p:cNvPr id="6" name="Picture 5">
            <a:extLst>
              <a:ext uri="{FF2B5EF4-FFF2-40B4-BE49-F238E27FC236}">
                <a16:creationId xmlns:a16="http://schemas.microsoft.com/office/drawing/2014/main" id="{5AC7AD46-FB3B-9D56-6C82-260A22413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639732" y="1459970"/>
            <a:ext cx="4262756" cy="3227705"/>
          </a:xfrm>
          <a:prstGeom prst="rect">
            <a:avLst/>
          </a:prstGeom>
          <a:noFill/>
          <a:ln>
            <a:noFill/>
          </a:ln>
        </p:spPr>
      </p:pic>
      <p:sp>
        <p:nvSpPr>
          <p:cNvPr id="8" name="TextBox 7">
            <a:extLst>
              <a:ext uri="{FF2B5EF4-FFF2-40B4-BE49-F238E27FC236}">
                <a16:creationId xmlns:a16="http://schemas.microsoft.com/office/drawing/2014/main" id="{DA12D707-6214-F492-5BE6-E75834E27489}"/>
              </a:ext>
            </a:extLst>
          </p:cNvPr>
          <p:cNvSpPr txBox="1"/>
          <p:nvPr/>
        </p:nvSpPr>
        <p:spPr>
          <a:xfrm>
            <a:off x="241512" y="4874810"/>
            <a:ext cx="4572000" cy="584775"/>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In above screen with bounding boxes damage road detected from given test input images</a:t>
            </a:r>
          </a:p>
        </p:txBody>
      </p:sp>
      <p:sp>
        <p:nvSpPr>
          <p:cNvPr id="10" name="TextBox 9">
            <a:extLst>
              <a:ext uri="{FF2B5EF4-FFF2-40B4-BE49-F238E27FC236}">
                <a16:creationId xmlns:a16="http://schemas.microsoft.com/office/drawing/2014/main" id="{954B7939-0ADA-8647-A52C-D088C212CEC2}"/>
              </a:ext>
            </a:extLst>
          </p:cNvPr>
          <p:cNvSpPr txBox="1"/>
          <p:nvPr/>
        </p:nvSpPr>
        <p:spPr>
          <a:xfrm>
            <a:off x="4639732" y="4874810"/>
            <a:ext cx="4572000"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In above screen we can see other tested images</a:t>
            </a:r>
          </a:p>
        </p:txBody>
      </p:sp>
    </p:spTree>
    <p:extLst>
      <p:ext uri="{BB962C8B-B14F-4D97-AF65-F5344CB8AC3E}">
        <p14:creationId xmlns:p14="http://schemas.microsoft.com/office/powerpoint/2010/main" val="1199928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181E8E-34A8-BF04-15E4-6087EE1B706F}"/>
              </a:ext>
            </a:extLst>
          </p:cNvPr>
          <p:cNvSpPr>
            <a:spLocks noGrp="1"/>
          </p:cNvSpPr>
          <p:nvPr>
            <p:ph type="body" idx="1"/>
          </p:nvPr>
        </p:nvSpPr>
        <p:spPr/>
        <p:txBody>
          <a:bodyPr/>
          <a:lstStyle/>
          <a:p>
            <a:pPr marL="114300" indent="0" algn="just">
              <a:buNone/>
            </a:pPr>
            <a:r>
              <a:rPr lang="en-US" sz="1600" dirty="0">
                <a:latin typeface="Times New Roman" panose="02020603050405020304" pitchFamily="18" charset="0"/>
                <a:cs typeface="Times New Roman" panose="02020603050405020304" pitchFamily="18" charset="0"/>
              </a:rPr>
              <a:t>This project aims to develop an advanced system for detecting road damage using UAV images and YOLO architectures. By leveraging the latest YOLO versions, including YOLOv5, YOLOv7, and YOLOv8, alongside a tailored UAV image database and the RDD2022 dataset, the system enhances damage identification accuracy. It addresses class imbalances for specific damage types such as potholes and alligator cracks, making detection more robust. Future enhancements will explore multispectral images, LIDAR sensors, and fixed-wing UAVs to improve efficiency and real-time performance. This project provides practical solutions for effective infrastructure maintenance.</a:t>
            </a:r>
          </a:p>
          <a:p>
            <a:pPr marL="114300" indent="0" algn="just">
              <a:buNone/>
            </a:pPr>
            <a:r>
              <a:rPr lang="en-IN" sz="1800" b="1" dirty="0">
                <a:latin typeface="Bookman Old Style" panose="02050604050505020204" pitchFamily="18" charset="0"/>
                <a:cs typeface="Times New Roman" panose="02020603050405020304" pitchFamily="18" charset="0"/>
              </a:rPr>
              <a:t>FUTURE ENHANCEMENT:</a:t>
            </a:r>
          </a:p>
          <a:p>
            <a:pPr algn="just"/>
            <a:r>
              <a:rPr lang="en-US" sz="1600" dirty="0">
                <a:latin typeface="Times New Roman" panose="02020603050405020304" pitchFamily="18" charset="0"/>
                <a:cs typeface="Times New Roman" panose="02020603050405020304" pitchFamily="18" charset="0"/>
              </a:rPr>
              <a:t>Use multispectral images and LIDAR sensors for better damage detection.</a:t>
            </a:r>
          </a:p>
          <a:p>
            <a:pPr algn="just"/>
            <a:r>
              <a:rPr lang="en-US" sz="1600" dirty="0">
                <a:latin typeface="Times New Roman" panose="02020603050405020304" pitchFamily="18" charset="0"/>
                <a:cs typeface="Times New Roman" panose="02020603050405020304" pitchFamily="18" charset="0"/>
              </a:rPr>
              <a:t>Explore fixed-wing UAVs for improved coverage and efficiency.</a:t>
            </a:r>
          </a:p>
          <a:p>
            <a:pPr algn="just"/>
            <a:r>
              <a:rPr lang="en-US" sz="1600" dirty="0">
                <a:latin typeface="Times New Roman" panose="02020603050405020304" pitchFamily="18" charset="0"/>
                <a:cs typeface="Times New Roman" panose="02020603050405020304" pitchFamily="18" charset="0"/>
              </a:rPr>
              <a:t>Develop models that handle larger and more diverse datasets.</a:t>
            </a:r>
          </a:p>
          <a:p>
            <a:pPr algn="just"/>
            <a:r>
              <a:rPr lang="en-US" sz="1600" dirty="0">
                <a:latin typeface="Times New Roman" panose="02020603050405020304" pitchFamily="18" charset="0"/>
                <a:cs typeface="Times New Roman" panose="02020603050405020304" pitchFamily="18" charset="0"/>
              </a:rPr>
              <a:t>Implement embedded computing for real-time processing and integration.</a:t>
            </a:r>
          </a:p>
          <a:p>
            <a:pPr algn="just"/>
            <a:r>
              <a:rPr lang="en-US" sz="1600" dirty="0">
                <a:latin typeface="Times New Roman" panose="02020603050405020304" pitchFamily="18" charset="0"/>
                <a:cs typeface="Times New Roman" panose="02020603050405020304" pitchFamily="18" charset="0"/>
              </a:rPr>
              <a:t>Enhance detection capabilities for complex road damage types.</a:t>
            </a:r>
          </a:p>
          <a:p>
            <a:pPr marL="11430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20D657D-9DA2-3365-5894-2DD16AE1150D}"/>
              </a:ext>
            </a:extLst>
          </p:cNvPr>
          <p:cNvSpPr txBox="1">
            <a:spLocks/>
          </p:cNvSpPr>
          <p:nvPr/>
        </p:nvSpPr>
        <p:spPr>
          <a:xfrm>
            <a:off x="550334" y="316970"/>
            <a:ext cx="82296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pPr marL="342900">
              <a:spcBef>
                <a:spcPts val="320"/>
              </a:spcBef>
              <a:buSzPts val="1600"/>
            </a:pPr>
            <a:r>
              <a:rPr lang="en-IN" sz="2000" b="1" dirty="0">
                <a:latin typeface="Bookman Old Style" panose="02050604050505020204" pitchFamily="18" charset="0"/>
                <a:cs typeface="Times New Roman" panose="02020603050405020304" pitchFamily="18" charset="0"/>
              </a:rPr>
              <a:t>CONCLUSION &amp; FUTURE ENHANCEMENT</a:t>
            </a:r>
          </a:p>
        </p:txBody>
      </p:sp>
    </p:spTree>
    <p:extLst>
      <p:ext uri="{BB962C8B-B14F-4D97-AF65-F5344CB8AC3E}">
        <p14:creationId xmlns:p14="http://schemas.microsoft.com/office/powerpoint/2010/main" val="232750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0"/>
              </a:spcBef>
              <a:spcAft>
                <a:spcPts val="0"/>
              </a:spcAft>
              <a:buClr>
                <a:schemeClr val="dk1"/>
              </a:buClr>
              <a:buSzPts val="2000"/>
              <a:buFont typeface="Bookman Old Style"/>
              <a:buNone/>
            </a:pPr>
            <a:r>
              <a:rPr lang="en-US" sz="1800" b="1" dirty="0">
                <a:latin typeface="Times New Roman" panose="02020603050405020304" pitchFamily="18" charset="0"/>
                <a:cs typeface="Times New Roman" panose="02020603050405020304" pitchFamily="18" charset="0"/>
              </a:rPr>
              <a:t>Automated Road Damage Detection Using UAV Images and Deep Learning Techniques</a:t>
            </a:r>
            <a:endParaRPr sz="1800" b="1" dirty="0">
              <a:latin typeface="Times New Roman" panose="02020603050405020304" pitchFamily="18" charset="0"/>
              <a:cs typeface="Times New Roman" panose="02020603050405020304" pitchFamily="18" charset="0"/>
            </a:endParaRPr>
          </a:p>
        </p:txBody>
      </p:sp>
      <p:sp>
        <p:nvSpPr>
          <p:cNvPr id="93" name="Google Shape;93;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dk1"/>
              </a:buClr>
              <a:buSzPts val="2400"/>
              <a:buFont typeface="Arial"/>
              <a:buNone/>
            </a:pPr>
            <a:r>
              <a:rPr lang="en-US" sz="1800" b="1" i="0" u="none" strike="noStrike" cap="none" dirty="0">
                <a:solidFill>
                  <a:schemeClr val="dk1"/>
                </a:solidFill>
                <a:latin typeface="Bookman Old Style" panose="02050604050505020204" pitchFamily="18" charset="0"/>
                <a:sym typeface="Arial"/>
              </a:rPr>
              <a:t>TEAM MEMBERS</a:t>
            </a:r>
            <a:endParaRPr sz="1800" b="1" dirty="0">
              <a:latin typeface="Bookman Old Style" panose="02050604050505020204" pitchFamily="18" charset="0"/>
            </a:endParaRPr>
          </a:p>
          <a:p>
            <a:pPr marL="342900" marR="0" lvl="0" indent="-342900" algn="l" rtl="0">
              <a:lnSpc>
                <a:spcPct val="100000"/>
              </a:lnSpc>
              <a:spcBef>
                <a:spcPts val="400"/>
              </a:spcBef>
              <a:spcAft>
                <a:spcPts val="0"/>
              </a:spcAft>
              <a:buClr>
                <a:schemeClr val="dk1"/>
              </a:buClr>
              <a:buSzPts val="2000"/>
              <a:buFont typeface="Bookman Old Style"/>
              <a:buNone/>
            </a:pPr>
            <a:r>
              <a:rPr lang="en-US" sz="1600" b="0" i="0" u="none" strike="noStrike" cap="none" dirty="0">
                <a:solidFill>
                  <a:schemeClr val="dk1"/>
                </a:solidFill>
                <a:latin typeface="Times New Roman" panose="02020603050405020304" pitchFamily="18" charset="0"/>
                <a:ea typeface="Bookman Old Style"/>
                <a:cs typeface="Times New Roman" panose="02020603050405020304" pitchFamily="18" charset="0"/>
                <a:sym typeface="Bookman Old Style"/>
              </a:rPr>
              <a:t>1. G.JAYACHANDRA</a:t>
            </a:r>
            <a:r>
              <a:rPr lang="en-US" sz="1600" dirty="0">
                <a:latin typeface="Times New Roman" panose="02020603050405020304" pitchFamily="18" charset="0"/>
                <a:ea typeface="Bookman Old Style"/>
                <a:cs typeface="Times New Roman" panose="02020603050405020304" pitchFamily="18" charset="0"/>
                <a:sym typeface="Bookman Old Style"/>
              </a:rPr>
              <a:t>		-22Q91A7217</a:t>
            </a:r>
            <a:endParaRPr sz="1600"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400"/>
              </a:spcBef>
              <a:spcAft>
                <a:spcPts val="0"/>
              </a:spcAft>
              <a:buClr>
                <a:schemeClr val="dk1"/>
              </a:buClr>
              <a:buSzPts val="2000"/>
              <a:buFont typeface="Bookman Old Style"/>
              <a:buNone/>
            </a:pPr>
            <a:r>
              <a:rPr lang="en-US" sz="1600" b="0" i="0" u="none" strike="noStrike" cap="none" dirty="0">
                <a:solidFill>
                  <a:schemeClr val="dk1"/>
                </a:solidFill>
                <a:latin typeface="Times New Roman" panose="02020603050405020304" pitchFamily="18" charset="0"/>
                <a:ea typeface="Bookman Old Style"/>
                <a:cs typeface="Times New Roman" panose="02020603050405020304" pitchFamily="18" charset="0"/>
                <a:sym typeface="Bookman Old Style"/>
              </a:rPr>
              <a:t>2.</a:t>
            </a:r>
            <a:r>
              <a:rPr lang="en-US" sz="1600" dirty="0">
                <a:latin typeface="Times New Roman" panose="02020603050405020304" pitchFamily="18" charset="0"/>
                <a:ea typeface="Bookman Old Style"/>
                <a:cs typeface="Times New Roman" panose="02020603050405020304" pitchFamily="18" charset="0"/>
                <a:sym typeface="Bookman Old Style"/>
              </a:rPr>
              <a:t>K.YUVARAJ</a:t>
            </a:r>
            <a:r>
              <a:rPr lang="en-US" sz="1600" b="0" i="0" u="none" strike="noStrike" cap="none" dirty="0">
                <a:solidFill>
                  <a:schemeClr val="dk1"/>
                </a:solidFill>
                <a:latin typeface="Times New Roman" panose="02020603050405020304" pitchFamily="18" charset="0"/>
                <a:ea typeface="Bookman Old Style"/>
                <a:cs typeface="Times New Roman" panose="02020603050405020304" pitchFamily="18" charset="0"/>
                <a:sym typeface="Bookman Old Style"/>
              </a:rPr>
              <a:t>			-22Q91A7226</a:t>
            </a:r>
            <a:endParaRPr sz="1600"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400"/>
              </a:spcBef>
              <a:spcAft>
                <a:spcPts val="0"/>
              </a:spcAft>
              <a:buClr>
                <a:schemeClr val="dk1"/>
              </a:buClr>
              <a:buSzPts val="2000"/>
              <a:buFont typeface="Bookman Old Style"/>
              <a:buNone/>
            </a:pPr>
            <a:r>
              <a:rPr lang="en-US" sz="1600" b="0" i="0" u="none" strike="noStrike" cap="none" dirty="0">
                <a:solidFill>
                  <a:schemeClr val="dk1"/>
                </a:solidFill>
                <a:latin typeface="Times New Roman" panose="02020603050405020304" pitchFamily="18" charset="0"/>
                <a:ea typeface="Bookman Old Style"/>
                <a:cs typeface="Times New Roman" panose="02020603050405020304" pitchFamily="18" charset="0"/>
                <a:sym typeface="Bookman Old Style"/>
              </a:rPr>
              <a:t>3.</a:t>
            </a:r>
            <a:r>
              <a:rPr lang="en-US" sz="1600" dirty="0">
                <a:latin typeface="Times New Roman" panose="02020603050405020304" pitchFamily="18" charset="0"/>
                <a:ea typeface="Bookman Old Style"/>
                <a:cs typeface="Times New Roman" panose="02020603050405020304" pitchFamily="18" charset="0"/>
                <a:sym typeface="Bookman Old Style"/>
              </a:rPr>
              <a:t>P.NEHA REDDY	</a:t>
            </a:r>
            <a:r>
              <a:rPr lang="en-US" sz="1600" b="0" i="0" u="none" strike="noStrike" cap="none" dirty="0">
                <a:solidFill>
                  <a:schemeClr val="dk1"/>
                </a:solidFill>
                <a:latin typeface="Times New Roman" panose="02020603050405020304" pitchFamily="18" charset="0"/>
                <a:ea typeface="Bookman Old Style"/>
                <a:cs typeface="Times New Roman" panose="02020603050405020304" pitchFamily="18" charset="0"/>
                <a:sym typeface="Bookman Old Style"/>
              </a:rPr>
              <a:t>		-22Q91A7239</a:t>
            </a:r>
            <a:endParaRPr sz="1600"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400"/>
              </a:spcBef>
              <a:spcAft>
                <a:spcPts val="0"/>
              </a:spcAft>
              <a:buClr>
                <a:schemeClr val="dk1"/>
              </a:buClr>
              <a:buSzPts val="2000"/>
              <a:buFont typeface="Bookman Old Style"/>
              <a:buNone/>
            </a:pPr>
            <a:r>
              <a:rPr lang="en-US" sz="1600" b="0" i="0" u="none" strike="noStrike" cap="none" dirty="0">
                <a:solidFill>
                  <a:schemeClr val="dk1"/>
                </a:solidFill>
                <a:latin typeface="Times New Roman" panose="02020603050405020304" pitchFamily="18" charset="0"/>
                <a:ea typeface="Bookman Old Style"/>
                <a:cs typeface="Times New Roman" panose="02020603050405020304" pitchFamily="18" charset="0"/>
                <a:sym typeface="Bookman Old Style"/>
              </a:rPr>
              <a:t>4.</a:t>
            </a:r>
            <a:r>
              <a:rPr lang="en-US" sz="1600" dirty="0">
                <a:latin typeface="Times New Roman" panose="02020603050405020304" pitchFamily="18" charset="0"/>
                <a:ea typeface="Bookman Old Style"/>
                <a:cs typeface="Times New Roman" panose="02020603050405020304" pitchFamily="18" charset="0"/>
                <a:sym typeface="Bookman Old Style"/>
              </a:rPr>
              <a:t>S.ROHITH ADITHYA</a:t>
            </a:r>
            <a:r>
              <a:rPr lang="en-US" sz="1600" b="0" i="0" u="none" strike="noStrike" cap="none" dirty="0">
                <a:solidFill>
                  <a:schemeClr val="dk1"/>
                </a:solidFill>
                <a:latin typeface="Times New Roman" panose="02020603050405020304" pitchFamily="18" charset="0"/>
                <a:ea typeface="Bookman Old Style"/>
                <a:cs typeface="Times New Roman" panose="02020603050405020304" pitchFamily="18" charset="0"/>
                <a:sym typeface="Bookman Old Style"/>
              </a:rPr>
              <a:t>		-22Q91A7250</a:t>
            </a:r>
            <a:endParaRPr sz="1600" dirty="0">
              <a:latin typeface="Times New Roman" panose="02020603050405020304" pitchFamily="18" charset="0"/>
              <a:cs typeface="Times New Roman" panose="02020603050405020304" pitchFamily="18" charset="0"/>
            </a:endParaRPr>
          </a:p>
          <a:p>
            <a:pPr marL="342900" marR="0" lvl="0" indent="-342900" algn="ctr" rtl="0">
              <a:lnSpc>
                <a:spcPct val="100000"/>
              </a:lnSpc>
              <a:spcBef>
                <a:spcPts val="480"/>
              </a:spcBef>
              <a:spcAft>
                <a:spcPts val="0"/>
              </a:spcAft>
              <a:buClr>
                <a:schemeClr val="dk1"/>
              </a:buClr>
              <a:buSzPts val="2400"/>
              <a:buFont typeface="Arial"/>
              <a:buNone/>
            </a:pPr>
            <a:r>
              <a:rPr lang="en-US" sz="2400" b="0" i="0" u="none" strike="noStrike" cap="none" dirty="0">
                <a:solidFill>
                  <a:schemeClr val="dk1"/>
                </a:solidFill>
                <a:latin typeface="Arial"/>
                <a:ea typeface="Arial"/>
                <a:cs typeface="Arial"/>
                <a:sym typeface="Arial"/>
              </a:rPr>
              <a:t>					</a:t>
            </a:r>
          </a:p>
          <a:p>
            <a:pPr marL="342900" marR="0" lvl="0" indent="-342900" algn="ctr" rtl="0">
              <a:lnSpc>
                <a:spcPct val="100000"/>
              </a:lnSpc>
              <a:spcBef>
                <a:spcPts val="480"/>
              </a:spcBef>
              <a:spcAft>
                <a:spcPts val="0"/>
              </a:spcAft>
              <a:buClr>
                <a:schemeClr val="dk1"/>
              </a:buClr>
              <a:buSzPts val="2400"/>
              <a:buFont typeface="Arial"/>
              <a:buNone/>
            </a:pPr>
            <a:endParaRPr lang="en-US" sz="2400" dirty="0"/>
          </a:p>
          <a:p>
            <a:pPr marL="342900" marR="0" lvl="0" indent="-342900" algn="ctr" rtl="0">
              <a:lnSpc>
                <a:spcPct val="100000"/>
              </a:lnSpc>
              <a:spcBef>
                <a:spcPts val="480"/>
              </a:spcBef>
              <a:spcAft>
                <a:spcPts val="0"/>
              </a:spcAft>
              <a:buClr>
                <a:schemeClr val="dk1"/>
              </a:buClr>
              <a:buSzPts val="2400"/>
              <a:buFont typeface="Arial"/>
              <a:buNone/>
            </a:pPr>
            <a:r>
              <a:rPr lang="en-US" sz="2400" b="0" i="0" u="none" strike="noStrike" cap="none" dirty="0">
                <a:solidFill>
                  <a:schemeClr val="dk1"/>
                </a:solidFill>
                <a:latin typeface="Arial"/>
                <a:ea typeface="Arial"/>
                <a:cs typeface="Arial"/>
                <a:sym typeface="Arial"/>
              </a:rPr>
              <a:t>					     </a:t>
            </a:r>
            <a:r>
              <a:rPr lang="en-US" sz="1800" b="1" i="0" u="none" strike="noStrike" cap="none" dirty="0">
                <a:solidFill>
                  <a:schemeClr val="dk1"/>
                </a:solidFill>
                <a:latin typeface="Bookman Old Style" panose="02050604050505020204" pitchFamily="18" charset="0"/>
                <a:sym typeface="Arial"/>
              </a:rPr>
              <a:t>Under the Guidance of </a:t>
            </a:r>
            <a:endParaRPr sz="1800" b="1" dirty="0">
              <a:latin typeface="Bookman Old Style" panose="02050604050505020204" pitchFamily="18" charset="0"/>
            </a:endParaRPr>
          </a:p>
          <a:p>
            <a:pPr marL="342900" marR="0" lvl="0" indent="-342900" algn="l" rtl="0">
              <a:lnSpc>
                <a:spcPct val="100000"/>
              </a:lnSpc>
              <a:spcBef>
                <a:spcPts val="400"/>
              </a:spcBef>
              <a:spcAft>
                <a:spcPts val="0"/>
              </a:spcAft>
              <a:buClr>
                <a:schemeClr val="dk1"/>
              </a:buClr>
              <a:buSzPts val="2000"/>
              <a:buFont typeface="Bookman Old Style"/>
              <a:buNone/>
            </a:pPr>
            <a:r>
              <a:rPr lang="en-US" sz="2000" b="0" i="0" u="none" strike="noStrike" cap="none" dirty="0">
                <a:solidFill>
                  <a:schemeClr val="dk1"/>
                </a:solidFill>
                <a:latin typeface="Bookman Old Style"/>
                <a:ea typeface="Bookman Old Style"/>
                <a:cs typeface="Bookman Old Style"/>
                <a:sym typeface="Bookman Old Style"/>
              </a:rPr>
              <a:t>				</a:t>
            </a:r>
            <a:r>
              <a:rPr lang="en-US" sz="2000" dirty="0">
                <a:latin typeface="Bookman Old Style"/>
                <a:ea typeface="Bookman Old Style"/>
                <a:cs typeface="Bookman Old Style"/>
                <a:sym typeface="Bookman Old Style"/>
              </a:rPr>
              <a:t>           		  Mrs. T. Naga Praveena</a:t>
            </a:r>
          </a:p>
          <a:p>
            <a:pPr marL="342900" marR="0" lvl="0" indent="-342900" algn="l" rtl="0">
              <a:lnSpc>
                <a:spcPct val="100000"/>
              </a:lnSpc>
              <a:spcBef>
                <a:spcPts val="400"/>
              </a:spcBef>
              <a:spcAft>
                <a:spcPts val="0"/>
              </a:spcAft>
              <a:buClr>
                <a:schemeClr val="dk1"/>
              </a:buClr>
              <a:buSzPts val="2000"/>
              <a:buFont typeface="Bookman Old Style"/>
              <a:buNone/>
            </a:pPr>
            <a:r>
              <a:rPr lang="en-US" sz="2000" dirty="0">
                <a:latin typeface="Bookman Old Style"/>
                <a:cs typeface="Times New Roman" panose="02020603050405020304" pitchFamily="18" charset="0"/>
                <a:sym typeface="Bookman Old Style"/>
              </a:rPr>
              <a:t>						       Asst. Professor</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508E17-6CE5-89AF-8774-5E7BBA6699CA}"/>
              </a:ext>
            </a:extLst>
          </p:cNvPr>
          <p:cNvSpPr>
            <a:spLocks noGrp="1"/>
          </p:cNvSpPr>
          <p:nvPr>
            <p:ph type="body" idx="1"/>
          </p:nvPr>
        </p:nvSpPr>
        <p:spPr/>
        <p:txBody>
          <a:bodyPr/>
          <a:lstStyle/>
          <a:p>
            <a:pPr marL="114300" indent="0">
              <a:buNone/>
            </a:pPr>
            <a:r>
              <a:rPr lang="en-IN" sz="1800" dirty="0">
                <a:latin typeface="Times New Roman" panose="02020603050405020304" pitchFamily="18" charset="0"/>
                <a:cs typeface="Times New Roman" panose="02020603050405020304" pitchFamily="18" charset="0"/>
              </a:rPr>
              <a:t>[1] V. J. Hodge, R. Hawkins, and R. Alexander, ‘‘Deep reinforcement learning for drone navigation using sensor data,’’ Neural </a:t>
            </a:r>
            <a:r>
              <a:rPr lang="en-IN" sz="1800" dirty="0" err="1">
                <a:latin typeface="Times New Roman" panose="02020603050405020304" pitchFamily="18" charset="0"/>
                <a:cs typeface="Times New Roman" panose="02020603050405020304" pitchFamily="18" charset="0"/>
              </a:rPr>
              <a:t>Comput</a:t>
            </a:r>
            <a:r>
              <a:rPr lang="en-IN" sz="1800" dirty="0">
                <a:latin typeface="Times New Roman" panose="02020603050405020304" pitchFamily="18" charset="0"/>
                <a:cs typeface="Times New Roman" panose="02020603050405020304" pitchFamily="18" charset="0"/>
              </a:rPr>
              <a:t>. Appl., vol. 33, no. 6, pp. 2015–2033, Jun. 2020,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10.1007/s00521-020-05097-x.</a:t>
            </a:r>
          </a:p>
          <a:p>
            <a:pPr marL="114300" indent="0">
              <a:buNone/>
            </a:pPr>
            <a:r>
              <a:rPr lang="en-US" sz="1800" dirty="0">
                <a:latin typeface="Times New Roman" panose="02020603050405020304" pitchFamily="18" charset="0"/>
                <a:cs typeface="Times New Roman" panose="02020603050405020304" pitchFamily="18" charset="0"/>
              </a:rPr>
              <a:t>[2] D. Gallacher, ‘‘Drones to manage the urban environment: Risks, rewards, alternatives,’’ J. Unmanned Vehicle Syst., vol. 4, no. 2, pp. 115–124, Jun. 2016</a:t>
            </a:r>
            <a:r>
              <a:rPr lang="en-IN" sz="1800" dirty="0">
                <a:latin typeface="Times New Roman" panose="02020603050405020304" pitchFamily="18" charset="0"/>
                <a:cs typeface="Times New Roman" panose="02020603050405020304" pitchFamily="18" charset="0"/>
              </a:rPr>
              <a:t> .</a:t>
            </a:r>
          </a:p>
          <a:p>
            <a:pPr marL="114300" indent="0">
              <a:buNone/>
            </a:pPr>
            <a:r>
              <a:rPr lang="en-IN" sz="1800" dirty="0">
                <a:latin typeface="Times New Roman" panose="02020603050405020304" pitchFamily="18" charset="0"/>
                <a:cs typeface="Times New Roman" panose="02020603050405020304" pitchFamily="18" charset="0"/>
              </a:rPr>
              <a:t>[3] D. Jeong, ‘‘Road damage detection using YOLO with smartphone images,’’ in Proc. IEEE Int. Conf. Big Data (Big Data), Dec. 2020, pp. 5559–5562,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10.1109/BIGDATA50022.2020.9377847. </a:t>
            </a:r>
          </a:p>
          <a:p>
            <a:pPr marL="114300" indent="0">
              <a:buNone/>
            </a:pPr>
            <a:r>
              <a:rPr lang="en-IN" sz="1800" dirty="0">
                <a:latin typeface="Times New Roman" panose="02020603050405020304" pitchFamily="18" charset="0"/>
                <a:cs typeface="Times New Roman" panose="02020603050405020304" pitchFamily="18" charset="0"/>
              </a:rPr>
              <a:t>[4] Y. Bhatia, R. Rai, V. Gupta, N. Aggarwal, and A. Akula, ‘‘Convolutional neural networks based potholes detection using thermal imaging,’’ J. King Saud Univ.-</a:t>
            </a:r>
            <a:r>
              <a:rPr lang="en-IN" sz="1800" dirty="0" err="1">
                <a:latin typeface="Times New Roman" panose="02020603050405020304" pitchFamily="18" charset="0"/>
                <a:cs typeface="Times New Roman" panose="02020603050405020304" pitchFamily="18" charset="0"/>
              </a:rPr>
              <a:t>Comput</a:t>
            </a:r>
            <a:r>
              <a:rPr lang="en-IN" sz="1800" dirty="0">
                <a:latin typeface="Times New Roman" panose="02020603050405020304" pitchFamily="18" charset="0"/>
                <a:cs typeface="Times New Roman" panose="02020603050405020304" pitchFamily="18" charset="0"/>
              </a:rPr>
              <a:t>. Inf. Sci., vol. 34, no. 3, pp. 578–588, Mar. 2022,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10.1016/j.jksuci.2019.02.004.</a:t>
            </a:r>
          </a:p>
          <a:p>
            <a:pPr marL="114300" indent="0">
              <a:buNone/>
            </a:pPr>
            <a:r>
              <a:rPr lang="en-IN" sz="1800" dirty="0">
                <a:latin typeface="Times New Roman" panose="02020603050405020304" pitchFamily="18" charset="0"/>
                <a:cs typeface="Times New Roman" panose="02020603050405020304" pitchFamily="18" charset="0"/>
              </a:rPr>
              <a:t>[5] D. Arya, H. Maeda, S. K. Ghosh, D. Toshniwal, and Y. Sekimoto, ‘‘RDD2022: A multi-national image dataset for automatic road damage detection,’’ 2022, arXiv:2209.08538.  </a:t>
            </a:r>
          </a:p>
        </p:txBody>
      </p:sp>
      <p:sp>
        <p:nvSpPr>
          <p:cNvPr id="4" name="Title 1">
            <a:extLst>
              <a:ext uri="{FF2B5EF4-FFF2-40B4-BE49-F238E27FC236}">
                <a16:creationId xmlns:a16="http://schemas.microsoft.com/office/drawing/2014/main" id="{E34BB03F-86DE-0D92-1C55-57FCF42DB59A}"/>
              </a:ext>
            </a:extLst>
          </p:cNvPr>
          <p:cNvSpPr txBox="1">
            <a:spLocks/>
          </p:cNvSpPr>
          <p:nvPr/>
        </p:nvSpPr>
        <p:spPr>
          <a:xfrm>
            <a:off x="550334" y="316970"/>
            <a:ext cx="82296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pPr marL="342900">
              <a:spcBef>
                <a:spcPts val="320"/>
              </a:spcBef>
              <a:buSzPts val="1600"/>
            </a:pPr>
            <a:r>
              <a:rPr lang="en-IN" sz="2000" b="1" dirty="0">
                <a:latin typeface="Bookman Old Style" panose="02050604050505020204" pitchFamily="18" charset="0"/>
                <a:cs typeface="Times New Roman" panose="02020603050405020304" pitchFamily="18" charset="0"/>
              </a:rPr>
              <a:t>REFERENCES</a:t>
            </a:r>
          </a:p>
        </p:txBody>
      </p:sp>
    </p:spTree>
    <p:extLst>
      <p:ext uri="{BB962C8B-B14F-4D97-AF65-F5344CB8AC3E}">
        <p14:creationId xmlns:p14="http://schemas.microsoft.com/office/powerpoint/2010/main" val="196188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2000" b="1" i="0" u="none" dirty="0">
                <a:solidFill>
                  <a:schemeClr val="dk2"/>
                </a:solidFill>
                <a:latin typeface="Bookman Old Style" panose="02050604050505020204" pitchFamily="18" charset="0"/>
                <a:sym typeface="Arial"/>
              </a:rPr>
              <a:t>CONTENTS</a:t>
            </a:r>
            <a:endParaRPr sz="2000" b="1" dirty="0">
              <a:latin typeface="Bookman Old Style" panose="02050604050505020204" pitchFamily="18" charset="0"/>
            </a:endParaRPr>
          </a:p>
        </p:txBody>
      </p:sp>
      <p:sp>
        <p:nvSpPr>
          <p:cNvPr id="99" name="Google Shape;99;p1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1600"/>
              <a:buFont typeface="Arial"/>
              <a:buChar char="•"/>
            </a:pP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ABSTRACT</a:t>
            </a:r>
            <a:endParaRPr sz="1600"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320"/>
              </a:spcBef>
              <a:spcAft>
                <a:spcPts val="0"/>
              </a:spcAft>
              <a:buClr>
                <a:schemeClr val="dk1"/>
              </a:buClr>
              <a:buSzPts val="1600"/>
              <a:buFont typeface="Arial"/>
              <a:buChar char="•"/>
            </a:pP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INTRODUCTION</a:t>
            </a:r>
            <a:endParaRPr sz="1600"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320"/>
              </a:spcBef>
              <a:spcAft>
                <a:spcPts val="0"/>
              </a:spcAft>
              <a:buClr>
                <a:schemeClr val="dk1"/>
              </a:buClr>
              <a:buSzPts val="1600"/>
              <a:buFont typeface="Arial"/>
              <a:buChar char="•"/>
            </a:pP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LITERATURE SURVEY</a:t>
            </a:r>
          </a:p>
          <a:p>
            <a:pPr marL="342900" marR="0" lvl="0" indent="-342900" algn="l" rtl="0">
              <a:lnSpc>
                <a:spcPct val="100000"/>
              </a:lnSpc>
              <a:spcBef>
                <a:spcPts val="320"/>
              </a:spcBef>
              <a:spcAft>
                <a:spcPts val="0"/>
              </a:spcAft>
              <a:buClr>
                <a:schemeClr val="dk1"/>
              </a:buClr>
              <a:buSzPts val="1600"/>
              <a:buFont typeface="Arial"/>
              <a:buChar char="•"/>
            </a:pPr>
            <a:r>
              <a:rPr lang="en-US" sz="1600" dirty="0">
                <a:latin typeface="Times New Roman" panose="02020603050405020304" pitchFamily="18" charset="0"/>
                <a:cs typeface="Times New Roman" panose="02020603050405020304" pitchFamily="18" charset="0"/>
              </a:rPr>
              <a:t>EXISTING METHODOLOGY</a:t>
            </a:r>
          </a:p>
          <a:p>
            <a:pPr marL="342900" marR="0" lvl="0" indent="-342900" algn="l" rtl="0">
              <a:lnSpc>
                <a:spcPct val="100000"/>
              </a:lnSpc>
              <a:spcBef>
                <a:spcPts val="320"/>
              </a:spcBef>
              <a:spcAft>
                <a:spcPts val="0"/>
              </a:spcAft>
              <a:buClr>
                <a:schemeClr val="dk1"/>
              </a:buClr>
              <a:buSzPts val="1600"/>
              <a:buFont typeface="Arial"/>
              <a:buChar char="•"/>
            </a:pPr>
            <a:r>
              <a:rPr lang="en-US" sz="1600" dirty="0">
                <a:latin typeface="Times New Roman" panose="02020603050405020304" pitchFamily="18" charset="0"/>
                <a:cs typeface="Times New Roman" panose="02020603050405020304" pitchFamily="18" charset="0"/>
              </a:rPr>
              <a:t>PROPOSED METHODOLOGY</a:t>
            </a:r>
            <a:endParaRPr sz="1600"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320"/>
              </a:spcBef>
              <a:spcAft>
                <a:spcPts val="0"/>
              </a:spcAft>
              <a:buClr>
                <a:schemeClr val="dk1"/>
              </a:buClr>
              <a:buSzPts val="1600"/>
              <a:buFont typeface="Arial"/>
              <a:buChar char="•"/>
            </a:pP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HARDWARE/SOFTWARE REQUIREMENTS</a:t>
            </a:r>
            <a:endParaRPr sz="1600"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320"/>
              </a:spcBef>
              <a:spcAft>
                <a:spcPts val="0"/>
              </a:spcAft>
              <a:buClr>
                <a:schemeClr val="dk1"/>
              </a:buClr>
              <a:buSzPts val="1600"/>
              <a:buFont typeface="Arial"/>
              <a:buChar char="•"/>
            </a:pP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ARCHITECTURE</a:t>
            </a:r>
            <a:endParaRPr sz="1600"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320"/>
              </a:spcBef>
              <a:spcAft>
                <a:spcPts val="0"/>
              </a:spcAft>
              <a:buClr>
                <a:schemeClr val="dk1"/>
              </a:buClr>
              <a:buSzPts val="1600"/>
              <a:buFont typeface="Arial"/>
              <a:buChar char="•"/>
            </a:pP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MODULES</a:t>
            </a:r>
          </a:p>
          <a:p>
            <a:pPr marL="342900">
              <a:spcBef>
                <a:spcPts val="320"/>
              </a:spcBef>
              <a:buSzPts val="1600"/>
            </a:pPr>
            <a:r>
              <a:rPr lang="en-IN" sz="1600" dirty="0">
                <a:latin typeface="Times New Roman" panose="02020603050405020304" pitchFamily="18" charset="0"/>
                <a:cs typeface="Times New Roman" panose="02020603050405020304" pitchFamily="18" charset="0"/>
              </a:rPr>
              <a:t>METHODOLOGIES</a:t>
            </a:r>
          </a:p>
          <a:p>
            <a:pPr marL="342900">
              <a:spcBef>
                <a:spcPts val="320"/>
              </a:spcBef>
              <a:buSzPts val="1600"/>
            </a:pPr>
            <a:r>
              <a:rPr lang="en-IN" sz="1600" dirty="0">
                <a:latin typeface="Times New Roman" panose="02020603050405020304" pitchFamily="18" charset="0"/>
                <a:cs typeface="Times New Roman" panose="02020603050405020304" pitchFamily="18" charset="0"/>
              </a:rPr>
              <a:t>SAMPLE OUTPUT</a:t>
            </a:r>
          </a:p>
          <a:p>
            <a:pPr marL="342900">
              <a:spcBef>
                <a:spcPts val="320"/>
              </a:spcBef>
              <a:buSzPts val="1600"/>
            </a:pPr>
            <a:r>
              <a:rPr lang="en-IN" sz="1600" dirty="0">
                <a:latin typeface="Times New Roman" panose="02020603050405020304" pitchFamily="18" charset="0"/>
                <a:cs typeface="Times New Roman" panose="02020603050405020304" pitchFamily="18" charset="0"/>
              </a:rPr>
              <a:t>CONCLUSION &amp; FUTURE ENHANCEMENT</a:t>
            </a:r>
          </a:p>
          <a:p>
            <a:pPr marL="342900">
              <a:spcBef>
                <a:spcPts val="320"/>
              </a:spcBef>
              <a:buSzPts val="1600"/>
            </a:pPr>
            <a:r>
              <a:rPr lang="en-IN" sz="1600" dirty="0">
                <a:latin typeface="Times New Roman" panose="02020603050405020304" pitchFamily="18" charset="0"/>
                <a:cs typeface="Times New Roman" panose="02020603050405020304" pitchFamily="18" charset="0"/>
              </a:rPr>
              <a:t>REFERENCES</a:t>
            </a:r>
          </a:p>
          <a:p>
            <a:pPr marL="342900">
              <a:spcBef>
                <a:spcPts val="320"/>
              </a:spcBef>
              <a:buSzPts val="1600"/>
            </a:pPr>
            <a:endParaRPr lang="en-IN" sz="1600" dirty="0">
              <a:latin typeface="Times New Roman" panose="02020603050405020304" pitchFamily="18" charset="0"/>
              <a:cs typeface="Times New Roman" panose="02020603050405020304" pitchFamily="18" charset="0"/>
            </a:endParaRPr>
          </a:p>
          <a:p>
            <a:pPr marL="342900" marR="0" lvl="0" indent="-342900" algn="l" rtl="0">
              <a:lnSpc>
                <a:spcPct val="100000"/>
              </a:lnSpc>
              <a:spcBef>
                <a:spcPts val="320"/>
              </a:spcBef>
              <a:spcAft>
                <a:spcPts val="0"/>
              </a:spcAft>
              <a:buClr>
                <a:schemeClr val="dk1"/>
              </a:buClr>
              <a:buSzPts val="1600"/>
              <a:buFont typeface="Arial"/>
              <a:buChar char="•"/>
            </a:pPr>
            <a:endParaRPr sz="1600" b="0" i="0" u="none" strike="noStrike" cap="none" dirty="0">
              <a:solidFill>
                <a:schemeClr val="dk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strike="noStrike" cap="none" dirty="0">
              <a:solidFill>
                <a:schemeClr val="dk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strike="noStrike" cap="none" dirty="0">
              <a:solidFill>
                <a:schemeClr val="dk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strike="noStrike" cap="none" dirty="0">
              <a:solidFill>
                <a:schemeClr val="dk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strike="noStrike" cap="none" dirty="0">
              <a:solidFill>
                <a:schemeClr val="dk1"/>
              </a:solidFill>
              <a:latin typeface="Arial"/>
              <a:ea typeface="Arial"/>
              <a:cs typeface="Arial"/>
              <a:sym typeface="Arial"/>
            </a:endParaRPr>
          </a:p>
          <a:p>
            <a:pPr marL="342900" marR="0" lvl="0" indent="-241300" algn="l" rtl="0">
              <a:spcBef>
                <a:spcPts val="320"/>
              </a:spcBef>
              <a:spcAft>
                <a:spcPts val="0"/>
              </a:spcAft>
              <a:buClr>
                <a:schemeClr val="dk1"/>
              </a:buClr>
              <a:buSzPts val="1600"/>
              <a:buFont typeface="Arial"/>
              <a:buNone/>
            </a:pPr>
            <a:endParaRPr sz="1600" b="0" i="0" u="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4EFB-78DA-90E6-1CFB-EB721CC9ACC5}"/>
              </a:ext>
            </a:extLst>
          </p:cNvPr>
          <p:cNvSpPr>
            <a:spLocks noGrp="1"/>
          </p:cNvSpPr>
          <p:nvPr>
            <p:ph type="title"/>
          </p:nvPr>
        </p:nvSpPr>
        <p:spPr/>
        <p:txBody>
          <a:bodyPr/>
          <a:lstStyle/>
          <a:p>
            <a:r>
              <a:rPr lang="en-IN" sz="2000" b="1" dirty="0">
                <a:latin typeface="Bookman Old Style" panose="02050604050505020204" pitchFamily="18" charset="0"/>
              </a:rPr>
              <a:t>ABSTRACT</a:t>
            </a:r>
          </a:p>
        </p:txBody>
      </p:sp>
      <p:sp>
        <p:nvSpPr>
          <p:cNvPr id="3" name="Text Placeholder 2">
            <a:extLst>
              <a:ext uri="{FF2B5EF4-FFF2-40B4-BE49-F238E27FC236}">
                <a16:creationId xmlns:a16="http://schemas.microsoft.com/office/drawing/2014/main" id="{C03DD1A3-BDD6-C260-F6AC-9CBC22E89181}"/>
              </a:ext>
            </a:extLst>
          </p:cNvPr>
          <p:cNvSpPr>
            <a:spLocks noGrp="1"/>
          </p:cNvSpPr>
          <p:nvPr>
            <p:ph type="body" idx="1"/>
          </p:nvPr>
        </p:nvSpPr>
        <p:spPr/>
        <p:txBody>
          <a:bodyPr/>
          <a:lstStyle/>
          <a:p>
            <a:pPr marL="114300" indent="0" algn="just">
              <a:buNone/>
            </a:pPr>
            <a:r>
              <a:rPr lang="en-US" sz="1600" b="0" i="0" dirty="0">
                <a:effectLst/>
                <a:latin typeface="Times New Roman" panose="02020603050405020304" pitchFamily="18" charset="0"/>
                <a:cs typeface="Times New Roman" panose="02020603050405020304" pitchFamily="18" charset="0"/>
              </a:rPr>
              <a:t>Automated road damage detection using UAV imagery and deep learning offers a transformative approach to infrastructure maintenance, addressing the inefficiencies and risks of manual inspections. This project leverages cutting-edge object detection algorithms and aerial imaging to enhance accuracy and scalability in identifying road defects. Replace labor-intensive manual inspections with AI-driven solutions to improve safety, reduce costs, and enable real-time monitoring. UAVs equipped with high-resolution cameras capture road surface images from multiple angles and altitudes.</a:t>
            </a:r>
          </a:p>
          <a:p>
            <a:pPr marL="114300" indent="0" algn="just">
              <a:buNone/>
            </a:pPr>
            <a:r>
              <a:rPr lang="en-US" sz="1600" b="0" i="0" dirty="0">
                <a:effectLst/>
                <a:latin typeface="Times New Roman" panose="02020603050405020304" pitchFamily="18" charset="0"/>
                <a:cs typeface="Times New Roman" panose="02020603050405020304" pitchFamily="18" charset="0"/>
              </a:rPr>
              <a:t>       YOLOv5: Achieved 82.5% precision in detecting road damage.</a:t>
            </a:r>
          </a:p>
          <a:p>
            <a:pPr marL="114300" indent="0" algn="l">
              <a:buNone/>
            </a:pPr>
            <a:r>
              <a:rPr lang="en-US" sz="1600" b="0" i="0" dirty="0">
                <a:effectLst/>
                <a:latin typeface="Times New Roman" panose="02020603050405020304" pitchFamily="18" charset="0"/>
                <a:cs typeface="Times New Roman" panose="02020603050405020304" pitchFamily="18" charset="0"/>
              </a:rPr>
              <a:t>       YOLOv7: Matched YOLOv5's precision (82.5%) with improved inference speed.</a:t>
            </a:r>
          </a:p>
          <a:p>
            <a:pPr marL="114300" indent="0" algn="l">
              <a:buNone/>
            </a:pPr>
            <a:r>
              <a:rPr lang="en-US" sz="1600" b="0" i="0" dirty="0">
                <a:effectLst/>
                <a:latin typeface="Times New Roman" panose="02020603050405020304" pitchFamily="18" charset="0"/>
                <a:cs typeface="Times New Roman" panose="02020603050405020304" pitchFamily="18" charset="0"/>
              </a:rPr>
              <a:t>       YOLOv8: Introduced as an enhancement, achieving 82% mean Average Precision (</a:t>
            </a:r>
            <a:r>
              <a:rPr lang="en-US" sz="1600" b="0" i="0" dirty="0" err="1">
                <a:effectLst/>
                <a:latin typeface="Times New Roman" panose="02020603050405020304" pitchFamily="18" charset="0"/>
                <a:cs typeface="Times New Roman" panose="02020603050405020304" pitchFamily="18" charset="0"/>
              </a:rPr>
              <a:t>mAP</a:t>
            </a:r>
            <a:r>
              <a:rPr lang="en-US" sz="1600" b="0" i="0" dirty="0">
                <a:effectLst/>
                <a:latin typeface="Times New Roman" panose="02020603050405020304" pitchFamily="18" charset="0"/>
                <a:cs typeface="Times New Roman" panose="02020603050405020304" pitchFamily="18" charset="0"/>
              </a:rPr>
              <a:t>).</a:t>
            </a:r>
          </a:p>
          <a:p>
            <a:pPr marL="114300" indent="0">
              <a:buNone/>
            </a:pPr>
            <a:r>
              <a:rPr lang="en-US" sz="1600" b="0" i="0" dirty="0">
                <a:effectLst/>
                <a:latin typeface="Times New Roman" panose="02020603050405020304" pitchFamily="18" charset="0"/>
                <a:cs typeface="Times New Roman" panose="02020603050405020304" pitchFamily="18" charset="0"/>
              </a:rPr>
              <a:t>Combined RDD2022 dataset (China) and Spanish road dataset for training and validation.</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599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09EDD-BDD8-CE80-BCA0-E28081B94713}"/>
              </a:ext>
            </a:extLst>
          </p:cNvPr>
          <p:cNvSpPr>
            <a:spLocks noGrp="1"/>
          </p:cNvSpPr>
          <p:nvPr>
            <p:ph type="title"/>
          </p:nvPr>
        </p:nvSpPr>
        <p:spPr/>
        <p:txBody>
          <a:bodyPr/>
          <a:lstStyle/>
          <a:p>
            <a:r>
              <a:rPr lang="en-IN" sz="2000" b="1" dirty="0">
                <a:latin typeface="Bookman Old Style" panose="02050604050505020204" pitchFamily="18" charset="0"/>
              </a:rPr>
              <a:t>INTRODUCTION</a:t>
            </a:r>
          </a:p>
        </p:txBody>
      </p:sp>
      <p:sp>
        <p:nvSpPr>
          <p:cNvPr id="3" name="Text Placeholder 2">
            <a:extLst>
              <a:ext uri="{FF2B5EF4-FFF2-40B4-BE49-F238E27FC236}">
                <a16:creationId xmlns:a16="http://schemas.microsoft.com/office/drawing/2014/main" id="{027C027D-2B6E-619D-9537-0E90AA975551}"/>
              </a:ext>
            </a:extLst>
          </p:cNvPr>
          <p:cNvSpPr>
            <a:spLocks noGrp="1"/>
          </p:cNvSpPr>
          <p:nvPr>
            <p:ph type="body" idx="1"/>
          </p:nvPr>
        </p:nvSpPr>
        <p:spPr>
          <a:xfrm>
            <a:off x="457200" y="1417749"/>
            <a:ext cx="8229600" cy="4944663"/>
          </a:xfrm>
        </p:spPr>
        <p:txBody>
          <a:bodyPr/>
          <a:lstStyle/>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Traditional road inspections are time-consuming, costly, and pose safety risks to human operators.</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Unmanned Aerial Vehicles (UAVs) can capture high-resolution images of roads from various angles, enabling automated analysis.</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Deep learning models significantly enhance the efficiency of road damage detection compared to manual methods.</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Datasets like RDD2022 and Spanish road datasets are used to train models on diverse damage types such as cracks and potholes.</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Algorithms like YOLOv5, YOLOv7, and YOLOv8 achieve high precision in detecting road damage, with YOLOv8 showing the most potential.</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Using UAVs for inspections reduces costs by eliminating 60-70% of manual labor and enhances safety by minimizing human exposure to hazards.</a:t>
            </a:r>
          </a:p>
          <a:p>
            <a:pPr algn="just">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Future enhancements include developing a user-friendly interface for real-time visualization and integrating satellite data for broader coverage.</a:t>
            </a:r>
          </a:p>
        </p:txBody>
      </p:sp>
    </p:spTree>
    <p:extLst>
      <p:ext uri="{BB962C8B-B14F-4D97-AF65-F5344CB8AC3E}">
        <p14:creationId xmlns:p14="http://schemas.microsoft.com/office/powerpoint/2010/main" val="60750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B9F8-07C8-60EE-6787-5E6C8C20B193}"/>
              </a:ext>
            </a:extLst>
          </p:cNvPr>
          <p:cNvSpPr>
            <a:spLocks noGrp="1"/>
          </p:cNvSpPr>
          <p:nvPr>
            <p:ph type="title"/>
          </p:nvPr>
        </p:nvSpPr>
        <p:spPr/>
        <p:txBody>
          <a:bodyPr/>
          <a:lstStyle/>
          <a:p>
            <a:r>
              <a:rPr lang="en-IN" sz="2000" b="1" dirty="0">
                <a:latin typeface="Bookman Old Style" panose="02050604050505020204" pitchFamily="18" charset="0"/>
              </a:rPr>
              <a:t>LITERATURE  SURVEY</a:t>
            </a:r>
          </a:p>
        </p:txBody>
      </p:sp>
      <p:sp>
        <p:nvSpPr>
          <p:cNvPr id="3" name="Text Placeholder 2">
            <a:extLst>
              <a:ext uri="{FF2B5EF4-FFF2-40B4-BE49-F238E27FC236}">
                <a16:creationId xmlns:a16="http://schemas.microsoft.com/office/drawing/2014/main" id="{BC1D459F-2BF1-BBCE-2BD5-9C5DB9369CF1}"/>
              </a:ext>
            </a:extLst>
          </p:cNvPr>
          <p:cNvSpPr>
            <a:spLocks noGrp="1"/>
          </p:cNvSpPr>
          <p:nvPr>
            <p:ph type="body" idx="1"/>
          </p:nvPr>
        </p:nvSpPr>
        <p:spPr>
          <a:xfrm>
            <a:off x="533400" y="1917282"/>
            <a:ext cx="8229600" cy="5164676"/>
          </a:xfrm>
        </p:spPr>
        <p:txBody>
          <a:bodyPr/>
          <a:lstStyle/>
          <a:p>
            <a:pPr marL="114300" indent="0">
              <a:lnSpc>
                <a:spcPct val="115000"/>
              </a:lnSpc>
              <a:spcAft>
                <a:spcPts val="800"/>
              </a:spcAft>
              <a:buNone/>
            </a:pPr>
            <a:r>
              <a:rPr lang="en-IN" sz="1800" b="1" kern="100" dirty="0">
                <a:effectLst/>
                <a:latin typeface="Bookman Old Style" panose="02050604050505020204" pitchFamily="18" charset="0"/>
                <a:ea typeface="Times New Roman" panose="02020603050405020304" pitchFamily="18" charset="0"/>
                <a:cs typeface="Times New Roman" panose="02020603050405020304" pitchFamily="18" charset="0"/>
              </a:rPr>
              <a:t>1. Title:</a:t>
            </a: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Deep reinforcement learning for drone navigation using sensor data.</a:t>
            </a:r>
          </a:p>
          <a:p>
            <a:pPr marL="114300" indent="0">
              <a:lnSpc>
                <a:spcPct val="115000"/>
              </a:lnSpc>
              <a:spcAft>
                <a:spcPts val="800"/>
              </a:spcAft>
              <a:buNone/>
            </a:pPr>
            <a:r>
              <a:rPr lang="en-US"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      Authors : </a:t>
            </a: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Victoria J. Hodge , Richard Hawkins, Rob Alexander.      </a:t>
            </a:r>
            <a:r>
              <a:rPr lang="en-US"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Year: </a:t>
            </a: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2020.</a:t>
            </a:r>
          </a:p>
          <a:p>
            <a:pPr marL="114300" indent="0">
              <a:lnSpc>
                <a:spcPct val="115000"/>
              </a:lnSpc>
              <a:spcAft>
                <a:spcPts val="800"/>
              </a:spcAft>
              <a:buNone/>
            </a:pPr>
            <a:r>
              <a:rPr lang="en-IN" sz="1800" b="1" kern="100" dirty="0">
                <a:latin typeface="Bookman Old Style" panose="02050604050505020204" pitchFamily="18" charset="0"/>
                <a:ea typeface="Times New Roman" panose="02020603050405020304" pitchFamily="18" charset="0"/>
                <a:cs typeface="Times New Roman" panose="02020603050405020304" pitchFamily="18" charset="0"/>
              </a:rPr>
              <a:t>2</a:t>
            </a:r>
            <a:r>
              <a:rPr lang="en-IN" sz="1800" b="1" kern="100" dirty="0">
                <a:effectLst/>
                <a:latin typeface="Bookman Old Style" panose="02050604050505020204" pitchFamily="18" charset="0"/>
                <a:ea typeface="Times New Roman" panose="02020603050405020304" pitchFamily="18" charset="0"/>
                <a:cs typeface="Times New Roman" panose="02020603050405020304" pitchFamily="18" charset="0"/>
              </a:rPr>
              <a:t>. Title:</a:t>
            </a:r>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Detection of Norway spruce trees (Picea abies) infested by bark beetle in UAV images using YOLOs architectures.</a:t>
            </a:r>
          </a:p>
          <a:p>
            <a:pPr marL="114300" indent="0">
              <a:lnSpc>
                <a:spcPct val="115000"/>
              </a:lnSpc>
              <a:spcAft>
                <a:spcPts val="800"/>
              </a:spcAft>
              <a:buNone/>
            </a:pPr>
            <a:r>
              <a:rPr lang="en-US"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      Authors : </a:t>
            </a: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Yousif Hamad , Anna </a:t>
            </a:r>
            <a:r>
              <a:rPr lang="en-US" sz="1600" kern="100" dirty="0" err="1">
                <a:effectLst/>
                <a:latin typeface="Times New Roman" panose="02020603050405020304" pitchFamily="18" charset="0"/>
                <a:ea typeface="Times New Roman" panose="02020603050405020304" pitchFamily="18" charset="0"/>
                <a:cs typeface="Times New Roman" panose="02020603050405020304" pitchFamily="18" charset="0"/>
              </a:rPr>
              <a:t>Alekhina</a:t>
            </a: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Year: </a:t>
            </a: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2022.</a:t>
            </a:r>
          </a:p>
          <a:p>
            <a:pPr marL="114300" indent="0">
              <a:lnSpc>
                <a:spcPct val="115000"/>
              </a:lnSpc>
              <a:spcAft>
                <a:spcPts val="800"/>
              </a:spcAft>
              <a:buNone/>
            </a:pPr>
            <a:r>
              <a:rPr lang="en-IN" sz="1800" b="1" kern="100" dirty="0">
                <a:effectLst/>
                <a:latin typeface="Bookman Old Style" panose="02050604050505020204" pitchFamily="18" charset="0"/>
                <a:ea typeface="Times New Roman" panose="02020603050405020304" pitchFamily="18" charset="0"/>
                <a:cs typeface="Times New Roman" panose="02020603050405020304" pitchFamily="18" charset="0"/>
              </a:rPr>
              <a:t>3. Title</a:t>
            </a: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0" dirty="0">
                <a:solidFill>
                  <a:srgbClr val="000000"/>
                </a:solidFill>
                <a:effectLst/>
                <a:latin typeface="Times New Roman" panose="02020603050405020304" pitchFamily="18" charset="0"/>
                <a:cs typeface="Times New Roman" panose="02020603050405020304" pitchFamily="18" charset="0"/>
              </a:rPr>
              <a:t>An Architectural Multi-Agent System for a Pavement Monitoring System with Pothole Recognition in UAV Images</a:t>
            </a:r>
            <a:r>
              <a:rPr lang="en-US" sz="1800" b="1" i="0" dirty="0">
                <a:solidFill>
                  <a:srgbClr val="000000"/>
                </a:solidFill>
                <a:effectLst/>
                <a:latin typeface="Times New Roman" panose="02020603050405020304" pitchFamily="18" charset="0"/>
                <a:cs typeface="Times New Roman" panose="02020603050405020304" pitchFamily="18" charset="0"/>
              </a:rPr>
              <a:t>.      </a:t>
            </a:r>
            <a:endParaRPr lang="en-US" sz="16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lnSpc>
                <a:spcPct val="115000"/>
              </a:lnSpc>
              <a:spcAft>
                <a:spcPts val="800"/>
              </a:spcAft>
              <a:buNone/>
            </a:pPr>
            <a:r>
              <a:rPr lang="en-US"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Authors : </a:t>
            </a:r>
            <a:r>
              <a:rPr lang="en-IN" sz="1600" i="0" dirty="0">
                <a:solidFill>
                  <a:srgbClr val="222222"/>
                </a:solidFill>
                <a:effectLst/>
                <a:latin typeface="Times New Roman" panose="02020603050405020304" pitchFamily="18" charset="0"/>
                <a:cs typeface="Times New Roman" panose="02020603050405020304" pitchFamily="18" charset="0"/>
              </a:rPr>
              <a:t>Luís Augusto Silva , David Peral García </a:t>
            </a:r>
            <a:r>
              <a:rPr lang="en-US"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Year: </a:t>
            </a: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2020.</a:t>
            </a:r>
          </a:p>
          <a:p>
            <a:pPr marL="114300" indent="0">
              <a:lnSpc>
                <a:spcPct val="115000"/>
              </a:lnSpc>
              <a:spcAft>
                <a:spcPts val="800"/>
              </a:spcAft>
              <a:buNone/>
            </a:pPr>
            <a:endPar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lnSpc>
                <a:spcPct val="115000"/>
              </a:lnSpc>
              <a:spcAft>
                <a:spcPts val="800"/>
              </a:spcAft>
              <a:buNone/>
            </a:pPr>
            <a:endParaRPr lang="en-IN" sz="16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spcBef>
                <a:spcPts val="0"/>
              </a:spcBef>
              <a:buNone/>
            </a:pPr>
            <a:endParaRPr lang="en-IN" sz="1600" dirty="0">
              <a:latin typeface="Times New Roman"/>
              <a:cs typeface="Times New Roman"/>
            </a:endParaRPr>
          </a:p>
          <a:p>
            <a:pPr marL="114300" indent="0" algn="just">
              <a:buNone/>
            </a:pPr>
            <a:endParaRPr lang="en-IN" sz="1600" dirty="0">
              <a:latin typeface="Times New Roman"/>
              <a:cs typeface="Times New Roman"/>
            </a:endParaRPr>
          </a:p>
          <a:p>
            <a:pPr marL="114300" indent="0" algn="just">
              <a:buNone/>
            </a:pPr>
            <a:endParaRPr lang="en-IN" sz="1600" dirty="0">
              <a:latin typeface="Times New Roman"/>
              <a:cs typeface="Times New Roman"/>
            </a:endParaRPr>
          </a:p>
          <a:p>
            <a:pPr algn="just"/>
            <a:endParaRPr lang="en-IN" sz="1600" dirty="0"/>
          </a:p>
        </p:txBody>
      </p:sp>
    </p:spTree>
    <p:extLst>
      <p:ext uri="{BB962C8B-B14F-4D97-AF65-F5344CB8AC3E}">
        <p14:creationId xmlns:p14="http://schemas.microsoft.com/office/powerpoint/2010/main" val="360674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B9F8-07C8-60EE-6787-5E6C8C20B193}"/>
              </a:ext>
            </a:extLst>
          </p:cNvPr>
          <p:cNvSpPr>
            <a:spLocks noGrp="1"/>
          </p:cNvSpPr>
          <p:nvPr>
            <p:ph type="title"/>
          </p:nvPr>
        </p:nvSpPr>
        <p:spPr/>
        <p:txBody>
          <a:bodyPr/>
          <a:lstStyle/>
          <a:p>
            <a:r>
              <a:rPr lang="en-US" sz="2000" b="1" dirty="0">
                <a:latin typeface="Bookman Old Style" panose="02050604050505020204" pitchFamily="18" charset="0"/>
              </a:rPr>
              <a:t>EXISTING METHODOLOGY</a:t>
            </a:r>
            <a:endParaRPr lang="en-IN" sz="2000" b="1" dirty="0">
              <a:latin typeface="Bookman Old Style" panose="02050604050505020204" pitchFamily="18" charset="0"/>
            </a:endParaRPr>
          </a:p>
        </p:txBody>
      </p:sp>
      <p:sp>
        <p:nvSpPr>
          <p:cNvPr id="3" name="Text Placeholder 2">
            <a:extLst>
              <a:ext uri="{FF2B5EF4-FFF2-40B4-BE49-F238E27FC236}">
                <a16:creationId xmlns:a16="http://schemas.microsoft.com/office/drawing/2014/main" id="{BC1D459F-2BF1-BBCE-2BD5-9C5DB9369CF1}"/>
              </a:ext>
            </a:extLst>
          </p:cNvPr>
          <p:cNvSpPr>
            <a:spLocks noGrp="1"/>
          </p:cNvSpPr>
          <p:nvPr>
            <p:ph type="body" idx="1"/>
          </p:nvPr>
        </p:nvSpPr>
        <p:spPr>
          <a:xfrm>
            <a:off x="457200" y="1417749"/>
            <a:ext cx="8229600" cy="5164676"/>
          </a:xfrm>
        </p:spPr>
        <p:txBody>
          <a:bodyPr/>
          <a:lstStyle/>
          <a:p>
            <a:pPr algn="just"/>
            <a:r>
              <a:rPr lang="en-US" sz="1600" dirty="0">
                <a:effectLst/>
                <a:latin typeface="Times New Roman" panose="02020603050405020304" pitchFamily="18" charset="0"/>
                <a:ea typeface="SimSun" panose="02010600030101010101" pitchFamily="2" charset="-122"/>
              </a:rPr>
              <a:t>Existing methods for road damage detection primarily rely on manual inspections, specialized vehicle-based monitoring systems, and traditional image processing techniques.</a:t>
            </a:r>
          </a:p>
          <a:p>
            <a:pPr algn="just"/>
            <a:r>
              <a:rPr lang="en-US" sz="1600" dirty="0">
                <a:effectLst/>
                <a:latin typeface="Times New Roman" panose="02020603050405020304" pitchFamily="18" charset="0"/>
                <a:ea typeface="SimSun" panose="02010600030101010101" pitchFamily="2" charset="-122"/>
              </a:rPr>
              <a:t> Manual inspections, though accurate, are labor-intensive and often limited to periodic checks. This increases the chances of undetected damage that can worsen over time, leading to higher repair costs and safety risks. </a:t>
            </a:r>
          </a:p>
          <a:p>
            <a:pPr algn="just"/>
            <a:r>
              <a:rPr lang="en-US" sz="1600" dirty="0">
                <a:effectLst/>
                <a:latin typeface="Times New Roman" panose="02020603050405020304" pitchFamily="18" charset="0"/>
                <a:ea typeface="SimSun" panose="02010600030101010101" pitchFamily="2" charset="-122"/>
              </a:rPr>
              <a:t>On the other hand, vehicle-mounted systems equipped with cameras and sensors offer an improvement but still require substantial human involvement in monitoring and data processing. </a:t>
            </a:r>
          </a:p>
          <a:p>
            <a:pPr marL="114300" indent="0" algn="just">
              <a:buNone/>
            </a:pPr>
            <a:r>
              <a:rPr lang="en-US" sz="1800" b="1" dirty="0">
                <a:latin typeface="Bookman Old Style" panose="02050604050505020204" pitchFamily="18" charset="0"/>
                <a:cs typeface="Times New Roman" panose="02020603050405020304" pitchFamily="18" charset="0"/>
              </a:rPr>
              <a:t>Disadvantages</a:t>
            </a:r>
          </a:p>
          <a:p>
            <a:pPr marL="114300" indent="0" algn="just">
              <a:buNone/>
            </a:pPr>
            <a:r>
              <a:rPr lang="en-US" sz="1600" dirty="0">
                <a:latin typeface="Times New Roman" panose="02020603050405020304" pitchFamily="18" charset="0"/>
                <a:cs typeface="Times New Roman" panose="02020603050405020304" pitchFamily="18" charset="0"/>
              </a:rPr>
              <a:t>	1. Less accuracy.</a:t>
            </a:r>
          </a:p>
          <a:p>
            <a:pPr marL="114300" indent="0" algn="just">
              <a:buNone/>
            </a:pPr>
            <a:r>
              <a:rPr lang="en-US" sz="1600" dirty="0">
                <a:latin typeface="Times New Roman" panose="02020603050405020304" pitchFamily="18" charset="0"/>
                <a:cs typeface="Times New Roman" panose="02020603050405020304" pitchFamily="18" charset="0"/>
              </a:rPr>
              <a:t>	2. Time Taking processes.</a:t>
            </a:r>
          </a:p>
          <a:p>
            <a:pPr marL="114300" indent="0" algn="just">
              <a:buNone/>
            </a:pPr>
            <a:r>
              <a:rPr lang="en-US" sz="1600" dirty="0">
                <a:latin typeface="Times New Roman" panose="02020603050405020304" pitchFamily="18" charset="0"/>
                <a:cs typeface="Times New Roman" panose="02020603050405020304" pitchFamily="18" charset="0"/>
              </a:rPr>
              <a:t>	3. High Computational Resources and Costs.</a:t>
            </a:r>
          </a:p>
          <a:p>
            <a:pPr marL="114300" indent="0" algn="just">
              <a:buNone/>
            </a:pPr>
            <a:r>
              <a:rPr lang="en-US" sz="1600" dirty="0">
                <a:latin typeface="Times New Roman" panose="02020603050405020304" pitchFamily="18" charset="0"/>
                <a:cs typeface="Times New Roman" panose="02020603050405020304" pitchFamily="18" charset="0"/>
              </a:rPr>
              <a:t>	4. Dependency on Human Intervention </a:t>
            </a:r>
          </a:p>
        </p:txBody>
      </p:sp>
    </p:spTree>
    <p:extLst>
      <p:ext uri="{BB962C8B-B14F-4D97-AF65-F5344CB8AC3E}">
        <p14:creationId xmlns:p14="http://schemas.microsoft.com/office/powerpoint/2010/main" val="1103778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9B9F8-07C8-60EE-6787-5E6C8C20B193}"/>
              </a:ext>
            </a:extLst>
          </p:cNvPr>
          <p:cNvSpPr>
            <a:spLocks noGrp="1"/>
          </p:cNvSpPr>
          <p:nvPr>
            <p:ph type="title"/>
          </p:nvPr>
        </p:nvSpPr>
        <p:spPr/>
        <p:txBody>
          <a:bodyPr/>
          <a:lstStyle/>
          <a:p>
            <a:r>
              <a:rPr lang="en-US" sz="2000" b="1" dirty="0">
                <a:latin typeface="Bookman Old Style" panose="02050604050505020204" pitchFamily="18" charset="0"/>
              </a:rPr>
              <a:t>PROPOSED METHODOLOGY</a:t>
            </a:r>
            <a:endParaRPr lang="en-IN" sz="2000" b="1" dirty="0">
              <a:latin typeface="Bookman Old Style" panose="02050604050505020204" pitchFamily="18" charset="0"/>
            </a:endParaRPr>
          </a:p>
        </p:txBody>
      </p:sp>
      <p:sp>
        <p:nvSpPr>
          <p:cNvPr id="3" name="Text Placeholder 2">
            <a:extLst>
              <a:ext uri="{FF2B5EF4-FFF2-40B4-BE49-F238E27FC236}">
                <a16:creationId xmlns:a16="http://schemas.microsoft.com/office/drawing/2014/main" id="{BC1D459F-2BF1-BBCE-2BD5-9C5DB9369CF1}"/>
              </a:ext>
            </a:extLst>
          </p:cNvPr>
          <p:cNvSpPr>
            <a:spLocks noGrp="1"/>
          </p:cNvSpPr>
          <p:nvPr>
            <p:ph type="body" idx="1"/>
          </p:nvPr>
        </p:nvSpPr>
        <p:spPr>
          <a:xfrm>
            <a:off x="457200" y="1417749"/>
            <a:ext cx="8229600" cy="5164676"/>
          </a:xfrm>
        </p:spPr>
        <p:txBody>
          <a:bodyPr/>
          <a:lstStyle/>
          <a:p>
            <a:pPr algn="just"/>
            <a:r>
              <a:rPr lang="en-US" sz="1600" dirty="0">
                <a:effectLst/>
                <a:latin typeface="Times New Roman" panose="02020603050405020304" pitchFamily="18" charset="0"/>
                <a:ea typeface="SimSun" panose="02010600030101010101" pitchFamily="2" charset="-122"/>
              </a:rPr>
              <a:t>In this project evaluating performance of 3 different YOLO (you look once object detection) algorithms such as YOLOV5, V7 and V8 to detect road damage from unmanned UAV images such as drone or satellite.</a:t>
            </a:r>
          </a:p>
          <a:p>
            <a:pPr algn="just"/>
            <a:r>
              <a:rPr lang="en-US" sz="1600" dirty="0">
                <a:effectLst/>
                <a:latin typeface="Times New Roman" panose="02020603050405020304" pitchFamily="18" charset="0"/>
                <a:ea typeface="SimSun" panose="02010600030101010101" pitchFamily="2" charset="-122"/>
              </a:rPr>
              <a:t> In all algorithms YOLOV8 is giving best prediction precision and you can read all details of YOLO from paper as its just giving evaluation details on 3 different model’s.</a:t>
            </a:r>
          </a:p>
          <a:p>
            <a:pPr algn="just"/>
            <a:r>
              <a:rPr lang="en-US" sz="1600" dirty="0">
                <a:effectLst/>
                <a:latin typeface="Times New Roman" panose="02020603050405020304" pitchFamily="18" charset="0"/>
                <a:ea typeface="SimSun" panose="02010600030101010101" pitchFamily="2" charset="-122"/>
              </a:rPr>
              <a:t>From dataset we have taken 200 images for training as huge number of images cannot be trained on normal systems. </a:t>
            </a:r>
          </a:p>
          <a:p>
            <a:pPr algn="just"/>
            <a:r>
              <a:rPr lang="en-US" sz="1600" dirty="0">
                <a:effectLst/>
                <a:latin typeface="Times New Roman" panose="02020603050405020304" pitchFamily="18" charset="0"/>
                <a:ea typeface="SimSun" panose="02010600030101010101" pitchFamily="2" charset="-122"/>
              </a:rPr>
              <a:t>Training all models will take lots of time so we have trained Yolov5 and Yolov7</a:t>
            </a:r>
          </a:p>
          <a:p>
            <a:pPr marL="114300" indent="0" algn="just">
              <a:buNone/>
            </a:pPr>
            <a:r>
              <a:rPr lang="en-IN" sz="1800" b="1" dirty="0">
                <a:effectLst/>
                <a:latin typeface="Bookman Old Style" panose="02050604050505020204" pitchFamily="18" charset="0"/>
                <a:ea typeface="Times New Roman" panose="02020603050405020304" pitchFamily="18" charset="0"/>
              </a:rPr>
              <a:t>Proposed System Advantages:</a:t>
            </a:r>
          </a:p>
          <a:p>
            <a:pPr marL="114300" indent="0" algn="just">
              <a:buNone/>
            </a:pPr>
            <a:r>
              <a:rPr lang="en-US" sz="1600" dirty="0">
                <a:latin typeface="Times New Roman" panose="02020603050405020304" pitchFamily="18" charset="0"/>
                <a:cs typeface="Times New Roman" panose="02020603050405020304" pitchFamily="18" charset="0"/>
              </a:rPr>
              <a:t>	1. High Accuracy</a:t>
            </a:r>
          </a:p>
          <a:p>
            <a:pPr marL="114300" indent="0" algn="just">
              <a:buNone/>
            </a:pPr>
            <a:r>
              <a:rPr lang="en-US" sz="1600" dirty="0">
                <a:latin typeface="Times New Roman" panose="02020603050405020304" pitchFamily="18" charset="0"/>
                <a:cs typeface="Times New Roman" panose="02020603050405020304" pitchFamily="18" charset="0"/>
              </a:rPr>
              <a:t>	2. Less Time Taken</a:t>
            </a:r>
          </a:p>
          <a:p>
            <a:pPr marL="114300" indent="0" algn="just">
              <a:buNone/>
            </a:pPr>
            <a:r>
              <a:rPr lang="en-US" sz="1600" dirty="0">
                <a:latin typeface="Times New Roman" panose="02020603050405020304" pitchFamily="18" charset="0"/>
                <a:cs typeface="Times New Roman" panose="02020603050405020304" pitchFamily="18" charset="0"/>
              </a:rPr>
              <a:t>	3. Less dependency on Human Intervention </a:t>
            </a:r>
          </a:p>
          <a:p>
            <a:pPr marL="11430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94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DF66-3399-6AE3-A7A1-FA21BF9AF44E}"/>
              </a:ext>
            </a:extLst>
          </p:cNvPr>
          <p:cNvSpPr>
            <a:spLocks noGrp="1"/>
          </p:cNvSpPr>
          <p:nvPr>
            <p:ph type="title"/>
          </p:nvPr>
        </p:nvSpPr>
        <p:spPr/>
        <p:txBody>
          <a:bodyPr/>
          <a:lstStyle/>
          <a:p>
            <a:r>
              <a:rPr lang="en-IN" sz="2000" b="1" dirty="0">
                <a:latin typeface="Bookman Old Style" panose="02050604050505020204" pitchFamily="18" charset="0"/>
              </a:rPr>
              <a:t>HARDWARE/SOFTWARE REQUIREMENTS</a:t>
            </a:r>
          </a:p>
        </p:txBody>
      </p:sp>
      <p:graphicFrame>
        <p:nvGraphicFramePr>
          <p:cNvPr id="7" name="Table 6">
            <a:extLst>
              <a:ext uri="{FF2B5EF4-FFF2-40B4-BE49-F238E27FC236}">
                <a16:creationId xmlns:a16="http://schemas.microsoft.com/office/drawing/2014/main" id="{69A65738-624B-9A98-FD35-02C9E5642661}"/>
              </a:ext>
            </a:extLst>
          </p:cNvPr>
          <p:cNvGraphicFramePr>
            <a:graphicFrameLocks noGrp="1"/>
          </p:cNvGraphicFramePr>
          <p:nvPr/>
        </p:nvGraphicFramePr>
        <p:xfrm>
          <a:off x="643466" y="1620700"/>
          <a:ext cx="8229600" cy="5198202"/>
        </p:xfrm>
        <a:graphic>
          <a:graphicData uri="http://schemas.openxmlformats.org/drawingml/2006/table">
            <a:tbl>
              <a:tblPr>
                <a:tableStyleId>{2D5ABB26-0587-4C30-8999-92F81FD0307C}</a:tableStyleId>
              </a:tblPr>
              <a:tblGrid>
                <a:gridCol w="4114800">
                  <a:extLst>
                    <a:ext uri="{9D8B030D-6E8A-4147-A177-3AD203B41FA5}">
                      <a16:colId xmlns:a16="http://schemas.microsoft.com/office/drawing/2014/main" val="493992787"/>
                    </a:ext>
                  </a:extLst>
                </a:gridCol>
                <a:gridCol w="4114800">
                  <a:extLst>
                    <a:ext uri="{9D8B030D-6E8A-4147-A177-3AD203B41FA5}">
                      <a16:colId xmlns:a16="http://schemas.microsoft.com/office/drawing/2014/main" val="2044212704"/>
                    </a:ext>
                  </a:extLst>
                </a:gridCol>
              </a:tblGrid>
              <a:tr h="1654221">
                <a:tc>
                  <a:txBody>
                    <a:bodyPr/>
                    <a:lstStyle/>
                    <a:p>
                      <a:pPr marL="285750" indent="-285750">
                        <a:buFont typeface="Wingdings" panose="05000000000000000000" pitchFamily="2" charset="2"/>
                        <a:buChar char="v"/>
                      </a:pPr>
                      <a:r>
                        <a:rPr lang="en-IN" sz="1800" b="1" dirty="0">
                          <a:latin typeface="Bookman Old Style" panose="02050604050505020204" pitchFamily="18" charset="0"/>
                          <a:cs typeface="Times New Roman" panose="02020603050405020304" pitchFamily="18" charset="0"/>
                        </a:rPr>
                        <a:t>HARDWARE REQUIREMENTS</a:t>
                      </a:r>
                    </a:p>
                    <a:p>
                      <a:pPr marL="0" indent="0">
                        <a:buFont typeface="Wingdings" panose="05000000000000000000" pitchFamily="2" charset="2"/>
                        <a:buNone/>
                      </a:pPr>
                      <a:endParaRPr lang="en-IN" sz="1800" b="1" dirty="0"/>
                    </a:p>
                    <a:p>
                      <a:pPr marL="285750" lvl="0" indent="-285750">
                        <a:buFont typeface="Wingdings" panose="05000000000000000000" pitchFamily="2" charset="2"/>
                        <a:buChar char="ü"/>
                      </a:pPr>
                      <a:r>
                        <a:rPr lang="en-GB" sz="1600" b="1" u="none" strike="noStrike" cap="none" dirty="0">
                          <a:solidFill>
                            <a:srgbClr val="000000"/>
                          </a:solidFill>
                          <a:effectLst/>
                          <a:latin typeface="Bookman Old Style" panose="02050604050505020204" pitchFamily="18" charset="0"/>
                          <a:sym typeface="Arial"/>
                        </a:rPr>
                        <a:t>System</a:t>
                      </a:r>
                      <a:r>
                        <a:rPr lang="en-GB" sz="1600" b="0" u="none" strike="noStrike" cap="none" dirty="0">
                          <a:solidFill>
                            <a:srgbClr val="000000"/>
                          </a:solidFill>
                          <a:effectLst/>
                          <a:sym typeface="Arial"/>
                        </a:rPr>
                        <a:t>	: </a:t>
                      </a:r>
                      <a:r>
                        <a:rPr lang="en-GB" sz="1600" b="0" u="none" strike="noStrike" cap="none" dirty="0">
                          <a:solidFill>
                            <a:srgbClr val="000000"/>
                          </a:solidFill>
                          <a:effectLst/>
                          <a:latin typeface="Times New Roman" panose="02020603050405020304" pitchFamily="18" charset="0"/>
                          <a:cs typeface="Times New Roman" panose="02020603050405020304" pitchFamily="18" charset="0"/>
                          <a:sym typeface="Arial"/>
                        </a:rPr>
                        <a:t>Intel I5 / AMD </a:t>
                      </a:r>
                      <a:r>
                        <a:rPr lang="en-GB" sz="1600" b="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Ryzen</a:t>
                      </a:r>
                      <a:r>
                        <a:rPr lang="en-GB" sz="1600" b="0" u="none" strike="noStrike" cap="none" dirty="0">
                          <a:solidFill>
                            <a:srgbClr val="000000"/>
                          </a:solidFill>
                          <a:effectLst/>
                          <a:latin typeface="Times New Roman" panose="02020603050405020304" pitchFamily="18" charset="0"/>
                          <a:cs typeface="Times New Roman" panose="02020603050405020304" pitchFamily="18" charset="0"/>
                          <a:sym typeface="Arial"/>
                        </a:rPr>
                        <a:t> 5</a:t>
                      </a:r>
                    </a:p>
                    <a:p>
                      <a:pPr marL="285750" lvl="0" indent="-285750">
                        <a:buFont typeface="Wingdings" panose="05000000000000000000" pitchFamily="2" charset="2"/>
                        <a:buChar char="ü"/>
                      </a:pPr>
                      <a:r>
                        <a:rPr lang="en-GB" sz="1600" b="1" u="none" strike="noStrike" cap="none" dirty="0">
                          <a:solidFill>
                            <a:srgbClr val="000000"/>
                          </a:solidFill>
                          <a:effectLst/>
                          <a:latin typeface="Bookman Old Style" panose="02050604050505020204" pitchFamily="18" charset="0"/>
                          <a:sym typeface="Arial"/>
                        </a:rPr>
                        <a:t>Hard Disk</a:t>
                      </a:r>
                      <a:r>
                        <a:rPr lang="en-GB" sz="1600" b="0" u="none" strike="noStrike" cap="none" dirty="0">
                          <a:solidFill>
                            <a:srgbClr val="000000"/>
                          </a:solidFill>
                          <a:effectLst/>
                          <a:latin typeface="Bookman Old Style" panose="02050604050505020204" pitchFamily="18" charset="0"/>
                          <a:sym typeface="Arial"/>
                        </a:rPr>
                        <a:t>        </a:t>
                      </a:r>
                      <a:r>
                        <a:rPr lang="en-GB" sz="1600" b="0" u="none" strike="noStrike" cap="none" dirty="0">
                          <a:solidFill>
                            <a:srgbClr val="000000"/>
                          </a:solidFill>
                          <a:effectLst/>
                          <a:sym typeface="Arial"/>
                        </a:rPr>
                        <a:t>: 512 GB.</a:t>
                      </a:r>
                      <a:endParaRPr lang="en-IN" sz="1600" b="0" u="none" strike="noStrike" cap="none" dirty="0">
                        <a:solidFill>
                          <a:srgbClr val="000000"/>
                        </a:solidFill>
                        <a:effectLst/>
                        <a:sym typeface="Arial"/>
                      </a:endParaRPr>
                    </a:p>
                    <a:p>
                      <a:pPr marL="285750" lvl="0" indent="-285750">
                        <a:buFont typeface="Wingdings" panose="05000000000000000000" pitchFamily="2" charset="2"/>
                        <a:buChar char="ü"/>
                      </a:pPr>
                      <a:r>
                        <a:rPr lang="en-GB" sz="1600" b="1" u="none" strike="noStrike" cap="none" dirty="0">
                          <a:solidFill>
                            <a:srgbClr val="000000"/>
                          </a:solidFill>
                          <a:effectLst/>
                          <a:latin typeface="Bookman Old Style" panose="02050604050505020204" pitchFamily="18" charset="0"/>
                          <a:sym typeface="Arial"/>
                        </a:rPr>
                        <a:t>Speed</a:t>
                      </a:r>
                      <a:r>
                        <a:rPr lang="en-GB" sz="1600" b="0" u="none" strike="noStrike" cap="none" dirty="0">
                          <a:solidFill>
                            <a:srgbClr val="000000"/>
                          </a:solidFill>
                          <a:effectLst/>
                          <a:sym typeface="Arial"/>
                        </a:rPr>
                        <a:t>	: 3.3 GHz</a:t>
                      </a:r>
                      <a:r>
                        <a:rPr lang="en-GB" sz="1600" b="0" u="none" strike="noStrike" cap="none" dirty="0">
                          <a:solidFill>
                            <a:srgbClr val="000000"/>
                          </a:solidFill>
                          <a:effectLst/>
                          <a:latin typeface="Times New Roman" panose="02020603050405020304" pitchFamily="18" charset="0"/>
                          <a:cs typeface="Times New Roman" panose="02020603050405020304" pitchFamily="18" charset="0"/>
                          <a:sym typeface="Arial"/>
                        </a:rPr>
                        <a:t>.</a:t>
                      </a:r>
                      <a:endParaRPr lang="en-IN" sz="1600" b="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p>
                      <a:pPr marL="285750" lvl="0" indent="-285750">
                        <a:buFont typeface="Wingdings" panose="05000000000000000000" pitchFamily="2" charset="2"/>
                        <a:buChar char="ü"/>
                      </a:pPr>
                      <a:r>
                        <a:rPr lang="en-GB" sz="1600" b="1" u="none" strike="noStrike" cap="none" dirty="0">
                          <a:solidFill>
                            <a:srgbClr val="000000"/>
                          </a:solidFill>
                          <a:effectLst/>
                          <a:latin typeface="Bookman Old Style" panose="02050604050505020204" pitchFamily="18" charset="0"/>
                          <a:sym typeface="Arial"/>
                        </a:rPr>
                        <a:t>Ram</a:t>
                      </a:r>
                      <a:r>
                        <a:rPr lang="en-GB" sz="1600" b="1" u="none" strike="noStrike" cap="none" dirty="0">
                          <a:solidFill>
                            <a:srgbClr val="000000"/>
                          </a:solidFill>
                          <a:effectLst/>
                          <a:sym typeface="Arial"/>
                        </a:rPr>
                        <a:t>	</a:t>
                      </a:r>
                      <a:r>
                        <a:rPr lang="en-GB" sz="1600" b="0" u="none" strike="noStrike" cap="none" dirty="0">
                          <a:solidFill>
                            <a:srgbClr val="000000"/>
                          </a:solidFill>
                          <a:effectLst/>
                          <a:sym typeface="Arial"/>
                        </a:rPr>
                        <a:t>	: 16 GB.</a:t>
                      </a:r>
                      <a:endParaRPr lang="en-IN" sz="1600" b="0" u="none" strike="noStrike" cap="none" dirty="0">
                        <a:solidFill>
                          <a:srgbClr val="000000"/>
                        </a:solidFill>
                        <a:effectLst/>
                        <a:sym typeface="Arial"/>
                      </a:endParaRPr>
                    </a:p>
                    <a:p>
                      <a:pPr marL="0" indent="0">
                        <a:buFont typeface="Wingdings" panose="05000000000000000000" pitchFamily="2" charset="2"/>
                        <a:buNone/>
                      </a:pPr>
                      <a:endParaRPr lang="en-IN" sz="1800" b="1" dirty="0">
                        <a:latin typeface="Bookman Old Style" panose="02050604050505020204" pitchFamily="18" charset="0"/>
                      </a:endParaRPr>
                    </a:p>
                  </a:txBody>
                  <a:tcPr/>
                </a:tc>
                <a:tc>
                  <a:txBody>
                    <a:bodyPr/>
                    <a:lstStyle/>
                    <a:p>
                      <a:pPr marL="285750" indent="-285750">
                        <a:buFont typeface="Wingdings" panose="05000000000000000000" pitchFamily="2" charset="2"/>
                        <a:buChar char="v"/>
                      </a:pPr>
                      <a:r>
                        <a:rPr lang="en-IN" sz="1800" b="1" dirty="0">
                          <a:latin typeface="Bookman Old Style" panose="02050604050505020204" pitchFamily="18" charset="0"/>
                          <a:cs typeface="Times New Roman" panose="02020603050405020304" pitchFamily="18" charset="0"/>
                        </a:rPr>
                        <a:t>SOFTWARE REQUIREMENTS</a:t>
                      </a:r>
                    </a:p>
                    <a:p>
                      <a:pPr marL="0" indent="0">
                        <a:buFont typeface="Wingdings" panose="05000000000000000000" pitchFamily="2" charset="2"/>
                        <a:buNone/>
                      </a:pPr>
                      <a:endParaRPr lang="en-IN" sz="1800" b="1" dirty="0"/>
                    </a:p>
                    <a:p>
                      <a:pPr marL="285750" lvl="0" indent="-285750">
                        <a:buFont typeface="Wingdings" panose="05000000000000000000" pitchFamily="2" charset="2"/>
                        <a:buChar char="ü"/>
                      </a:pPr>
                      <a:r>
                        <a:rPr lang="en-US" sz="1600" b="1" u="none" strike="noStrike" cap="none" dirty="0">
                          <a:solidFill>
                            <a:srgbClr val="000000"/>
                          </a:solidFill>
                          <a:effectLst/>
                          <a:latin typeface="Bookman Old Style" panose="02050604050505020204" pitchFamily="18" charset="0"/>
                          <a:sym typeface="Arial"/>
                        </a:rPr>
                        <a:t>Operating System</a:t>
                      </a:r>
                      <a:r>
                        <a:rPr lang="en-US" sz="1600" b="1" u="none" strike="noStrike" cap="none" dirty="0">
                          <a:solidFill>
                            <a:srgbClr val="000000"/>
                          </a:solidFill>
                          <a:effectLst/>
                          <a:sym typeface="Arial"/>
                        </a:rPr>
                        <a:t>: </a:t>
                      </a:r>
                      <a:r>
                        <a:rPr lang="en-US" sz="1600" b="0" u="none" strike="noStrike" cap="none" dirty="0">
                          <a:solidFill>
                            <a:srgbClr val="000000"/>
                          </a:solidFill>
                          <a:effectLst/>
                          <a:latin typeface="Times New Roman" panose="02020603050405020304" pitchFamily="18" charset="0"/>
                          <a:cs typeface="Times New Roman" panose="02020603050405020304" pitchFamily="18" charset="0"/>
                          <a:sym typeface="Arial"/>
                        </a:rPr>
                        <a:t>Windows 10(min)</a:t>
                      </a:r>
                    </a:p>
                    <a:p>
                      <a:pPr marL="285750" lvl="0" indent="-285750">
                        <a:buFont typeface="Wingdings" panose="05000000000000000000" pitchFamily="2" charset="2"/>
                        <a:buChar char="ü"/>
                      </a:pPr>
                      <a:r>
                        <a:rPr lang="en-US" sz="1600" b="1" u="none" strike="noStrike" cap="none" dirty="0">
                          <a:solidFill>
                            <a:srgbClr val="000000"/>
                          </a:solidFill>
                          <a:effectLst/>
                          <a:latin typeface="Bookman Old Style" panose="02050604050505020204" pitchFamily="18" charset="0"/>
                          <a:sym typeface="Arial"/>
                        </a:rPr>
                        <a:t>Coding Language </a:t>
                      </a:r>
                      <a:r>
                        <a:rPr lang="en-US" sz="1600" b="0" u="none" strike="noStrike" cap="none" dirty="0">
                          <a:solidFill>
                            <a:srgbClr val="000000"/>
                          </a:solidFill>
                          <a:effectLst/>
                          <a:sym typeface="Arial"/>
                        </a:rPr>
                        <a:t>:  </a:t>
                      </a:r>
                      <a:r>
                        <a:rPr lang="en-US" sz="1600" b="0" u="none" strike="noStrike" cap="none" dirty="0">
                          <a:solidFill>
                            <a:srgbClr val="000000"/>
                          </a:solidFill>
                          <a:effectLst/>
                          <a:latin typeface="Times New Roman" panose="02020603050405020304" pitchFamily="18" charset="0"/>
                          <a:cs typeface="Times New Roman" panose="02020603050405020304" pitchFamily="18" charset="0"/>
                          <a:sym typeface="Arial"/>
                        </a:rPr>
                        <a:t>Python 3.7.0</a:t>
                      </a:r>
                      <a:endParaRPr lang="en-IN" sz="1600" b="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p>
                      <a:pPr marL="285750" lvl="0" indent="-285750">
                        <a:buFont typeface="Wingdings" panose="05000000000000000000" pitchFamily="2" charset="2"/>
                        <a:buChar char="ü"/>
                      </a:pPr>
                      <a:r>
                        <a:rPr lang="en-US" sz="1600" b="1" u="none" strike="noStrike" cap="none" dirty="0">
                          <a:solidFill>
                            <a:srgbClr val="000000"/>
                          </a:solidFill>
                          <a:effectLst/>
                          <a:latin typeface="Bookman Old Style" panose="02050604050505020204" pitchFamily="18" charset="0"/>
                          <a:sym typeface="Arial"/>
                        </a:rPr>
                        <a:t>Framework  </a:t>
                      </a:r>
                      <a:r>
                        <a:rPr lang="en-US" sz="1600" b="1" u="none" strike="noStrike" cap="none" dirty="0">
                          <a:solidFill>
                            <a:srgbClr val="000000"/>
                          </a:solidFill>
                          <a:effectLst/>
                          <a:sym typeface="Arial"/>
                        </a:rPr>
                        <a:t>          </a:t>
                      </a:r>
                      <a:r>
                        <a:rPr lang="en-US" sz="1600" b="0" u="none" strike="noStrike" cap="none" dirty="0">
                          <a:solidFill>
                            <a:srgbClr val="000000"/>
                          </a:solidFill>
                          <a:effectLst/>
                          <a:sym typeface="Arial"/>
                        </a:rPr>
                        <a:t>: </a:t>
                      </a:r>
                      <a:r>
                        <a:rPr lang="en-US" sz="1600" b="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Tensorflow</a:t>
                      </a:r>
                      <a:endParaRPr lang="en-IN" sz="1600" b="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p>
                      <a:pPr marL="285750" lvl="0" indent="-285750">
                        <a:buFont typeface="Wingdings" panose="05000000000000000000" pitchFamily="2" charset="2"/>
                        <a:buChar char="ü"/>
                      </a:pPr>
                      <a:r>
                        <a:rPr lang="en-US" sz="1600" b="1" u="none" strike="noStrike" cap="none" dirty="0">
                          <a:solidFill>
                            <a:srgbClr val="000000"/>
                          </a:solidFill>
                          <a:effectLst/>
                          <a:latin typeface="Bookman Old Style" panose="02050604050505020204" pitchFamily="18" charset="0"/>
                          <a:sym typeface="Arial"/>
                        </a:rPr>
                        <a:t>Libraries  </a:t>
                      </a:r>
                      <a:r>
                        <a:rPr lang="en-US" sz="1600" b="1" u="none" strike="noStrike" cap="none" dirty="0">
                          <a:solidFill>
                            <a:srgbClr val="000000"/>
                          </a:solidFill>
                          <a:effectLst/>
                          <a:sym typeface="Arial"/>
                        </a:rPr>
                        <a:t>               </a:t>
                      </a:r>
                      <a:r>
                        <a:rPr lang="en-US" sz="1600" b="0" u="none" strike="noStrike" cap="none" dirty="0">
                          <a:solidFill>
                            <a:srgbClr val="000000"/>
                          </a:solidFill>
                          <a:effectLst/>
                          <a:sym typeface="Arial"/>
                        </a:rPr>
                        <a:t>: </a:t>
                      </a:r>
                      <a:r>
                        <a:rPr lang="en-US" sz="1600" b="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Ultralytics</a:t>
                      </a:r>
                      <a:endParaRPr lang="en-US" sz="1600" b="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tc>
                <a:extLst>
                  <a:ext uri="{0D108BD9-81ED-4DB2-BD59-A6C34878D82A}">
                    <a16:rowId xmlns:a16="http://schemas.microsoft.com/office/drawing/2014/main" val="3065997271"/>
                  </a:ext>
                </a:extLst>
              </a:tr>
              <a:tr h="1654221">
                <a:tc>
                  <a:txBody>
                    <a:bodyPr/>
                    <a:lstStyle/>
                    <a:p>
                      <a:pPr marL="0" indent="0">
                        <a:buFont typeface="Wingdings" panose="05000000000000000000" pitchFamily="2" charset="2"/>
                        <a:buNone/>
                      </a:pPr>
                      <a:endParaRPr lang="en-IN" sz="1800" b="1" dirty="0">
                        <a:latin typeface="Bookman Old Style" panose="02050604050505020204" pitchFamily="18" charset="0"/>
                      </a:endParaRPr>
                    </a:p>
                  </a:txBody>
                  <a:tcPr/>
                </a:tc>
                <a:tc>
                  <a:txBody>
                    <a:bodyPr/>
                    <a:lstStyle/>
                    <a:p>
                      <a:pPr marL="0" lvl="0" indent="0">
                        <a:buFont typeface="Wingdings" panose="05000000000000000000" pitchFamily="2" charset="2"/>
                        <a:buNone/>
                      </a:pPr>
                      <a:r>
                        <a:rPr lang="en-US" sz="1800" b="1" dirty="0">
                          <a:latin typeface="Bookman Old Style" panose="02050604050505020204" pitchFamily="18" charset="0"/>
                        </a:rPr>
                        <a:t>  </a:t>
                      </a:r>
                      <a:endParaRPr lang="en-IN" sz="1800" b="1" dirty="0">
                        <a:latin typeface="Bookman Old Style" panose="02050604050505020204" pitchFamily="18" charset="0"/>
                      </a:endParaRPr>
                    </a:p>
                  </a:txBody>
                  <a:tcPr/>
                </a:tc>
                <a:extLst>
                  <a:ext uri="{0D108BD9-81ED-4DB2-BD59-A6C34878D82A}">
                    <a16:rowId xmlns:a16="http://schemas.microsoft.com/office/drawing/2014/main" val="2878240857"/>
                  </a:ext>
                </a:extLst>
              </a:tr>
              <a:tr h="1654221">
                <a:tc>
                  <a:txBody>
                    <a:bodyPr/>
                    <a:lstStyle/>
                    <a:p>
                      <a:pPr marL="0" indent="0">
                        <a:buFont typeface="Wingdings" panose="05000000000000000000" pitchFamily="2" charset="2"/>
                        <a:buNone/>
                      </a:pPr>
                      <a:endParaRPr lang="en-IN" sz="1800" b="1" dirty="0">
                        <a:latin typeface="Bookman Old Style" panose="02050604050505020204" pitchFamily="18" charset="0"/>
                      </a:endParaRPr>
                    </a:p>
                  </a:txBody>
                  <a:tcPr/>
                </a:tc>
                <a:tc>
                  <a:txBody>
                    <a:bodyPr/>
                    <a:lstStyle/>
                    <a:p>
                      <a:pPr marL="0" lvl="0" indent="0">
                        <a:buFont typeface="Wingdings" panose="05000000000000000000" pitchFamily="2" charset="2"/>
                        <a:buNone/>
                      </a:pPr>
                      <a:endParaRPr lang="en-IN" sz="1800" b="1" dirty="0">
                        <a:latin typeface="Bookman Old Style" panose="02050604050505020204" pitchFamily="18" charset="0"/>
                      </a:endParaRPr>
                    </a:p>
                  </a:txBody>
                  <a:tcPr/>
                </a:tc>
                <a:extLst>
                  <a:ext uri="{0D108BD9-81ED-4DB2-BD59-A6C34878D82A}">
                    <a16:rowId xmlns:a16="http://schemas.microsoft.com/office/drawing/2014/main" val="2198325560"/>
                  </a:ext>
                </a:extLst>
              </a:tr>
            </a:tbl>
          </a:graphicData>
        </a:graphic>
      </p:graphicFrame>
    </p:spTree>
    <p:extLst>
      <p:ext uri="{BB962C8B-B14F-4D97-AF65-F5344CB8AC3E}">
        <p14:creationId xmlns:p14="http://schemas.microsoft.com/office/powerpoint/2010/main" val="3997525824"/>
      </p:ext>
    </p:extLst>
  </p:cSld>
  <p:clrMapOvr>
    <a:masterClrMapping/>
  </p:clrMapOvr>
</p:sld>
</file>

<file path=ppt/theme/theme1.xml><?xml version="1.0" encoding="utf-8"?>
<a:theme xmlns:a="http://schemas.openxmlformats.org/drawingml/2006/main" name="Default Design">
  <a:themeElements>
    <a:clrScheme name="Default Design 12">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BFD7F6"/>
      </a:accent5>
      <a:accent6>
        <a:srgbClr val="AE4845"/>
      </a:accent6>
      <a:hlink>
        <a:srgbClr val="0066C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1695</Words>
  <Application>Microsoft Office PowerPoint</Application>
  <PresentationFormat>On-screen Show (4:3)</PresentationFormat>
  <Paragraphs>168</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Bookman Old Style</vt:lpstr>
      <vt:lpstr>Calibri</vt:lpstr>
      <vt:lpstr>Times New Roman</vt:lpstr>
      <vt:lpstr>TimesNewRomanPS-BoldMT</vt:lpstr>
      <vt:lpstr>Wingdings</vt:lpstr>
      <vt:lpstr>Default Design</vt:lpstr>
      <vt:lpstr>DEPARTMENT OF AI-DS</vt:lpstr>
      <vt:lpstr>Automated Road Damage Detection Using UAV Images and Deep Learning Techniques</vt:lpstr>
      <vt:lpstr>CONTENTS</vt:lpstr>
      <vt:lpstr>ABSTRACT</vt:lpstr>
      <vt:lpstr>INTRODUCTION</vt:lpstr>
      <vt:lpstr>LITERATURE  SURVEY</vt:lpstr>
      <vt:lpstr>EXISTING METHODOLOGY</vt:lpstr>
      <vt:lpstr>PROPOSED METHODOLOGY</vt:lpstr>
      <vt:lpstr>HARDWARE/SOFTWARE REQUIREMENTS</vt:lpstr>
      <vt:lpstr>ARCHITECTURE</vt:lpstr>
      <vt:lpstr>MODULES</vt:lpstr>
      <vt:lpstr>METHODOLOGIES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AI-DS</dc:title>
  <dc:creator>rohith adithya</dc:creator>
  <cp:lastModifiedBy>rohith adithya</cp:lastModifiedBy>
  <cp:revision>178</cp:revision>
  <dcterms:modified xsi:type="dcterms:W3CDTF">2025-05-07T04:37:22Z</dcterms:modified>
</cp:coreProperties>
</file>