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Lst>
  <p:sldIdLst>
    <p:sldId id="257" r:id="rId3"/>
    <p:sldId id="258" r:id="rId4"/>
    <p:sldId id="259" r:id="rId5"/>
    <p:sldId id="256" r:id="rId6"/>
    <p:sldId id="260" r:id="rId7"/>
    <p:sldId id="269" r:id="rId8"/>
    <p:sldId id="275" r:id="rId9"/>
    <p:sldId id="276" r:id="rId10"/>
    <p:sldId id="263" r:id="rId11"/>
    <p:sldId id="274" r:id="rId12"/>
    <p:sldId id="272" r:id="rId13"/>
    <p:sldId id="277" r:id="rId14"/>
    <p:sldId id="270" r:id="rId15"/>
    <p:sldId id="271" r:id="rId16"/>
    <p:sldId id="264"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950797-0618-70D8-F756-8DD4B20F6A50}" v="9" dt="2020-04-28T18:58:13.794"/>
    <p1510:client id="{33793EC8-0F82-F229-A301-3CFD1B9B799B}" v="455" dt="2020-04-27T13:41:51.435"/>
    <p1510:client id="{34A76FA3-F069-F795-A7AB-D8058BEC2617}" v="35" dt="2020-04-24T23:53:55.875"/>
    <p1510:client id="{35A6F80E-7C46-BD45-C122-5D4E13BDE1F6}" v="51" dt="2020-04-26T03:36:42.770"/>
    <p1510:client id="{3D084F02-F95F-94E3-1747-7E6B9468FBEF}" v="72" dt="2020-04-26T17:36:35.199"/>
    <p1510:client id="{617D0AFF-87B5-EF41-6889-398D7BE0BF02}" v="95" dt="2020-04-25T17:00:56.613"/>
    <p1510:client id="{62AAD20E-4195-7157-65F7-8D3BDE4AF90C}" v="293" dt="2020-04-19T17:13:32.576"/>
    <p1510:client id="{69EACA77-E7C8-312E-BEFA-AE01F6290649}" v="1107" dt="2020-04-25T23:58:44.644"/>
    <p1510:client id="{725846E4-53CC-A273-AE58-9A33D24F49F5}" v="52" dt="2020-04-26T00:31:19.286"/>
    <p1510:client id="{86175755-852F-D837-180D-C04FD27401D5}" v="334" dt="2020-04-26T04:41:35.089"/>
    <p1510:client id="{89B6024E-078D-BA71-FEBD-BD39B973EA73}" v="13" dt="2020-04-27T20:33:31.261"/>
    <p1510:client id="{9D420BF1-77ED-0004-6066-B7810A2A4A45}" v="1040" dt="2020-04-26T20:27:26.820"/>
    <p1510:client id="{B48386AD-16DF-0E85-65B0-A32BC428CB87}" v="179" dt="2020-04-26T06:12:42.757"/>
    <p1510:client id="{BA3F3D37-9874-81F6-CEF4-8440BECBC294}" v="74" dt="2020-04-21T12:43:48.713"/>
    <p1510:client id="{CA6B41A9-C40C-1079-C553-9A561FC7DEAB}" v="42" dt="2020-04-25T13:29:47.804"/>
    <p1510:client id="{D31FA8A2-1398-A11C-5DB7-3D8DCA9A494E}" v="800" dt="2020-04-19T23:18:08.015"/>
    <p1510:client id="{E7F70F06-1640-4CCB-EF6C-7E7E50CAE1B8}" v="10" dt="2020-04-26T17:55:58.095"/>
    <p1510:client id="{FDA937F0-B928-532F-A880-CDE2466BE0E3}" v="171" dt="2020-04-28T02:33:08.1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Hung Xuan" userId="S::hxn171330@utdallas.edu::c6e572ab-904e-4e10-bcd8-ab4cb8573d29" providerId="AD" clId="Web-{35A6F80E-7C46-BD45-C122-5D4E13BDE1F6}"/>
    <pc:docChg chg="modSld">
      <pc:chgData name="Nguyen, Hung Xuan" userId="S::hxn171330@utdallas.edu::c6e572ab-904e-4e10-bcd8-ab4cb8573d29" providerId="AD" clId="Web-{35A6F80E-7C46-BD45-C122-5D4E13BDE1F6}" dt="2020-04-26T03:36:42.770" v="49" actId="1076"/>
      <pc:docMkLst>
        <pc:docMk/>
      </pc:docMkLst>
      <pc:sldChg chg="addSp delSp modSp mod setBg">
        <pc:chgData name="Nguyen, Hung Xuan" userId="S::hxn171330@utdallas.edu::c6e572ab-904e-4e10-bcd8-ab4cb8573d29" providerId="AD" clId="Web-{35A6F80E-7C46-BD45-C122-5D4E13BDE1F6}" dt="2020-04-26T03:36:42.770" v="49" actId="1076"/>
        <pc:sldMkLst>
          <pc:docMk/>
          <pc:sldMk cId="3718135894" sldId="263"/>
        </pc:sldMkLst>
        <pc:spChg chg="add del mod">
          <ac:chgData name="Nguyen, Hung Xuan" userId="S::hxn171330@utdallas.edu::c6e572ab-904e-4e10-bcd8-ab4cb8573d29" providerId="AD" clId="Web-{35A6F80E-7C46-BD45-C122-5D4E13BDE1F6}" dt="2020-04-26T03:36:16.785" v="42" actId="20577"/>
          <ac:spMkLst>
            <pc:docMk/>
            <pc:sldMk cId="3718135894" sldId="263"/>
            <ac:spMk id="2" creationId="{005990C1-66C4-4642-9FF8-8B11B7706C16}"/>
          </ac:spMkLst>
        </pc:spChg>
        <pc:spChg chg="del">
          <ac:chgData name="Nguyen, Hung Xuan" userId="S::hxn171330@utdallas.edu::c6e572ab-904e-4e10-bcd8-ab4cb8573d29" providerId="AD" clId="Web-{35A6F80E-7C46-BD45-C122-5D4E13BDE1F6}" dt="2020-04-26T03:35:31.676" v="0"/>
          <ac:spMkLst>
            <pc:docMk/>
            <pc:sldMk cId="3718135894" sldId="263"/>
            <ac:spMk id="3" creationId="{4BD3B631-B756-4453-9B40-6C7A4313718A}"/>
          </ac:spMkLst>
        </pc:spChg>
        <pc:spChg chg="add del">
          <ac:chgData name="Nguyen, Hung Xuan" userId="S::hxn171330@utdallas.edu::c6e572ab-904e-4e10-bcd8-ab4cb8573d29" providerId="AD" clId="Web-{35A6F80E-7C46-BD45-C122-5D4E13BDE1F6}" dt="2020-04-26T03:35:57.113" v="4"/>
          <ac:spMkLst>
            <pc:docMk/>
            <pc:sldMk cId="3718135894" sldId="263"/>
            <ac:spMk id="9" creationId="{46D6306C-ED4F-4AAE-B4A5-EEA6AFAD726E}"/>
          </ac:spMkLst>
        </pc:spChg>
        <pc:spChg chg="add del">
          <ac:chgData name="Nguyen, Hung Xuan" userId="S::hxn171330@utdallas.edu::c6e572ab-904e-4e10-bcd8-ab4cb8573d29" providerId="AD" clId="Web-{35A6F80E-7C46-BD45-C122-5D4E13BDE1F6}" dt="2020-04-26T03:35:57.113" v="4"/>
          <ac:spMkLst>
            <pc:docMk/>
            <pc:sldMk cId="3718135894" sldId="263"/>
            <ac:spMk id="11" creationId="{0EC5361D-F897-4856-B945-0455A365EB24}"/>
          </ac:spMkLst>
        </pc:spChg>
        <pc:spChg chg="add del">
          <ac:chgData name="Nguyen, Hung Xuan" userId="S::hxn171330@utdallas.edu::c6e572ab-904e-4e10-bcd8-ab4cb8573d29" providerId="AD" clId="Web-{35A6F80E-7C46-BD45-C122-5D4E13BDE1F6}" dt="2020-04-26T03:35:57.113" v="4"/>
          <ac:spMkLst>
            <pc:docMk/>
            <pc:sldMk cId="3718135894" sldId="263"/>
            <ac:spMk id="13" creationId="{4508C0C5-2268-42B5-B3C8-4D0899E05F8C}"/>
          </ac:spMkLst>
        </pc:spChg>
        <pc:spChg chg="add del">
          <ac:chgData name="Nguyen, Hung Xuan" userId="S::hxn171330@utdallas.edu::c6e572ab-904e-4e10-bcd8-ab4cb8573d29" providerId="AD" clId="Web-{35A6F80E-7C46-BD45-C122-5D4E13BDE1F6}" dt="2020-04-26T03:35:57.113" v="4"/>
          <ac:spMkLst>
            <pc:docMk/>
            <pc:sldMk cId="3718135894" sldId="263"/>
            <ac:spMk id="15" creationId="{141ACBDB-38F8-4B34-8183-BD95B4E55A62}"/>
          </ac:spMkLst>
        </pc:spChg>
        <pc:spChg chg="add del">
          <ac:chgData name="Nguyen, Hung Xuan" userId="S::hxn171330@utdallas.edu::c6e572ab-904e-4e10-bcd8-ab4cb8573d29" providerId="AD" clId="Web-{35A6F80E-7C46-BD45-C122-5D4E13BDE1F6}" dt="2020-04-26T03:35:57.113" v="4"/>
          <ac:spMkLst>
            <pc:docMk/>
            <pc:sldMk cId="3718135894" sldId="263"/>
            <ac:spMk id="17" creationId="{DE00DB52-3455-4E2F-867B-A6D0516E175B}"/>
          </ac:spMkLst>
        </pc:spChg>
        <pc:spChg chg="add del">
          <ac:chgData name="Nguyen, Hung Xuan" userId="S::hxn171330@utdallas.edu::c6e572ab-904e-4e10-bcd8-ab4cb8573d29" providerId="AD" clId="Web-{35A6F80E-7C46-BD45-C122-5D4E13BDE1F6}" dt="2020-04-26T03:35:57.113" v="4"/>
          <ac:spMkLst>
            <pc:docMk/>
            <pc:sldMk cId="3718135894" sldId="263"/>
            <ac:spMk id="19" creationId="{9E914C83-E0D8-4953-92D5-169D28CB43AE}"/>
          </ac:spMkLst>
        </pc:spChg>
        <pc:spChg chg="add del">
          <ac:chgData name="Nguyen, Hung Xuan" userId="S::hxn171330@utdallas.edu::c6e572ab-904e-4e10-bcd8-ab4cb8573d29" providerId="AD" clId="Web-{35A6F80E-7C46-BD45-C122-5D4E13BDE1F6}" dt="2020-04-26T03:35:57.113" v="4"/>
          <ac:spMkLst>
            <pc:docMk/>
            <pc:sldMk cId="3718135894" sldId="263"/>
            <ac:spMk id="21" creationId="{3512E083-F550-46AF-8490-767ECFD00CB7}"/>
          </ac:spMkLst>
        </pc:spChg>
        <pc:picChg chg="add mod ord">
          <ac:chgData name="Nguyen, Hung Xuan" userId="S::hxn171330@utdallas.edu::c6e572ab-904e-4e10-bcd8-ab4cb8573d29" providerId="AD" clId="Web-{35A6F80E-7C46-BD45-C122-5D4E13BDE1F6}" dt="2020-04-26T03:36:42.770" v="49" actId="1076"/>
          <ac:picMkLst>
            <pc:docMk/>
            <pc:sldMk cId="3718135894" sldId="263"/>
            <ac:picMk id="4" creationId="{50EFF4C5-E1E8-4867-8929-252E4DC875D9}"/>
          </ac:picMkLst>
        </pc:picChg>
      </pc:sldChg>
    </pc:docChg>
  </pc:docChgLst>
  <pc:docChgLst>
    <pc:chgData name="Nguyen, Hung Xuan" userId="S::hxn171330@utdallas.edu::c6e572ab-904e-4e10-bcd8-ab4cb8573d29" providerId="AD" clId="Web-{86175755-852F-D837-180D-C04FD27401D5}"/>
    <pc:docChg chg="addSld delSld modSld sldOrd">
      <pc:chgData name="Nguyen, Hung Xuan" userId="S::hxn171330@utdallas.edu::c6e572ab-904e-4e10-bcd8-ab4cb8573d29" providerId="AD" clId="Web-{86175755-852F-D837-180D-C04FD27401D5}" dt="2020-04-26T04:41:35.089" v="314" actId="1076"/>
      <pc:docMkLst>
        <pc:docMk/>
      </pc:docMkLst>
      <pc:sldChg chg="modSp del">
        <pc:chgData name="Nguyen, Hung Xuan" userId="S::hxn171330@utdallas.edu::c6e572ab-904e-4e10-bcd8-ab4cb8573d29" providerId="AD" clId="Web-{86175755-852F-D837-180D-C04FD27401D5}" dt="2020-04-26T04:35:52.635" v="98"/>
        <pc:sldMkLst>
          <pc:docMk/>
          <pc:sldMk cId="3953768776" sldId="262"/>
        </pc:sldMkLst>
        <pc:spChg chg="mod">
          <ac:chgData name="Nguyen, Hung Xuan" userId="S::hxn171330@utdallas.edu::c6e572ab-904e-4e10-bcd8-ab4cb8573d29" providerId="AD" clId="Web-{86175755-852F-D837-180D-C04FD27401D5}" dt="2020-04-26T04:34:03.510" v="51" actId="20577"/>
          <ac:spMkLst>
            <pc:docMk/>
            <pc:sldMk cId="3953768776" sldId="262"/>
            <ac:spMk id="2" creationId="{005990C1-66C4-4642-9FF8-8B11B7706C16}"/>
          </ac:spMkLst>
        </pc:spChg>
        <pc:spChg chg="mod">
          <ac:chgData name="Nguyen, Hung Xuan" userId="S::hxn171330@utdallas.edu::c6e572ab-904e-4e10-bcd8-ab4cb8573d29" providerId="AD" clId="Web-{86175755-852F-D837-180D-C04FD27401D5}" dt="2020-04-26T04:34:55.635" v="75" actId="20577"/>
          <ac:spMkLst>
            <pc:docMk/>
            <pc:sldMk cId="3953768776" sldId="262"/>
            <ac:spMk id="3" creationId="{4BD3B631-B756-4453-9B40-6C7A4313718A}"/>
          </ac:spMkLst>
        </pc:spChg>
      </pc:sldChg>
      <pc:sldChg chg="addSp delSp modSp ord">
        <pc:chgData name="Nguyen, Hung Xuan" userId="S::hxn171330@utdallas.edu::c6e572ab-904e-4e10-bcd8-ab4cb8573d29" providerId="AD" clId="Web-{86175755-852F-D837-180D-C04FD27401D5}" dt="2020-04-26T04:39:51.854" v="300" actId="20577"/>
        <pc:sldMkLst>
          <pc:docMk/>
          <pc:sldMk cId="3711044715" sldId="269"/>
        </pc:sldMkLst>
        <pc:spChg chg="mod">
          <ac:chgData name="Nguyen, Hung Xuan" userId="S::hxn171330@utdallas.edu::c6e572ab-904e-4e10-bcd8-ab4cb8573d29" providerId="AD" clId="Web-{86175755-852F-D837-180D-C04FD27401D5}" dt="2020-04-26T04:35:37.791" v="95" actId="20577"/>
          <ac:spMkLst>
            <pc:docMk/>
            <pc:sldMk cId="3711044715" sldId="269"/>
            <ac:spMk id="2" creationId="{2028E054-39E3-4F31-B889-D52234D4B378}"/>
          </ac:spMkLst>
        </pc:spChg>
        <pc:spChg chg="mod">
          <ac:chgData name="Nguyen, Hung Xuan" userId="S::hxn171330@utdallas.edu::c6e572ab-904e-4e10-bcd8-ab4cb8573d29" providerId="AD" clId="Web-{86175755-852F-D837-180D-C04FD27401D5}" dt="2020-04-26T04:39:51.854" v="300" actId="20577"/>
          <ac:spMkLst>
            <pc:docMk/>
            <pc:sldMk cId="3711044715" sldId="269"/>
            <ac:spMk id="3" creationId="{6D63BE25-FEEF-47F2-8A31-C86B641B4549}"/>
          </ac:spMkLst>
        </pc:spChg>
        <pc:spChg chg="add del mod">
          <ac:chgData name="Nguyen, Hung Xuan" userId="S::hxn171330@utdallas.edu::c6e572ab-904e-4e10-bcd8-ab4cb8573d29" providerId="AD" clId="Web-{86175755-852F-D837-180D-C04FD27401D5}" dt="2020-04-26T04:35:19.994" v="89"/>
          <ac:spMkLst>
            <pc:docMk/>
            <pc:sldMk cId="3711044715" sldId="269"/>
            <ac:spMk id="5" creationId="{658195DA-9F42-41A6-9A20-676A2ACE0F27}"/>
          </ac:spMkLst>
        </pc:spChg>
      </pc:sldChg>
      <pc:sldChg chg="addSp delSp modSp add del replId">
        <pc:chgData name="Nguyen, Hung Xuan" userId="S::hxn171330@utdallas.edu::c6e572ab-904e-4e10-bcd8-ab4cb8573d29" providerId="AD" clId="Web-{86175755-852F-D837-180D-C04FD27401D5}" dt="2020-04-26T04:33:13.697" v="43"/>
        <pc:sldMkLst>
          <pc:docMk/>
          <pc:sldMk cId="2196769356" sldId="273"/>
        </pc:sldMkLst>
        <pc:spChg chg="del">
          <ac:chgData name="Nguyen, Hung Xuan" userId="S::hxn171330@utdallas.edu::c6e572ab-904e-4e10-bcd8-ab4cb8573d29" providerId="AD" clId="Web-{86175755-852F-D837-180D-C04FD27401D5}" dt="2020-04-26T04:32:55.322" v="40"/>
          <ac:spMkLst>
            <pc:docMk/>
            <pc:sldMk cId="2196769356" sldId="273"/>
            <ac:spMk id="2" creationId="{005990C1-66C4-4642-9FF8-8B11B7706C16}"/>
          </ac:spMkLst>
        </pc:spChg>
        <pc:spChg chg="add mod">
          <ac:chgData name="Nguyen, Hung Xuan" userId="S::hxn171330@utdallas.edu::c6e572ab-904e-4e10-bcd8-ab4cb8573d29" providerId="AD" clId="Web-{86175755-852F-D837-180D-C04FD27401D5}" dt="2020-04-26T04:32:55.322" v="40"/>
          <ac:spMkLst>
            <pc:docMk/>
            <pc:sldMk cId="2196769356" sldId="273"/>
            <ac:spMk id="5" creationId="{BBD23A68-AE80-494F-BFCF-7E4782A753ED}"/>
          </ac:spMkLst>
        </pc:spChg>
      </pc:sldChg>
      <pc:sldChg chg="addSp delSp modSp add mod replId setBg">
        <pc:chgData name="Nguyen, Hung Xuan" userId="S::hxn171330@utdallas.edu::c6e572ab-904e-4e10-bcd8-ab4cb8573d29" providerId="AD" clId="Web-{86175755-852F-D837-180D-C04FD27401D5}" dt="2020-04-26T04:41:35.089" v="314" actId="1076"/>
        <pc:sldMkLst>
          <pc:docMk/>
          <pc:sldMk cId="1501498485" sldId="274"/>
        </pc:sldMkLst>
        <pc:spChg chg="mod">
          <ac:chgData name="Nguyen, Hung Xuan" userId="S::hxn171330@utdallas.edu::c6e572ab-904e-4e10-bcd8-ab4cb8573d29" providerId="AD" clId="Web-{86175755-852F-D837-180D-C04FD27401D5}" dt="2020-04-26T04:40:42.886" v="304"/>
          <ac:spMkLst>
            <pc:docMk/>
            <pc:sldMk cId="1501498485" sldId="274"/>
            <ac:spMk id="2" creationId="{2028E054-39E3-4F31-B889-D52234D4B378}"/>
          </ac:spMkLst>
        </pc:spChg>
        <pc:spChg chg="del">
          <ac:chgData name="Nguyen, Hung Xuan" userId="S::hxn171330@utdallas.edu::c6e572ab-904e-4e10-bcd8-ab4cb8573d29" providerId="AD" clId="Web-{86175755-852F-D837-180D-C04FD27401D5}" dt="2020-04-26T04:40:36.745" v="302"/>
          <ac:spMkLst>
            <pc:docMk/>
            <pc:sldMk cId="1501498485" sldId="274"/>
            <ac:spMk id="3" creationId="{6D63BE25-FEEF-47F2-8A31-C86B641B4549}"/>
          </ac:spMkLst>
        </pc:spChg>
        <pc:spChg chg="add del mod">
          <ac:chgData name="Nguyen, Hung Xuan" userId="S::hxn171330@utdallas.edu::c6e572ab-904e-4e10-bcd8-ab4cb8573d29" providerId="AD" clId="Web-{86175755-852F-D837-180D-C04FD27401D5}" dt="2020-04-26T04:41:13.917" v="310"/>
          <ac:spMkLst>
            <pc:docMk/>
            <pc:sldMk cId="1501498485" sldId="274"/>
            <ac:spMk id="7" creationId="{02ED8E87-3C83-4BEB-A868-794768D88258}"/>
          </ac:spMkLst>
        </pc:spChg>
        <pc:picChg chg="add del mod ord">
          <ac:chgData name="Nguyen, Hung Xuan" userId="S::hxn171330@utdallas.edu::c6e572ab-904e-4e10-bcd8-ab4cb8573d29" providerId="AD" clId="Web-{86175755-852F-D837-180D-C04FD27401D5}" dt="2020-04-26T04:41:11.636" v="309"/>
          <ac:picMkLst>
            <pc:docMk/>
            <pc:sldMk cId="1501498485" sldId="274"/>
            <ac:picMk id="4" creationId="{93069CF3-0116-4923-8CA6-3D8E76CAF455}"/>
          </ac:picMkLst>
        </pc:picChg>
        <pc:picChg chg="add mod ord">
          <ac:chgData name="Nguyen, Hung Xuan" userId="S::hxn171330@utdallas.edu::c6e572ab-904e-4e10-bcd8-ab4cb8573d29" providerId="AD" clId="Web-{86175755-852F-D837-180D-C04FD27401D5}" dt="2020-04-26T04:41:35.089" v="314" actId="1076"/>
          <ac:picMkLst>
            <pc:docMk/>
            <pc:sldMk cId="1501498485" sldId="274"/>
            <ac:picMk id="8" creationId="{647B450B-36FE-4B91-BED3-12E747881D28}"/>
          </ac:picMkLst>
        </pc:picChg>
      </pc:sldChg>
      <pc:sldChg chg="modSp add replId">
        <pc:chgData name="Nguyen, Hung Xuan" userId="S::hxn171330@utdallas.edu::c6e572ab-904e-4e10-bcd8-ab4cb8573d29" providerId="AD" clId="Web-{86175755-852F-D837-180D-C04FD27401D5}" dt="2020-04-26T04:37:21.948" v="130" actId="20577"/>
        <pc:sldMkLst>
          <pc:docMk/>
          <pc:sldMk cId="3960283716" sldId="275"/>
        </pc:sldMkLst>
        <pc:spChg chg="mod">
          <ac:chgData name="Nguyen, Hung Xuan" userId="S::hxn171330@utdallas.edu::c6e572ab-904e-4e10-bcd8-ab4cb8573d29" providerId="AD" clId="Web-{86175755-852F-D837-180D-C04FD27401D5}" dt="2020-04-26T04:37:02.088" v="127" actId="20577"/>
          <ac:spMkLst>
            <pc:docMk/>
            <pc:sldMk cId="3960283716" sldId="275"/>
            <ac:spMk id="2" creationId="{2028E054-39E3-4F31-B889-D52234D4B378}"/>
          </ac:spMkLst>
        </pc:spChg>
        <pc:spChg chg="mod">
          <ac:chgData name="Nguyen, Hung Xuan" userId="S::hxn171330@utdallas.edu::c6e572ab-904e-4e10-bcd8-ab4cb8573d29" providerId="AD" clId="Web-{86175755-852F-D837-180D-C04FD27401D5}" dt="2020-04-26T04:37:21.948" v="130" actId="20577"/>
          <ac:spMkLst>
            <pc:docMk/>
            <pc:sldMk cId="3960283716" sldId="275"/>
            <ac:spMk id="3" creationId="{6D63BE25-FEEF-47F2-8A31-C86B641B4549}"/>
          </ac:spMkLst>
        </pc:spChg>
      </pc:sldChg>
      <pc:sldChg chg="modSp add replId">
        <pc:chgData name="Nguyen, Hung Xuan" userId="S::hxn171330@utdallas.edu::c6e572ab-904e-4e10-bcd8-ab4cb8573d29" providerId="AD" clId="Web-{86175755-852F-D837-180D-C04FD27401D5}" dt="2020-04-26T04:38:52.840" v="248" actId="20577"/>
        <pc:sldMkLst>
          <pc:docMk/>
          <pc:sldMk cId="3847795580" sldId="276"/>
        </pc:sldMkLst>
        <pc:spChg chg="mod">
          <ac:chgData name="Nguyen, Hung Xuan" userId="S::hxn171330@utdallas.edu::c6e572ab-904e-4e10-bcd8-ab4cb8573d29" providerId="AD" clId="Web-{86175755-852F-D837-180D-C04FD27401D5}" dt="2020-04-26T04:38:52.840" v="248" actId="20577"/>
          <ac:spMkLst>
            <pc:docMk/>
            <pc:sldMk cId="3847795580" sldId="276"/>
            <ac:spMk id="3" creationId="{6D63BE25-FEEF-47F2-8A31-C86B641B4549}"/>
          </ac:spMkLst>
        </pc:spChg>
      </pc:sldChg>
    </pc:docChg>
  </pc:docChgLst>
  <pc:docChgLst>
    <pc:chgData name="Zhi, Hui" userId="S::hxz172830@utdallas.edu::568e4b21-d6ef-422b-8d22-0c5f3d1d6f29" providerId="AD" clId="Web-{3D084F02-F95F-94E3-1747-7E6B9468FBEF}"/>
    <pc:docChg chg="modSld sldOrd">
      <pc:chgData name="Zhi, Hui" userId="S::hxz172830@utdallas.edu::568e4b21-d6ef-422b-8d22-0c5f3d1d6f29" providerId="AD" clId="Web-{3D084F02-F95F-94E3-1747-7E6B9468FBEF}" dt="2020-04-26T17:36:35.199" v="71" actId="14100"/>
      <pc:docMkLst>
        <pc:docMk/>
      </pc:docMkLst>
      <pc:sldChg chg="modSp">
        <pc:chgData name="Zhi, Hui" userId="S::hxz172830@utdallas.edu::568e4b21-d6ef-422b-8d22-0c5f3d1d6f29" providerId="AD" clId="Web-{3D084F02-F95F-94E3-1747-7E6B9468FBEF}" dt="2020-04-26T17:36:35.199" v="71" actId="14100"/>
        <pc:sldMkLst>
          <pc:docMk/>
          <pc:sldMk cId="109857222" sldId="256"/>
        </pc:sldMkLst>
        <pc:picChg chg="mod">
          <ac:chgData name="Zhi, Hui" userId="S::hxz172830@utdallas.edu::568e4b21-d6ef-422b-8d22-0c5f3d1d6f29" providerId="AD" clId="Web-{3D084F02-F95F-94E3-1747-7E6B9468FBEF}" dt="2020-04-26T17:36:35.199" v="71" actId="14100"/>
          <ac:picMkLst>
            <pc:docMk/>
            <pc:sldMk cId="109857222" sldId="256"/>
            <ac:picMk id="3" creationId="{692B4660-A4C5-4307-8C3E-E31EEF524E1C}"/>
          </ac:picMkLst>
        </pc:picChg>
      </pc:sldChg>
      <pc:sldChg chg="modSp">
        <pc:chgData name="Zhi, Hui" userId="S::hxz172830@utdallas.edu::568e4b21-d6ef-422b-8d22-0c5f3d1d6f29" providerId="AD" clId="Web-{3D084F02-F95F-94E3-1747-7E6B9468FBEF}" dt="2020-04-26T16:39:32.620" v="0" actId="20577"/>
        <pc:sldMkLst>
          <pc:docMk/>
          <pc:sldMk cId="2337166445" sldId="258"/>
        </pc:sldMkLst>
        <pc:graphicFrameChg chg="modGraphic">
          <ac:chgData name="Zhi, Hui" userId="S::hxz172830@utdallas.edu::568e4b21-d6ef-422b-8d22-0c5f3d1d6f29" providerId="AD" clId="Web-{3D084F02-F95F-94E3-1747-7E6B9468FBEF}" dt="2020-04-26T16:39:32.620" v="0" actId="20577"/>
          <ac:graphicFrameMkLst>
            <pc:docMk/>
            <pc:sldMk cId="2337166445" sldId="258"/>
            <ac:graphicFrameMk id="7" creationId="{48555E95-E638-45C2-874B-ACE89B7F900F}"/>
          </ac:graphicFrameMkLst>
        </pc:graphicFrameChg>
      </pc:sldChg>
      <pc:sldChg chg="ord">
        <pc:chgData name="Zhi, Hui" userId="S::hxz172830@utdallas.edu::568e4b21-d6ef-422b-8d22-0c5f3d1d6f29" providerId="AD" clId="Web-{3D084F02-F95F-94E3-1747-7E6B9468FBEF}" dt="2020-04-26T17:08:39.663" v="3"/>
        <pc:sldMkLst>
          <pc:docMk/>
          <pc:sldMk cId="3718135894" sldId="263"/>
        </pc:sldMkLst>
      </pc:sldChg>
      <pc:sldChg chg="modSp">
        <pc:chgData name="Zhi, Hui" userId="S::hxz172830@utdallas.edu::568e4b21-d6ef-422b-8d22-0c5f3d1d6f29" providerId="AD" clId="Web-{3D084F02-F95F-94E3-1747-7E6B9468FBEF}" dt="2020-04-26T17:32:31.684" v="68" actId="20577"/>
        <pc:sldMkLst>
          <pc:docMk/>
          <pc:sldMk cId="2053129496" sldId="264"/>
        </pc:sldMkLst>
        <pc:spChg chg="mod">
          <ac:chgData name="Zhi, Hui" userId="S::hxz172830@utdallas.edu::568e4b21-d6ef-422b-8d22-0c5f3d1d6f29" providerId="AD" clId="Web-{3D084F02-F95F-94E3-1747-7E6B9468FBEF}" dt="2020-04-26T17:32:31.684" v="68" actId="20577"/>
          <ac:spMkLst>
            <pc:docMk/>
            <pc:sldMk cId="2053129496" sldId="264"/>
            <ac:spMk id="3" creationId="{4BD3B631-B756-4453-9B40-6C7A4313718A}"/>
          </ac:spMkLst>
        </pc:spChg>
      </pc:sldChg>
      <pc:sldChg chg="modSp">
        <pc:chgData name="Zhi, Hui" userId="S::hxz172830@utdallas.edu::568e4b21-d6ef-422b-8d22-0c5f3d1d6f29" providerId="AD" clId="Web-{3D084F02-F95F-94E3-1747-7E6B9468FBEF}" dt="2020-04-26T17:29:38.559" v="65" actId="20577"/>
        <pc:sldMkLst>
          <pc:docMk/>
          <pc:sldMk cId="744864710" sldId="272"/>
        </pc:sldMkLst>
        <pc:spChg chg="mod">
          <ac:chgData name="Zhi, Hui" userId="S::hxz172830@utdallas.edu::568e4b21-d6ef-422b-8d22-0c5f3d1d6f29" providerId="AD" clId="Web-{3D084F02-F95F-94E3-1747-7E6B9468FBEF}" dt="2020-04-26T17:29:38.559" v="65" actId="20577"/>
          <ac:spMkLst>
            <pc:docMk/>
            <pc:sldMk cId="744864710" sldId="272"/>
            <ac:spMk id="3" creationId="{4BD3B631-B756-4453-9B40-6C7A4313718A}"/>
          </ac:spMkLst>
        </pc:spChg>
      </pc:sldChg>
    </pc:docChg>
  </pc:docChgLst>
  <pc:docChgLst>
    <pc:chgData name="Garg, Saket" userId="S::sxg180071@utdallas.edu::c63760eb-7f97-4e5e-b156-9ea7262653e4" providerId="AD" clId="Web-{1A950797-0618-70D8-F756-8DD4B20F6A50}"/>
    <pc:docChg chg="modSld">
      <pc:chgData name="Garg, Saket" userId="S::sxg180071@utdallas.edu::c63760eb-7f97-4e5e-b156-9ea7262653e4" providerId="AD" clId="Web-{1A950797-0618-70D8-F756-8DD4B20F6A50}" dt="2020-04-28T18:47:11.370" v="4"/>
      <pc:docMkLst>
        <pc:docMk/>
      </pc:docMkLst>
      <pc:sldChg chg="modSp">
        <pc:chgData name="Garg, Saket" userId="S::sxg180071@utdallas.edu::c63760eb-7f97-4e5e-b156-9ea7262653e4" providerId="AD" clId="Web-{1A950797-0618-70D8-F756-8DD4B20F6A50}" dt="2020-04-28T17:42:50.346" v="2" actId="20577"/>
        <pc:sldMkLst>
          <pc:docMk/>
          <pc:sldMk cId="3960283716" sldId="275"/>
        </pc:sldMkLst>
        <pc:spChg chg="mod">
          <ac:chgData name="Garg, Saket" userId="S::sxg180071@utdallas.edu::c63760eb-7f97-4e5e-b156-9ea7262653e4" providerId="AD" clId="Web-{1A950797-0618-70D8-F756-8DD4B20F6A50}" dt="2020-04-28T17:42:50.346" v="2" actId="20577"/>
          <ac:spMkLst>
            <pc:docMk/>
            <pc:sldMk cId="3960283716" sldId="275"/>
            <ac:spMk id="3" creationId="{6D63BE25-FEEF-47F2-8A31-C86B641B4549}"/>
          </ac:spMkLst>
        </pc:spChg>
      </pc:sldChg>
      <pc:sldChg chg="modSp">
        <pc:chgData name="Garg, Saket" userId="S::sxg180071@utdallas.edu::c63760eb-7f97-4e5e-b156-9ea7262653e4" providerId="AD" clId="Web-{1A950797-0618-70D8-F756-8DD4B20F6A50}" dt="2020-04-28T18:47:11.370" v="4"/>
        <pc:sldMkLst>
          <pc:docMk/>
          <pc:sldMk cId="786226155" sldId="277"/>
        </pc:sldMkLst>
        <pc:graphicFrameChg chg="modGraphic">
          <ac:chgData name="Garg, Saket" userId="S::sxg180071@utdallas.edu::c63760eb-7f97-4e5e-b156-9ea7262653e4" providerId="AD" clId="Web-{1A950797-0618-70D8-F756-8DD4B20F6A50}" dt="2020-04-28T18:47:11.370" v="4"/>
          <ac:graphicFrameMkLst>
            <pc:docMk/>
            <pc:sldMk cId="786226155" sldId="277"/>
            <ac:graphicFrameMk id="5" creationId="{EB398E63-98E7-4CAE-B2A4-BDCE96B49ADC}"/>
          </ac:graphicFrameMkLst>
        </pc:graphicFrameChg>
      </pc:sldChg>
    </pc:docChg>
  </pc:docChgLst>
  <pc:docChgLst>
    <pc:chgData name="Garg, Saket" userId="S::sxg180071@utdallas.edu::c63760eb-7f97-4e5e-b156-9ea7262653e4" providerId="AD" clId="Web-{FDA937F0-B928-532F-A880-CDE2466BE0E3}"/>
    <pc:docChg chg="modSld">
      <pc:chgData name="Garg, Saket" userId="S::sxg180071@utdallas.edu::c63760eb-7f97-4e5e-b156-9ea7262653e4" providerId="AD" clId="Web-{FDA937F0-B928-532F-A880-CDE2466BE0E3}" dt="2020-04-28T02:33:08.149" v="169" actId="20577"/>
      <pc:docMkLst>
        <pc:docMk/>
      </pc:docMkLst>
      <pc:sldChg chg="modSp">
        <pc:chgData name="Garg, Saket" userId="S::sxg180071@utdallas.edu::c63760eb-7f97-4e5e-b156-9ea7262653e4" providerId="AD" clId="Web-{FDA937F0-B928-532F-A880-CDE2466BE0E3}" dt="2020-04-28T02:20:53.692" v="130" actId="20577"/>
        <pc:sldMkLst>
          <pc:docMk/>
          <pc:sldMk cId="109857222" sldId="256"/>
        </pc:sldMkLst>
        <pc:spChg chg="mod">
          <ac:chgData name="Garg, Saket" userId="S::sxg180071@utdallas.edu::c63760eb-7f97-4e5e-b156-9ea7262653e4" providerId="AD" clId="Web-{FDA937F0-B928-532F-A880-CDE2466BE0E3}" dt="2020-04-28T02:20:53.692" v="130" actId="20577"/>
          <ac:spMkLst>
            <pc:docMk/>
            <pc:sldMk cId="109857222" sldId="256"/>
            <ac:spMk id="4" creationId="{FF752F55-EAA6-4D10-9852-33BEF728FA25}"/>
          </ac:spMkLst>
        </pc:spChg>
      </pc:sldChg>
      <pc:sldChg chg="modSp">
        <pc:chgData name="Garg, Saket" userId="S::sxg180071@utdallas.edu::c63760eb-7f97-4e5e-b156-9ea7262653e4" providerId="AD" clId="Web-{FDA937F0-B928-532F-A880-CDE2466BE0E3}" dt="2020-04-27T21:20:42.129" v="4" actId="20577"/>
        <pc:sldMkLst>
          <pc:docMk/>
          <pc:sldMk cId="1112567278" sldId="260"/>
        </pc:sldMkLst>
        <pc:graphicFrameChg chg="modGraphic">
          <ac:chgData name="Garg, Saket" userId="S::sxg180071@utdallas.edu::c63760eb-7f97-4e5e-b156-9ea7262653e4" providerId="AD" clId="Web-{FDA937F0-B928-532F-A880-CDE2466BE0E3}" dt="2020-04-27T21:20:42.129" v="4" actId="20577"/>
          <ac:graphicFrameMkLst>
            <pc:docMk/>
            <pc:sldMk cId="1112567278" sldId="260"/>
            <ac:graphicFrameMk id="6" creationId="{28D0CE91-467B-4A6B-9268-235238FE1031}"/>
          </ac:graphicFrameMkLst>
        </pc:graphicFrameChg>
      </pc:sldChg>
      <pc:sldChg chg="modSp">
        <pc:chgData name="Garg, Saket" userId="S::sxg180071@utdallas.edu::c63760eb-7f97-4e5e-b156-9ea7262653e4" providerId="AD" clId="Web-{FDA937F0-B928-532F-A880-CDE2466BE0E3}" dt="2020-04-28T02:33:08.149" v="169" actId="20577"/>
        <pc:sldMkLst>
          <pc:docMk/>
          <pc:sldMk cId="744864710" sldId="272"/>
        </pc:sldMkLst>
        <pc:graphicFrameChg chg="modGraphic">
          <ac:chgData name="Garg, Saket" userId="S::sxg180071@utdallas.edu::c63760eb-7f97-4e5e-b156-9ea7262653e4" providerId="AD" clId="Web-{FDA937F0-B928-532F-A880-CDE2466BE0E3}" dt="2020-04-28T02:33:08.149" v="169" actId="20577"/>
          <ac:graphicFrameMkLst>
            <pc:docMk/>
            <pc:sldMk cId="744864710" sldId="272"/>
            <ac:graphicFrameMk id="34" creationId="{C56EB355-8A2B-4C04-B58B-352C1BC289D5}"/>
          </ac:graphicFrameMkLst>
        </pc:graphicFrameChg>
      </pc:sldChg>
    </pc:docChg>
  </pc:docChgLst>
  <pc:docChgLst>
    <pc:chgData name="Deogaonkar, Neerja" userId="S::nxd180003@utdallas.edu::017f81bb-4ed0-4fbe-b0f8-290ef1d9a103" providerId="AD" clId="Web-{62AAD20E-4195-7157-65F7-8D3BDE4AF90C}"/>
    <pc:docChg chg="modSld sldOrd">
      <pc:chgData name="Deogaonkar, Neerja" userId="S::nxd180003@utdallas.edu::017f81bb-4ed0-4fbe-b0f8-290ef1d9a103" providerId="AD" clId="Web-{62AAD20E-4195-7157-65F7-8D3BDE4AF90C}" dt="2020-04-19T17:13:32.576" v="291"/>
      <pc:docMkLst>
        <pc:docMk/>
      </pc:docMkLst>
      <pc:sldChg chg="addSp delSp modSp mod setBg setClrOvrMap">
        <pc:chgData name="Deogaonkar, Neerja" userId="S::nxd180003@utdallas.edu::017f81bb-4ed0-4fbe-b0f8-290ef1d9a103" providerId="AD" clId="Web-{62AAD20E-4195-7157-65F7-8D3BDE4AF90C}" dt="2020-04-19T17:13:12.716" v="289" actId="14100"/>
        <pc:sldMkLst>
          <pc:docMk/>
          <pc:sldMk cId="109857222" sldId="256"/>
        </pc:sldMkLst>
        <pc:spChg chg="mod">
          <ac:chgData name="Deogaonkar, Neerja" userId="S::nxd180003@utdallas.edu::017f81bb-4ed0-4fbe-b0f8-290ef1d9a103" providerId="AD" clId="Web-{62AAD20E-4195-7157-65F7-8D3BDE4AF90C}" dt="2020-04-19T17:13:12.716" v="289" actId="14100"/>
          <ac:spMkLst>
            <pc:docMk/>
            <pc:sldMk cId="109857222" sldId="256"/>
            <ac:spMk id="2" creationId="{00000000-0000-0000-0000-000000000000}"/>
          </ac:spMkLst>
        </pc:spChg>
        <pc:spChg chg="del mod">
          <ac:chgData name="Deogaonkar, Neerja" userId="S::nxd180003@utdallas.edu::017f81bb-4ed0-4fbe-b0f8-290ef1d9a103" providerId="AD" clId="Web-{62AAD20E-4195-7157-65F7-8D3BDE4AF90C}" dt="2020-04-19T17:02:49.777" v="31"/>
          <ac:spMkLst>
            <pc:docMk/>
            <pc:sldMk cId="109857222" sldId="256"/>
            <ac:spMk id="3" creationId="{00000000-0000-0000-0000-000000000000}"/>
          </ac:spMkLst>
        </pc:spChg>
        <pc:spChg chg="add del mod ord">
          <ac:chgData name="Deogaonkar, Neerja" userId="S::nxd180003@utdallas.edu::017f81bb-4ed0-4fbe-b0f8-290ef1d9a103" providerId="AD" clId="Web-{62AAD20E-4195-7157-65F7-8D3BDE4AF90C}" dt="2020-04-19T17:12:19.154" v="243" actId="20577"/>
          <ac:spMkLst>
            <pc:docMk/>
            <pc:sldMk cId="109857222" sldId="256"/>
            <ac:spMk id="4" creationId="{FF752F55-EAA6-4D10-9852-33BEF728FA25}"/>
          </ac:spMkLst>
        </pc:spChg>
        <pc:spChg chg="add del">
          <ac:chgData name="Deogaonkar, Neerja" userId="S::nxd180003@utdallas.edu::017f81bb-4ed0-4fbe-b0f8-290ef1d9a103" providerId="AD" clId="Web-{62AAD20E-4195-7157-65F7-8D3BDE4AF90C}" dt="2020-04-19T17:06:13.621" v="191"/>
          <ac:spMkLst>
            <pc:docMk/>
            <pc:sldMk cId="109857222" sldId="256"/>
            <ac:spMk id="7" creationId="{DC8C3900-B8A1-4965-88E6-CBCBFE067207}"/>
          </ac:spMkLst>
        </pc:spChg>
        <pc:spChg chg="add del">
          <ac:chgData name="Deogaonkar, Neerja" userId="S::nxd180003@utdallas.edu::017f81bb-4ed0-4fbe-b0f8-290ef1d9a103" providerId="AD" clId="Web-{62AAD20E-4195-7157-65F7-8D3BDE4AF90C}" dt="2020-04-19T17:07:03.543" v="195"/>
          <ac:spMkLst>
            <pc:docMk/>
            <pc:sldMk cId="109857222" sldId="256"/>
            <ac:spMk id="8" creationId="{8D70B121-56F4-4848-B38B-182089D909FA}"/>
          </ac:spMkLst>
        </pc:spChg>
        <pc:spChg chg="add del">
          <ac:chgData name="Deogaonkar, Neerja" userId="S::nxd180003@utdallas.edu::017f81bb-4ed0-4fbe-b0f8-290ef1d9a103" providerId="AD" clId="Web-{62AAD20E-4195-7157-65F7-8D3BDE4AF90C}" dt="2020-04-19T17:06:10.324" v="189"/>
          <ac:spMkLst>
            <pc:docMk/>
            <pc:sldMk cId="109857222" sldId="256"/>
            <ac:spMk id="9" creationId="{8D70B121-56F4-4848-B38B-182089D909FA}"/>
          </ac:spMkLst>
        </pc:spChg>
        <pc:spChg chg="add del">
          <ac:chgData name="Deogaonkar, Neerja" userId="S::nxd180003@utdallas.edu::017f81bb-4ed0-4fbe-b0f8-290ef1d9a103" providerId="AD" clId="Web-{62AAD20E-4195-7157-65F7-8D3BDE4AF90C}" dt="2020-04-19T17:10:45.982" v="237"/>
          <ac:spMkLst>
            <pc:docMk/>
            <pc:sldMk cId="109857222" sldId="256"/>
            <ac:spMk id="12" creationId="{8D70B121-56F4-4848-B38B-182089D909FA}"/>
          </ac:spMkLst>
        </pc:spChg>
        <pc:spChg chg="add del">
          <ac:chgData name="Deogaonkar, Neerja" userId="S::nxd180003@utdallas.edu::017f81bb-4ed0-4fbe-b0f8-290ef1d9a103" providerId="AD" clId="Web-{62AAD20E-4195-7157-65F7-8D3BDE4AF90C}" dt="2020-04-19T17:07:03.543" v="194"/>
          <ac:spMkLst>
            <pc:docMk/>
            <pc:sldMk cId="109857222" sldId="256"/>
            <ac:spMk id="15" creationId="{907EF6B7-1338-4443-8C46-6A318D952DFD}"/>
          </ac:spMkLst>
        </pc:spChg>
        <pc:spChg chg="add del">
          <ac:chgData name="Deogaonkar, Neerja" userId="S::nxd180003@utdallas.edu::017f81bb-4ed0-4fbe-b0f8-290ef1d9a103" providerId="AD" clId="Web-{62AAD20E-4195-7157-65F7-8D3BDE4AF90C}" dt="2020-04-19T17:07:03.543" v="194"/>
          <ac:spMkLst>
            <pc:docMk/>
            <pc:sldMk cId="109857222" sldId="256"/>
            <ac:spMk id="17" creationId="{DAAE4CDD-124C-4DCF-9584-B6033B545DD5}"/>
          </ac:spMkLst>
        </pc:spChg>
        <pc:spChg chg="add del">
          <ac:chgData name="Deogaonkar, Neerja" userId="S::nxd180003@utdallas.edu::017f81bb-4ed0-4fbe-b0f8-290ef1d9a103" providerId="AD" clId="Web-{62AAD20E-4195-7157-65F7-8D3BDE4AF90C}" dt="2020-04-19T17:07:03.543" v="194"/>
          <ac:spMkLst>
            <pc:docMk/>
            <pc:sldMk cId="109857222" sldId="256"/>
            <ac:spMk id="19" creationId="{081E4A58-353D-44AE-B2FC-2A74E2E400F7}"/>
          </ac:spMkLst>
        </pc:spChg>
        <pc:spChg chg="add del">
          <ac:chgData name="Deogaonkar, Neerja" userId="S::nxd180003@utdallas.edu::017f81bb-4ed0-4fbe-b0f8-290ef1d9a103" providerId="AD" clId="Web-{62AAD20E-4195-7157-65F7-8D3BDE4AF90C}" dt="2020-04-19T17:10:29.153" v="234"/>
          <ac:spMkLst>
            <pc:docMk/>
            <pc:sldMk cId="109857222" sldId="256"/>
            <ac:spMk id="34" creationId="{003713C1-2FB2-413B-BF91-3AE41726FB7A}"/>
          </ac:spMkLst>
        </pc:spChg>
        <pc:spChg chg="add">
          <ac:chgData name="Deogaonkar, Neerja" userId="S::nxd180003@utdallas.edu::017f81bb-4ed0-4fbe-b0f8-290ef1d9a103" providerId="AD" clId="Web-{62AAD20E-4195-7157-65F7-8D3BDE4AF90C}" dt="2020-04-19T17:10:45.982" v="237"/>
          <ac:spMkLst>
            <pc:docMk/>
            <pc:sldMk cId="109857222" sldId="256"/>
            <ac:spMk id="35" creationId="{99CEE05D-F25C-4EC3-B527-D9C999E335CD}"/>
          </ac:spMkLst>
        </pc:spChg>
        <pc:spChg chg="add del">
          <ac:chgData name="Deogaonkar, Neerja" userId="S::nxd180003@utdallas.edu::017f81bb-4ed0-4fbe-b0f8-290ef1d9a103" providerId="AD" clId="Web-{62AAD20E-4195-7157-65F7-8D3BDE4AF90C}" dt="2020-04-19T17:10:29.153" v="234"/>
          <ac:spMkLst>
            <pc:docMk/>
            <pc:sldMk cId="109857222" sldId="256"/>
            <ac:spMk id="36" creationId="{90795B4D-5022-4A7F-A01D-8D880B7CDBE6}"/>
          </ac:spMkLst>
        </pc:spChg>
        <pc:spChg chg="add">
          <ac:chgData name="Deogaonkar, Neerja" userId="S::nxd180003@utdallas.edu::017f81bb-4ed0-4fbe-b0f8-290ef1d9a103" providerId="AD" clId="Web-{62AAD20E-4195-7157-65F7-8D3BDE4AF90C}" dt="2020-04-19T17:10:45.982" v="237"/>
          <ac:spMkLst>
            <pc:docMk/>
            <pc:sldMk cId="109857222" sldId="256"/>
            <ac:spMk id="37" creationId="{4F036726-0C05-446E-91C3-B986EBEA055E}"/>
          </ac:spMkLst>
        </pc:spChg>
        <pc:spChg chg="add del">
          <ac:chgData name="Deogaonkar, Neerja" userId="S::nxd180003@utdallas.edu::017f81bb-4ed0-4fbe-b0f8-290ef1d9a103" providerId="AD" clId="Web-{62AAD20E-4195-7157-65F7-8D3BDE4AF90C}" dt="2020-04-19T17:10:29.153" v="234"/>
          <ac:spMkLst>
            <pc:docMk/>
            <pc:sldMk cId="109857222" sldId="256"/>
            <ac:spMk id="38" creationId="{AFD19018-DE7C-4796-ADF2-AD2EB0FC0D9C}"/>
          </ac:spMkLst>
        </pc:spChg>
        <pc:spChg chg="add del">
          <ac:chgData name="Deogaonkar, Neerja" userId="S::nxd180003@utdallas.edu::017f81bb-4ed0-4fbe-b0f8-290ef1d9a103" providerId="AD" clId="Web-{62AAD20E-4195-7157-65F7-8D3BDE4AF90C}" dt="2020-04-19T17:10:29.153" v="234"/>
          <ac:spMkLst>
            <pc:docMk/>
            <pc:sldMk cId="109857222" sldId="256"/>
            <ac:spMk id="40" creationId="{B1A0A2C2-4F85-44AF-8708-8DCA4B550CB8}"/>
          </ac:spMkLst>
        </pc:spChg>
        <pc:spChg chg="add">
          <ac:chgData name="Deogaonkar, Neerja" userId="S::nxd180003@utdallas.edu::017f81bb-4ed0-4fbe-b0f8-290ef1d9a103" providerId="AD" clId="Web-{62AAD20E-4195-7157-65F7-8D3BDE4AF90C}" dt="2020-04-19T17:10:45.982" v="237"/>
          <ac:spMkLst>
            <pc:docMk/>
            <pc:sldMk cId="109857222" sldId="256"/>
            <ac:spMk id="42" creationId="{A310ABCD-C34B-42D1-9BEB-47755A3EA36C}"/>
          </ac:spMkLst>
        </pc:spChg>
        <pc:spChg chg="add">
          <ac:chgData name="Deogaonkar, Neerja" userId="S::nxd180003@utdallas.edu::017f81bb-4ed0-4fbe-b0f8-290ef1d9a103" providerId="AD" clId="Web-{62AAD20E-4195-7157-65F7-8D3BDE4AF90C}" dt="2020-04-19T17:10:45.982" v="237"/>
          <ac:spMkLst>
            <pc:docMk/>
            <pc:sldMk cId="109857222" sldId="256"/>
            <ac:spMk id="44" creationId="{F38AB6A2-89F7-43B5-B608-50DFC740DEBF}"/>
          </ac:spMkLst>
        </pc:spChg>
        <pc:spChg chg="add">
          <ac:chgData name="Deogaonkar, Neerja" userId="S::nxd180003@utdallas.edu::017f81bb-4ed0-4fbe-b0f8-290ef1d9a103" providerId="AD" clId="Web-{62AAD20E-4195-7157-65F7-8D3BDE4AF90C}" dt="2020-04-19T17:10:45.982" v="237"/>
          <ac:spMkLst>
            <pc:docMk/>
            <pc:sldMk cId="109857222" sldId="256"/>
            <ac:spMk id="46" creationId="{06585B74-DAF6-470E-B2F3-B5530A709AAC}"/>
          </ac:spMkLst>
        </pc:spChg>
        <pc:spChg chg="add">
          <ac:chgData name="Deogaonkar, Neerja" userId="S::nxd180003@utdallas.edu::017f81bb-4ed0-4fbe-b0f8-290ef1d9a103" providerId="AD" clId="Web-{62AAD20E-4195-7157-65F7-8D3BDE4AF90C}" dt="2020-04-19T17:10:45.982" v="237"/>
          <ac:spMkLst>
            <pc:docMk/>
            <pc:sldMk cId="109857222" sldId="256"/>
            <ac:spMk id="48" creationId="{30BAD96F-CE2F-4682-99B8-0DD9E6AE2BED}"/>
          </ac:spMkLst>
        </pc:spChg>
        <pc:graphicFrameChg chg="add del">
          <ac:chgData name="Deogaonkar, Neerja" userId="S::nxd180003@utdallas.edu::017f81bb-4ed0-4fbe-b0f8-290ef1d9a103" providerId="AD" clId="Web-{62AAD20E-4195-7157-65F7-8D3BDE4AF90C}" dt="2020-04-19T17:06:13.621" v="191"/>
          <ac:graphicFrameMkLst>
            <pc:docMk/>
            <pc:sldMk cId="109857222" sldId="256"/>
            <ac:graphicFrameMk id="6" creationId="{52A294DE-43F1-4531-8B2F-3FB013AAAAB8}"/>
          </ac:graphicFrameMkLst>
        </pc:graphicFrameChg>
        <pc:picChg chg="add mod ord">
          <ac:chgData name="Deogaonkar, Neerja" userId="S::nxd180003@utdallas.edu::017f81bb-4ed0-4fbe-b0f8-290ef1d9a103" providerId="AD" clId="Web-{62AAD20E-4195-7157-65F7-8D3BDE4AF90C}" dt="2020-04-19T17:10:45.982" v="237"/>
          <ac:picMkLst>
            <pc:docMk/>
            <pc:sldMk cId="109857222" sldId="256"/>
            <ac:picMk id="25" creationId="{0B1EB4F2-1F5A-409F-91EF-D0E00396CFE9}"/>
          </ac:picMkLst>
        </pc:picChg>
        <pc:picChg chg="add mod ord">
          <ac:chgData name="Deogaonkar, Neerja" userId="S::nxd180003@utdallas.edu::017f81bb-4ed0-4fbe-b0f8-290ef1d9a103" providerId="AD" clId="Web-{62AAD20E-4195-7157-65F7-8D3BDE4AF90C}" dt="2020-04-19T17:10:45.982" v="237"/>
          <ac:picMkLst>
            <pc:docMk/>
            <pc:sldMk cId="109857222" sldId="256"/>
            <ac:picMk id="27" creationId="{BC7B0BAB-77F6-49B5-BD77-62474E047D42}"/>
          </ac:picMkLst>
        </pc:picChg>
        <pc:picChg chg="add mod">
          <ac:chgData name="Deogaonkar, Neerja" userId="S::nxd180003@utdallas.edu::017f81bb-4ed0-4fbe-b0f8-290ef1d9a103" providerId="AD" clId="Web-{62AAD20E-4195-7157-65F7-8D3BDE4AF90C}" dt="2020-04-19T17:10:45.982" v="237"/>
          <ac:picMkLst>
            <pc:docMk/>
            <pc:sldMk cId="109857222" sldId="256"/>
            <ac:picMk id="29" creationId="{EE1097B0-84BF-42CB-8BA2-E5B287A55017}"/>
          </ac:picMkLst>
        </pc:picChg>
        <pc:picChg chg="add del mod">
          <ac:chgData name="Deogaonkar, Neerja" userId="S::nxd180003@utdallas.edu::017f81bb-4ed0-4fbe-b0f8-290ef1d9a103" providerId="AD" clId="Web-{62AAD20E-4195-7157-65F7-8D3BDE4AF90C}" dt="2020-04-19T17:10:28.028" v="233"/>
          <ac:picMkLst>
            <pc:docMk/>
            <pc:sldMk cId="109857222" sldId="256"/>
            <ac:picMk id="31" creationId="{15A2C802-EDC6-45FC-85E1-B0DEC619B3F2}"/>
          </ac:picMkLst>
        </pc:picChg>
        <pc:picChg chg="add mod">
          <ac:chgData name="Deogaonkar, Neerja" userId="S::nxd180003@utdallas.edu::017f81bb-4ed0-4fbe-b0f8-290ef1d9a103" providerId="AD" clId="Web-{62AAD20E-4195-7157-65F7-8D3BDE4AF90C}" dt="2020-04-19T17:10:45.982" v="237"/>
          <ac:picMkLst>
            <pc:docMk/>
            <pc:sldMk cId="109857222" sldId="256"/>
            <ac:picMk id="33" creationId="{CDA15E01-AB5E-4D32-A26E-8B1029A23F82}"/>
          </ac:picMkLst>
        </pc:picChg>
        <pc:cxnChg chg="add del">
          <ac:chgData name="Deogaonkar, Neerja" userId="S::nxd180003@utdallas.edu::017f81bb-4ed0-4fbe-b0f8-290ef1d9a103" providerId="AD" clId="Web-{62AAD20E-4195-7157-65F7-8D3BDE4AF90C}" dt="2020-04-19T17:07:03.543" v="195"/>
          <ac:cxnSpMkLst>
            <pc:docMk/>
            <pc:sldMk cId="109857222" sldId="256"/>
            <ac:cxnSpMk id="10" creationId="{2D72A2C9-F3CA-4216-8BAD-FA4C970C3C4E}"/>
          </ac:cxnSpMkLst>
        </pc:cxnChg>
        <pc:cxnChg chg="add del">
          <ac:chgData name="Deogaonkar, Neerja" userId="S::nxd180003@utdallas.edu::017f81bb-4ed0-4fbe-b0f8-290ef1d9a103" providerId="AD" clId="Web-{62AAD20E-4195-7157-65F7-8D3BDE4AF90C}" dt="2020-04-19T17:06:10.324" v="189"/>
          <ac:cxnSpMkLst>
            <pc:docMk/>
            <pc:sldMk cId="109857222" sldId="256"/>
            <ac:cxnSpMk id="11" creationId="{2D72A2C9-F3CA-4216-8BAD-FA4C970C3C4E}"/>
          </ac:cxnSpMkLst>
        </pc:cxnChg>
        <pc:cxnChg chg="add del">
          <ac:chgData name="Deogaonkar, Neerja" userId="S::nxd180003@utdallas.edu::017f81bb-4ed0-4fbe-b0f8-290ef1d9a103" providerId="AD" clId="Web-{62AAD20E-4195-7157-65F7-8D3BDE4AF90C}" dt="2020-04-19T17:10:45.982" v="237"/>
          <ac:cxnSpMkLst>
            <pc:docMk/>
            <pc:sldMk cId="109857222" sldId="256"/>
            <ac:cxnSpMk id="13" creationId="{2D72A2C9-F3CA-4216-8BAD-FA4C970C3C4E}"/>
          </ac:cxnSpMkLst>
        </pc:cxnChg>
      </pc:sldChg>
      <pc:sldChg chg="ord">
        <pc:chgData name="Deogaonkar, Neerja" userId="S::nxd180003@utdallas.edu::017f81bb-4ed0-4fbe-b0f8-290ef1d9a103" providerId="AD" clId="Web-{62AAD20E-4195-7157-65F7-8D3BDE4AF90C}" dt="2020-04-19T17:13:32.576" v="291"/>
        <pc:sldMkLst>
          <pc:docMk/>
          <pc:sldMk cId="2337166445" sldId="258"/>
        </pc:sldMkLst>
      </pc:sldChg>
    </pc:docChg>
  </pc:docChgLst>
  <pc:docChgLst>
    <pc:chgData name="Zhi, Hui" userId="S::hxz172830@utdallas.edu::568e4b21-d6ef-422b-8d22-0c5f3d1d6f29" providerId="AD" clId="Web-{D31FA8A2-1398-A11C-5DB7-3D8DCA9A494E}"/>
    <pc:docChg chg="addSld delSld modSld sldOrd addMainMaster delMainMaster">
      <pc:chgData name="Zhi, Hui" userId="S::hxz172830@utdallas.edu::568e4b21-d6ef-422b-8d22-0c5f3d1d6f29" providerId="AD" clId="Web-{D31FA8A2-1398-A11C-5DB7-3D8DCA9A494E}" dt="2020-04-19T23:18:07.968" v="840"/>
      <pc:docMkLst>
        <pc:docMk/>
      </pc:docMkLst>
      <pc:sldChg chg="addSp delSp modSp mod ord delDesignElem chgLayout">
        <pc:chgData name="Zhi, Hui" userId="S::hxz172830@utdallas.edu::568e4b21-d6ef-422b-8d22-0c5f3d1d6f29" providerId="AD" clId="Web-{D31FA8A2-1398-A11C-5DB7-3D8DCA9A494E}" dt="2020-04-19T23:17:05.109" v="838"/>
        <pc:sldMkLst>
          <pc:docMk/>
          <pc:sldMk cId="109857222" sldId="256"/>
        </pc:sldMkLst>
        <pc:spChg chg="mod ord">
          <ac:chgData name="Zhi, Hui" userId="S::hxz172830@utdallas.edu::568e4b21-d6ef-422b-8d22-0c5f3d1d6f29" providerId="AD" clId="Web-{D31FA8A2-1398-A11C-5DB7-3D8DCA9A494E}" dt="2020-04-19T23:17:05.109" v="838"/>
          <ac:spMkLst>
            <pc:docMk/>
            <pc:sldMk cId="109857222" sldId="256"/>
            <ac:spMk id="2" creationId="{00000000-0000-0000-0000-000000000000}"/>
          </ac:spMkLst>
        </pc:spChg>
        <pc:spChg chg="mod ord">
          <ac:chgData name="Zhi, Hui" userId="S::hxz172830@utdallas.edu::568e4b21-d6ef-422b-8d22-0c5f3d1d6f29" providerId="AD" clId="Web-{D31FA8A2-1398-A11C-5DB7-3D8DCA9A494E}" dt="2020-04-19T23:14:14.577" v="810" actId="1076"/>
          <ac:spMkLst>
            <pc:docMk/>
            <pc:sldMk cId="109857222" sldId="256"/>
            <ac:spMk id="4" creationId="{FF752F55-EAA6-4D10-9852-33BEF728FA25}"/>
          </ac:spMkLst>
        </pc:spChg>
        <pc:spChg chg="del">
          <ac:chgData name="Zhi, Hui" userId="S::hxz172830@utdallas.edu::568e4b21-d6ef-422b-8d22-0c5f3d1d6f29" providerId="AD" clId="Web-{D31FA8A2-1398-A11C-5DB7-3D8DCA9A494E}" dt="2020-04-19T17:28:26.938" v="179"/>
          <ac:spMkLst>
            <pc:docMk/>
            <pc:sldMk cId="109857222" sldId="256"/>
            <ac:spMk id="35" creationId="{99CEE05D-F25C-4EC3-B527-D9C999E335CD}"/>
          </ac:spMkLst>
        </pc:spChg>
        <pc:spChg chg="del">
          <ac:chgData name="Zhi, Hui" userId="S::hxz172830@utdallas.edu::568e4b21-d6ef-422b-8d22-0c5f3d1d6f29" providerId="AD" clId="Web-{D31FA8A2-1398-A11C-5DB7-3D8DCA9A494E}" dt="2020-04-19T17:28:26.938" v="179"/>
          <ac:spMkLst>
            <pc:docMk/>
            <pc:sldMk cId="109857222" sldId="256"/>
            <ac:spMk id="37" creationId="{4F036726-0C05-446E-91C3-B986EBEA055E}"/>
          </ac:spMkLst>
        </pc:spChg>
        <pc:spChg chg="del">
          <ac:chgData name="Zhi, Hui" userId="S::hxz172830@utdallas.edu::568e4b21-d6ef-422b-8d22-0c5f3d1d6f29" providerId="AD" clId="Web-{D31FA8A2-1398-A11C-5DB7-3D8DCA9A494E}" dt="2020-04-19T17:28:26.938" v="179"/>
          <ac:spMkLst>
            <pc:docMk/>
            <pc:sldMk cId="109857222" sldId="256"/>
            <ac:spMk id="42" creationId="{A310ABCD-C34B-42D1-9BEB-47755A3EA36C}"/>
          </ac:spMkLst>
        </pc:spChg>
        <pc:spChg chg="del">
          <ac:chgData name="Zhi, Hui" userId="S::hxz172830@utdallas.edu::568e4b21-d6ef-422b-8d22-0c5f3d1d6f29" providerId="AD" clId="Web-{D31FA8A2-1398-A11C-5DB7-3D8DCA9A494E}" dt="2020-04-19T17:28:26.938" v="179"/>
          <ac:spMkLst>
            <pc:docMk/>
            <pc:sldMk cId="109857222" sldId="256"/>
            <ac:spMk id="44" creationId="{F38AB6A2-89F7-43B5-B608-50DFC740DEBF}"/>
          </ac:spMkLst>
        </pc:spChg>
        <pc:spChg chg="del">
          <ac:chgData name="Zhi, Hui" userId="S::hxz172830@utdallas.edu::568e4b21-d6ef-422b-8d22-0c5f3d1d6f29" providerId="AD" clId="Web-{D31FA8A2-1398-A11C-5DB7-3D8DCA9A494E}" dt="2020-04-19T17:28:26.938" v="179"/>
          <ac:spMkLst>
            <pc:docMk/>
            <pc:sldMk cId="109857222" sldId="256"/>
            <ac:spMk id="46" creationId="{06585B74-DAF6-470E-B2F3-B5530A709AAC}"/>
          </ac:spMkLst>
        </pc:spChg>
        <pc:spChg chg="del">
          <ac:chgData name="Zhi, Hui" userId="S::hxz172830@utdallas.edu::568e4b21-d6ef-422b-8d22-0c5f3d1d6f29" providerId="AD" clId="Web-{D31FA8A2-1398-A11C-5DB7-3D8DCA9A494E}" dt="2020-04-19T17:28:26.938" v="179"/>
          <ac:spMkLst>
            <pc:docMk/>
            <pc:sldMk cId="109857222" sldId="256"/>
            <ac:spMk id="48" creationId="{30BAD96F-CE2F-4682-99B8-0DD9E6AE2BED}"/>
          </ac:spMkLst>
        </pc:spChg>
        <pc:spChg chg="add del">
          <ac:chgData name="Zhi, Hui" userId="S::hxz172830@utdallas.edu::568e4b21-d6ef-422b-8d22-0c5f3d1d6f29" providerId="AD" clId="Web-{D31FA8A2-1398-A11C-5DB7-3D8DCA9A494E}" dt="2020-04-19T23:17:05.109" v="838"/>
          <ac:spMkLst>
            <pc:docMk/>
            <pc:sldMk cId="109857222" sldId="256"/>
            <ac:spMk id="53" creationId="{EBB6D9F6-3E47-45AD-8461-718A3C87E3E8}"/>
          </ac:spMkLst>
        </pc:spChg>
        <pc:spChg chg="add del">
          <ac:chgData name="Zhi, Hui" userId="S::hxz172830@utdallas.edu::568e4b21-d6ef-422b-8d22-0c5f3d1d6f29" providerId="AD" clId="Web-{D31FA8A2-1398-A11C-5DB7-3D8DCA9A494E}" dt="2020-04-19T23:17:05.109" v="838"/>
          <ac:spMkLst>
            <pc:docMk/>
            <pc:sldMk cId="109857222" sldId="256"/>
            <ac:spMk id="55" creationId="{A3B16A00-A549-4B07-B8C2-4B3A966D9E26}"/>
          </ac:spMkLst>
        </pc:spChg>
        <pc:spChg chg="add del">
          <ac:chgData name="Zhi, Hui" userId="S::hxz172830@utdallas.edu::568e4b21-d6ef-422b-8d22-0c5f3d1d6f29" providerId="AD" clId="Web-{D31FA8A2-1398-A11C-5DB7-3D8DCA9A494E}" dt="2020-04-19T23:17:05.109" v="838"/>
          <ac:spMkLst>
            <pc:docMk/>
            <pc:sldMk cId="109857222" sldId="256"/>
            <ac:spMk id="57" creationId="{33B86BAE-87B4-4192-ABB2-627FFC965AC7}"/>
          </ac:spMkLst>
        </pc:spChg>
        <pc:spChg chg="add del">
          <ac:chgData name="Zhi, Hui" userId="S::hxz172830@utdallas.edu::568e4b21-d6ef-422b-8d22-0c5f3d1d6f29" providerId="AD" clId="Web-{D31FA8A2-1398-A11C-5DB7-3D8DCA9A494E}" dt="2020-04-19T23:17:05.109" v="838"/>
          <ac:spMkLst>
            <pc:docMk/>
            <pc:sldMk cId="109857222" sldId="256"/>
            <ac:spMk id="59" creationId="{22BB4F03-4463-45CC-89A7-8E03412EDDBF}"/>
          </ac:spMkLst>
        </pc:spChg>
        <pc:spChg chg="add del">
          <ac:chgData name="Zhi, Hui" userId="S::hxz172830@utdallas.edu::568e4b21-d6ef-422b-8d22-0c5f3d1d6f29" providerId="AD" clId="Web-{D31FA8A2-1398-A11C-5DB7-3D8DCA9A494E}" dt="2020-04-19T23:17:05.109" v="838"/>
          <ac:spMkLst>
            <pc:docMk/>
            <pc:sldMk cId="109857222" sldId="256"/>
            <ac:spMk id="61" creationId="{80E1AEAE-1F52-4C29-925C-27738417E9F5}"/>
          </ac:spMkLst>
        </pc:spChg>
        <pc:picChg chg="mod ord">
          <ac:chgData name="Zhi, Hui" userId="S::hxz172830@utdallas.edu::568e4b21-d6ef-422b-8d22-0c5f3d1d6f29" providerId="AD" clId="Web-{D31FA8A2-1398-A11C-5DB7-3D8DCA9A494E}" dt="2020-04-19T17:28:26.938" v="179"/>
          <ac:picMkLst>
            <pc:docMk/>
            <pc:sldMk cId="109857222" sldId="256"/>
            <ac:picMk id="25" creationId="{0B1EB4F2-1F5A-409F-91EF-D0E00396CFE9}"/>
          </ac:picMkLst>
        </pc:picChg>
        <pc:picChg chg="mod">
          <ac:chgData name="Zhi, Hui" userId="S::hxz172830@utdallas.edu::568e4b21-d6ef-422b-8d22-0c5f3d1d6f29" providerId="AD" clId="Web-{D31FA8A2-1398-A11C-5DB7-3D8DCA9A494E}" dt="2020-04-19T17:28:26.938" v="179"/>
          <ac:picMkLst>
            <pc:docMk/>
            <pc:sldMk cId="109857222" sldId="256"/>
            <ac:picMk id="27" creationId="{BC7B0BAB-77F6-49B5-BD77-62474E047D42}"/>
          </ac:picMkLst>
        </pc:picChg>
        <pc:picChg chg="mod ord">
          <ac:chgData name="Zhi, Hui" userId="S::hxz172830@utdallas.edu::568e4b21-d6ef-422b-8d22-0c5f3d1d6f29" providerId="AD" clId="Web-{D31FA8A2-1398-A11C-5DB7-3D8DCA9A494E}" dt="2020-04-19T17:28:26.938" v="179"/>
          <ac:picMkLst>
            <pc:docMk/>
            <pc:sldMk cId="109857222" sldId="256"/>
            <ac:picMk id="29" creationId="{EE1097B0-84BF-42CB-8BA2-E5B287A55017}"/>
          </ac:picMkLst>
        </pc:picChg>
        <pc:picChg chg="mod">
          <ac:chgData name="Zhi, Hui" userId="S::hxz172830@utdallas.edu::568e4b21-d6ef-422b-8d22-0c5f3d1d6f29" providerId="AD" clId="Web-{D31FA8A2-1398-A11C-5DB7-3D8DCA9A494E}" dt="2020-04-19T17:28:26.938" v="179"/>
          <ac:picMkLst>
            <pc:docMk/>
            <pc:sldMk cId="109857222" sldId="256"/>
            <ac:picMk id="33" creationId="{CDA15E01-AB5E-4D32-A26E-8B1029A23F82}"/>
          </ac:picMkLst>
        </pc:picChg>
      </pc:sldChg>
      <pc:sldChg chg="addSp delSp modSp add mod ord modClrScheme delDesignElem chgLayout">
        <pc:chgData name="Zhi, Hui" userId="S::hxz172830@utdallas.edu::568e4b21-d6ef-422b-8d22-0c5f3d1d6f29" providerId="AD" clId="Web-{D31FA8A2-1398-A11C-5DB7-3D8DCA9A494E}" dt="2020-04-19T23:18:07.968" v="840"/>
        <pc:sldMkLst>
          <pc:docMk/>
          <pc:sldMk cId="3530132704" sldId="257"/>
        </pc:sldMkLst>
        <pc:spChg chg="mod ord">
          <ac:chgData name="Zhi, Hui" userId="S::hxz172830@utdallas.edu::568e4b21-d6ef-422b-8d22-0c5f3d1d6f29" providerId="AD" clId="Web-{D31FA8A2-1398-A11C-5DB7-3D8DCA9A494E}" dt="2020-04-19T23:18:07.968" v="840"/>
          <ac:spMkLst>
            <pc:docMk/>
            <pc:sldMk cId="3530132704" sldId="257"/>
            <ac:spMk id="2" creationId="{4D9A77A2-98E8-477A-9B67-696529719B43}"/>
          </ac:spMkLst>
        </pc:spChg>
        <pc:spChg chg="mod">
          <ac:chgData name="Zhi, Hui" userId="S::hxz172830@utdallas.edu::568e4b21-d6ef-422b-8d22-0c5f3d1d6f29" providerId="AD" clId="Web-{D31FA8A2-1398-A11C-5DB7-3D8DCA9A494E}" dt="2020-04-19T23:18:07.968" v="840"/>
          <ac:spMkLst>
            <pc:docMk/>
            <pc:sldMk cId="3530132704" sldId="257"/>
            <ac:spMk id="4" creationId="{D04FE8F1-A008-41D2-9F66-50FBB3AC3682}"/>
          </ac:spMkLst>
        </pc:spChg>
        <pc:spChg chg="add del">
          <ac:chgData name="Zhi, Hui" userId="S::hxz172830@utdallas.edu::568e4b21-d6ef-422b-8d22-0c5f3d1d6f29" providerId="AD" clId="Web-{D31FA8A2-1398-A11C-5DB7-3D8DCA9A494E}" dt="2020-04-19T23:18:07.968" v="840"/>
          <ac:spMkLst>
            <pc:docMk/>
            <pc:sldMk cId="3530132704" sldId="257"/>
            <ac:spMk id="8" creationId="{52C0B2E1-0268-42EC-ABD3-94F81A05BCBD}"/>
          </ac:spMkLst>
        </pc:spChg>
        <pc:spChg chg="add del">
          <ac:chgData name="Zhi, Hui" userId="S::hxz172830@utdallas.edu::568e4b21-d6ef-422b-8d22-0c5f3d1d6f29" providerId="AD" clId="Web-{D31FA8A2-1398-A11C-5DB7-3D8DCA9A494E}" dt="2020-04-19T23:18:07.968" v="840"/>
          <ac:spMkLst>
            <pc:docMk/>
            <pc:sldMk cId="3530132704" sldId="257"/>
            <ac:spMk id="10" creationId="{7D2256B4-48EA-40FC-BBC0-AA1EE6E0080C}"/>
          </ac:spMkLst>
        </pc:spChg>
        <pc:spChg chg="add del">
          <ac:chgData name="Zhi, Hui" userId="S::hxz172830@utdallas.edu::568e4b21-d6ef-422b-8d22-0c5f3d1d6f29" providerId="AD" clId="Web-{D31FA8A2-1398-A11C-5DB7-3D8DCA9A494E}" dt="2020-04-19T23:18:07.968" v="840"/>
          <ac:spMkLst>
            <pc:docMk/>
            <pc:sldMk cId="3530132704" sldId="257"/>
            <ac:spMk id="14" creationId="{8C6E698C-8155-4B8B-BDC9-B7299772B509}"/>
          </ac:spMkLst>
        </pc:spChg>
        <pc:spChg chg="add del">
          <ac:chgData name="Zhi, Hui" userId="S::hxz172830@utdallas.edu::568e4b21-d6ef-422b-8d22-0c5f3d1d6f29" providerId="AD" clId="Web-{D31FA8A2-1398-A11C-5DB7-3D8DCA9A494E}" dt="2020-04-19T23:18:07.968" v="840"/>
          <ac:spMkLst>
            <pc:docMk/>
            <pc:sldMk cId="3530132704" sldId="257"/>
            <ac:spMk id="18" creationId="{8A549DE7-671D-4575-AF43-858FD99981CF}"/>
          </ac:spMkLst>
        </pc:spChg>
        <pc:spChg chg="add del">
          <ac:chgData name="Zhi, Hui" userId="S::hxz172830@utdallas.edu::568e4b21-d6ef-422b-8d22-0c5f3d1d6f29" providerId="AD" clId="Web-{D31FA8A2-1398-A11C-5DB7-3D8DCA9A494E}" dt="2020-04-19T23:18:07.968" v="840"/>
          <ac:spMkLst>
            <pc:docMk/>
            <pc:sldMk cId="3530132704" sldId="257"/>
            <ac:spMk id="20" creationId="{C22D9B36-9BE7-472B-8808-7E0D6810738F}"/>
          </ac:spMkLst>
        </pc:spChg>
        <pc:spChg chg="add del">
          <ac:chgData name="Zhi, Hui" userId="S::hxz172830@utdallas.edu::568e4b21-d6ef-422b-8d22-0c5f3d1d6f29" providerId="AD" clId="Web-{D31FA8A2-1398-A11C-5DB7-3D8DCA9A494E}" dt="2020-04-19T23:18:07.968" v="840"/>
          <ac:spMkLst>
            <pc:docMk/>
            <pc:sldMk cId="3530132704" sldId="257"/>
            <ac:spMk id="25" creationId="{52C0B2E1-0268-42EC-ABD3-94F81A05BCBD}"/>
          </ac:spMkLst>
        </pc:spChg>
        <pc:spChg chg="add del">
          <ac:chgData name="Zhi, Hui" userId="S::hxz172830@utdallas.edu::568e4b21-d6ef-422b-8d22-0c5f3d1d6f29" providerId="AD" clId="Web-{D31FA8A2-1398-A11C-5DB7-3D8DCA9A494E}" dt="2020-04-19T23:18:07.968" v="840"/>
          <ac:spMkLst>
            <pc:docMk/>
            <pc:sldMk cId="3530132704" sldId="257"/>
            <ac:spMk id="27" creationId="{7D2256B4-48EA-40FC-BBC0-AA1EE6E0080C}"/>
          </ac:spMkLst>
        </pc:spChg>
        <pc:spChg chg="add del">
          <ac:chgData name="Zhi, Hui" userId="S::hxz172830@utdallas.edu::568e4b21-d6ef-422b-8d22-0c5f3d1d6f29" providerId="AD" clId="Web-{D31FA8A2-1398-A11C-5DB7-3D8DCA9A494E}" dt="2020-04-19T23:18:07.968" v="840"/>
          <ac:spMkLst>
            <pc:docMk/>
            <pc:sldMk cId="3530132704" sldId="257"/>
            <ac:spMk id="31" creationId="{88C4CF77-7AF8-4122-A7B0-041ABDF16B2B}"/>
          </ac:spMkLst>
        </pc:spChg>
        <pc:spChg chg="add del">
          <ac:chgData name="Zhi, Hui" userId="S::hxz172830@utdallas.edu::568e4b21-d6ef-422b-8d22-0c5f3d1d6f29" providerId="AD" clId="Web-{D31FA8A2-1398-A11C-5DB7-3D8DCA9A494E}" dt="2020-04-19T23:18:07.968" v="840"/>
          <ac:spMkLst>
            <pc:docMk/>
            <pc:sldMk cId="3530132704" sldId="257"/>
            <ac:spMk id="33" creationId="{D509D458-5758-41CE-89DE-485C1BBCD86D}"/>
          </ac:spMkLst>
        </pc:spChg>
        <pc:spChg chg="add del">
          <ac:chgData name="Zhi, Hui" userId="S::hxz172830@utdallas.edu::568e4b21-d6ef-422b-8d22-0c5f3d1d6f29" providerId="AD" clId="Web-{D31FA8A2-1398-A11C-5DB7-3D8DCA9A494E}" dt="2020-04-19T23:18:07.968" v="840"/>
          <ac:spMkLst>
            <pc:docMk/>
            <pc:sldMk cId="3530132704" sldId="257"/>
            <ac:spMk id="35" creationId="{1D38966F-378A-47DC-83CC-D5A783224D48}"/>
          </ac:spMkLst>
        </pc:spChg>
        <pc:cxnChg chg="add del">
          <ac:chgData name="Zhi, Hui" userId="S::hxz172830@utdallas.edu::568e4b21-d6ef-422b-8d22-0c5f3d1d6f29" providerId="AD" clId="Web-{D31FA8A2-1398-A11C-5DB7-3D8DCA9A494E}" dt="2020-04-19T23:18:07.968" v="840"/>
          <ac:cxnSpMkLst>
            <pc:docMk/>
            <pc:sldMk cId="3530132704" sldId="257"/>
            <ac:cxnSpMk id="12" creationId="{3D44BCCA-102D-4A9D-B1E4-2450CAF0B05E}"/>
          </ac:cxnSpMkLst>
        </pc:cxnChg>
        <pc:cxnChg chg="add del">
          <ac:chgData name="Zhi, Hui" userId="S::hxz172830@utdallas.edu::568e4b21-d6ef-422b-8d22-0c5f3d1d6f29" providerId="AD" clId="Web-{D31FA8A2-1398-A11C-5DB7-3D8DCA9A494E}" dt="2020-04-19T23:18:07.968" v="840"/>
          <ac:cxnSpMkLst>
            <pc:docMk/>
            <pc:sldMk cId="3530132704" sldId="257"/>
            <ac:cxnSpMk id="16" creationId="{09525C9A-1972-4836-BA7A-706C946EF4DA}"/>
          </ac:cxnSpMkLst>
        </pc:cxnChg>
        <pc:cxnChg chg="add del">
          <ac:chgData name="Zhi, Hui" userId="S::hxz172830@utdallas.edu::568e4b21-d6ef-422b-8d22-0c5f3d1d6f29" providerId="AD" clId="Web-{D31FA8A2-1398-A11C-5DB7-3D8DCA9A494E}" dt="2020-04-19T23:18:07.968" v="840"/>
          <ac:cxnSpMkLst>
            <pc:docMk/>
            <pc:sldMk cId="3530132704" sldId="257"/>
            <ac:cxnSpMk id="29" creationId="{3D44BCCA-102D-4A9D-B1E4-2450CAF0B05E}"/>
          </ac:cxnSpMkLst>
        </pc:cxnChg>
      </pc:sldChg>
      <pc:sldChg chg="addSp delSp modSp new mod ord setBg modClrScheme delDesignElem chgLayout">
        <pc:chgData name="Zhi, Hui" userId="S::hxz172830@utdallas.edu::568e4b21-d6ef-422b-8d22-0c5f3d1d6f29" providerId="AD" clId="Web-{D31FA8A2-1398-A11C-5DB7-3D8DCA9A494E}" dt="2020-04-19T23:17:05.109" v="838"/>
        <pc:sldMkLst>
          <pc:docMk/>
          <pc:sldMk cId="2337166445" sldId="258"/>
        </pc:sldMkLst>
        <pc:spChg chg="mod ord">
          <ac:chgData name="Zhi, Hui" userId="S::hxz172830@utdallas.edu::568e4b21-d6ef-422b-8d22-0c5f3d1d6f29" providerId="AD" clId="Web-{D31FA8A2-1398-A11C-5DB7-3D8DCA9A494E}" dt="2020-04-19T23:17:05.109" v="838"/>
          <ac:spMkLst>
            <pc:docMk/>
            <pc:sldMk cId="2337166445" sldId="258"/>
            <ac:spMk id="2" creationId="{005990C1-66C4-4642-9FF8-8B11B7706C16}"/>
          </ac:spMkLst>
        </pc:spChg>
        <pc:spChg chg="add del mod">
          <ac:chgData name="Zhi, Hui" userId="S::hxz172830@utdallas.edu::568e4b21-d6ef-422b-8d22-0c5f3d1d6f29" providerId="AD" clId="Web-{D31FA8A2-1398-A11C-5DB7-3D8DCA9A494E}" dt="2020-04-19T23:16:41.171" v="836"/>
          <ac:spMkLst>
            <pc:docMk/>
            <pc:sldMk cId="2337166445" sldId="258"/>
            <ac:spMk id="3" creationId="{4BD3B631-B756-4453-9B40-6C7A4313718A}"/>
          </ac:spMkLst>
        </pc:spChg>
        <pc:spChg chg="add del">
          <ac:chgData name="Zhi, Hui" userId="S::hxz172830@utdallas.edu::568e4b21-d6ef-422b-8d22-0c5f3d1d6f29" providerId="AD" clId="Web-{D31FA8A2-1398-A11C-5DB7-3D8DCA9A494E}" dt="2020-04-19T23:17:05.109" v="838"/>
          <ac:spMkLst>
            <pc:docMk/>
            <pc:sldMk cId="2337166445" sldId="258"/>
            <ac:spMk id="10" creationId="{46C2E80F-49A6-4372-B103-219D417A55ED}"/>
          </ac:spMkLst>
        </pc:spChg>
        <pc:graphicFrameChg chg="add del">
          <ac:chgData name="Zhi, Hui" userId="S::hxz172830@utdallas.edu::568e4b21-d6ef-422b-8d22-0c5f3d1d6f29" providerId="AD" clId="Web-{D31FA8A2-1398-A11C-5DB7-3D8DCA9A494E}" dt="2020-04-19T23:15:04.436" v="812"/>
          <ac:graphicFrameMkLst>
            <pc:docMk/>
            <pc:sldMk cId="2337166445" sldId="258"/>
            <ac:graphicFrameMk id="5" creationId="{6745150F-3724-461B-8C68-C2D672F14331}"/>
          </ac:graphicFrameMkLst>
        </pc:graphicFrameChg>
        <pc:graphicFrameChg chg="add del mod ord">
          <ac:chgData name="Zhi, Hui" userId="S::hxz172830@utdallas.edu::568e4b21-d6ef-422b-8d22-0c5f3d1d6f29" providerId="AD" clId="Web-{D31FA8A2-1398-A11C-5DB7-3D8DCA9A494E}" dt="2020-04-19T23:15:39.296" v="816"/>
          <ac:graphicFrameMkLst>
            <pc:docMk/>
            <pc:sldMk cId="2337166445" sldId="258"/>
            <ac:graphicFrameMk id="6" creationId="{BC8CCD68-335F-4EF2-A6A9-99DDF6D59849}"/>
          </ac:graphicFrameMkLst>
        </pc:graphicFrameChg>
        <pc:graphicFrameChg chg="add mod ord">
          <ac:chgData name="Zhi, Hui" userId="S::hxz172830@utdallas.edu::568e4b21-d6ef-422b-8d22-0c5f3d1d6f29" providerId="AD" clId="Web-{D31FA8A2-1398-A11C-5DB7-3D8DCA9A494E}" dt="2020-04-19T23:17:05.109" v="838"/>
          <ac:graphicFrameMkLst>
            <pc:docMk/>
            <pc:sldMk cId="2337166445" sldId="258"/>
            <ac:graphicFrameMk id="7" creationId="{48555E95-E638-45C2-874B-ACE89B7F900F}"/>
          </ac:graphicFrameMkLst>
        </pc:graphicFrameChg>
      </pc:sldChg>
      <pc:sldChg chg="modSp add mod replId modClrScheme chgLayout">
        <pc:chgData name="Zhi, Hui" userId="S::hxz172830@utdallas.edu::568e4b21-d6ef-422b-8d22-0c5f3d1d6f29" providerId="AD" clId="Web-{D31FA8A2-1398-A11C-5DB7-3D8DCA9A494E}" dt="2020-04-19T23:17:05.109" v="838"/>
        <pc:sldMkLst>
          <pc:docMk/>
          <pc:sldMk cId="2233392597" sldId="259"/>
        </pc:sldMkLst>
        <pc:spChg chg="mod ord">
          <ac:chgData name="Zhi, Hui" userId="S::hxz172830@utdallas.edu::568e4b21-d6ef-422b-8d22-0c5f3d1d6f29" providerId="AD" clId="Web-{D31FA8A2-1398-A11C-5DB7-3D8DCA9A494E}" dt="2020-04-19T23:17:05.109" v="838"/>
          <ac:spMkLst>
            <pc:docMk/>
            <pc:sldMk cId="2233392597" sldId="259"/>
            <ac:spMk id="2" creationId="{005990C1-66C4-4642-9FF8-8B11B7706C16}"/>
          </ac:spMkLst>
        </pc:spChg>
        <pc:spChg chg="mod ord">
          <ac:chgData name="Zhi, Hui" userId="S::hxz172830@utdallas.edu::568e4b21-d6ef-422b-8d22-0c5f3d1d6f29" providerId="AD" clId="Web-{D31FA8A2-1398-A11C-5DB7-3D8DCA9A494E}" dt="2020-04-19T23:17:05.109" v="838"/>
          <ac:spMkLst>
            <pc:docMk/>
            <pc:sldMk cId="2233392597" sldId="259"/>
            <ac:spMk id="3" creationId="{4BD3B631-B756-4453-9B40-6C7A4313718A}"/>
          </ac:spMkLst>
        </pc:spChg>
      </pc:sldChg>
      <pc:sldChg chg="modSp add mod replId modClrScheme chgLayout">
        <pc:chgData name="Zhi, Hui" userId="S::hxz172830@utdallas.edu::568e4b21-d6ef-422b-8d22-0c5f3d1d6f29" providerId="AD" clId="Web-{D31FA8A2-1398-A11C-5DB7-3D8DCA9A494E}" dt="2020-04-19T23:17:05.109" v="838"/>
        <pc:sldMkLst>
          <pc:docMk/>
          <pc:sldMk cId="1112567278" sldId="260"/>
        </pc:sldMkLst>
        <pc:spChg chg="mod ord">
          <ac:chgData name="Zhi, Hui" userId="S::hxz172830@utdallas.edu::568e4b21-d6ef-422b-8d22-0c5f3d1d6f29" providerId="AD" clId="Web-{D31FA8A2-1398-A11C-5DB7-3D8DCA9A494E}" dt="2020-04-19T23:17:05.109" v="838"/>
          <ac:spMkLst>
            <pc:docMk/>
            <pc:sldMk cId="1112567278" sldId="260"/>
            <ac:spMk id="2" creationId="{005990C1-66C4-4642-9FF8-8B11B7706C16}"/>
          </ac:spMkLst>
        </pc:spChg>
        <pc:spChg chg="mod ord">
          <ac:chgData name="Zhi, Hui" userId="S::hxz172830@utdallas.edu::568e4b21-d6ef-422b-8d22-0c5f3d1d6f29" providerId="AD" clId="Web-{D31FA8A2-1398-A11C-5DB7-3D8DCA9A494E}" dt="2020-04-19T23:17:05.109" v="838"/>
          <ac:spMkLst>
            <pc:docMk/>
            <pc:sldMk cId="1112567278" sldId="260"/>
            <ac:spMk id="3" creationId="{4BD3B631-B756-4453-9B40-6C7A4313718A}"/>
          </ac:spMkLst>
        </pc:spChg>
      </pc:sldChg>
      <pc:sldChg chg="modSp add mod replId modClrScheme chgLayout">
        <pc:chgData name="Zhi, Hui" userId="S::hxz172830@utdallas.edu::568e4b21-d6ef-422b-8d22-0c5f3d1d6f29" providerId="AD" clId="Web-{D31FA8A2-1398-A11C-5DB7-3D8DCA9A494E}" dt="2020-04-19T23:17:05.109" v="838"/>
        <pc:sldMkLst>
          <pc:docMk/>
          <pc:sldMk cId="87503574" sldId="261"/>
        </pc:sldMkLst>
        <pc:spChg chg="mod ord">
          <ac:chgData name="Zhi, Hui" userId="S::hxz172830@utdallas.edu::568e4b21-d6ef-422b-8d22-0c5f3d1d6f29" providerId="AD" clId="Web-{D31FA8A2-1398-A11C-5DB7-3D8DCA9A494E}" dt="2020-04-19T23:17:05.109" v="838"/>
          <ac:spMkLst>
            <pc:docMk/>
            <pc:sldMk cId="87503574" sldId="261"/>
            <ac:spMk id="2" creationId="{005990C1-66C4-4642-9FF8-8B11B7706C16}"/>
          </ac:spMkLst>
        </pc:spChg>
        <pc:spChg chg="mod ord">
          <ac:chgData name="Zhi, Hui" userId="S::hxz172830@utdallas.edu::568e4b21-d6ef-422b-8d22-0c5f3d1d6f29" providerId="AD" clId="Web-{D31FA8A2-1398-A11C-5DB7-3D8DCA9A494E}" dt="2020-04-19T23:17:05.109" v="838"/>
          <ac:spMkLst>
            <pc:docMk/>
            <pc:sldMk cId="87503574" sldId="261"/>
            <ac:spMk id="3" creationId="{4BD3B631-B756-4453-9B40-6C7A4313718A}"/>
          </ac:spMkLst>
        </pc:spChg>
      </pc:sldChg>
      <pc:sldChg chg="modSp add mod replId modClrScheme chgLayout">
        <pc:chgData name="Zhi, Hui" userId="S::hxz172830@utdallas.edu::568e4b21-d6ef-422b-8d22-0c5f3d1d6f29" providerId="AD" clId="Web-{D31FA8A2-1398-A11C-5DB7-3D8DCA9A494E}" dt="2020-04-19T23:17:05.109" v="838"/>
        <pc:sldMkLst>
          <pc:docMk/>
          <pc:sldMk cId="3953768776" sldId="262"/>
        </pc:sldMkLst>
        <pc:spChg chg="mod ord">
          <ac:chgData name="Zhi, Hui" userId="S::hxz172830@utdallas.edu::568e4b21-d6ef-422b-8d22-0c5f3d1d6f29" providerId="AD" clId="Web-{D31FA8A2-1398-A11C-5DB7-3D8DCA9A494E}" dt="2020-04-19T23:17:05.109" v="838"/>
          <ac:spMkLst>
            <pc:docMk/>
            <pc:sldMk cId="3953768776" sldId="262"/>
            <ac:spMk id="2" creationId="{005990C1-66C4-4642-9FF8-8B11B7706C16}"/>
          </ac:spMkLst>
        </pc:spChg>
        <pc:spChg chg="mod ord">
          <ac:chgData name="Zhi, Hui" userId="S::hxz172830@utdallas.edu::568e4b21-d6ef-422b-8d22-0c5f3d1d6f29" providerId="AD" clId="Web-{D31FA8A2-1398-A11C-5DB7-3D8DCA9A494E}" dt="2020-04-19T23:17:05.109" v="838"/>
          <ac:spMkLst>
            <pc:docMk/>
            <pc:sldMk cId="3953768776" sldId="262"/>
            <ac:spMk id="3" creationId="{4BD3B631-B756-4453-9B40-6C7A4313718A}"/>
          </ac:spMkLst>
        </pc:spChg>
      </pc:sldChg>
      <pc:sldChg chg="modSp add mod ord replId modClrScheme chgLayout">
        <pc:chgData name="Zhi, Hui" userId="S::hxz172830@utdallas.edu::568e4b21-d6ef-422b-8d22-0c5f3d1d6f29" providerId="AD" clId="Web-{D31FA8A2-1398-A11C-5DB7-3D8DCA9A494E}" dt="2020-04-19T23:17:05.109" v="838"/>
        <pc:sldMkLst>
          <pc:docMk/>
          <pc:sldMk cId="3718135894" sldId="263"/>
        </pc:sldMkLst>
        <pc:spChg chg="mod ord">
          <ac:chgData name="Zhi, Hui" userId="S::hxz172830@utdallas.edu::568e4b21-d6ef-422b-8d22-0c5f3d1d6f29" providerId="AD" clId="Web-{D31FA8A2-1398-A11C-5DB7-3D8DCA9A494E}" dt="2020-04-19T23:17:05.109" v="838"/>
          <ac:spMkLst>
            <pc:docMk/>
            <pc:sldMk cId="3718135894" sldId="263"/>
            <ac:spMk id="2" creationId="{005990C1-66C4-4642-9FF8-8B11B7706C16}"/>
          </ac:spMkLst>
        </pc:spChg>
        <pc:spChg chg="mod ord">
          <ac:chgData name="Zhi, Hui" userId="S::hxz172830@utdallas.edu::568e4b21-d6ef-422b-8d22-0c5f3d1d6f29" providerId="AD" clId="Web-{D31FA8A2-1398-A11C-5DB7-3D8DCA9A494E}" dt="2020-04-19T23:17:05.109" v="838"/>
          <ac:spMkLst>
            <pc:docMk/>
            <pc:sldMk cId="3718135894" sldId="263"/>
            <ac:spMk id="3" creationId="{4BD3B631-B756-4453-9B40-6C7A4313718A}"/>
          </ac:spMkLst>
        </pc:spChg>
      </pc:sldChg>
      <pc:sldChg chg="modSp add mod replId modClrScheme chgLayout">
        <pc:chgData name="Zhi, Hui" userId="S::hxz172830@utdallas.edu::568e4b21-d6ef-422b-8d22-0c5f3d1d6f29" providerId="AD" clId="Web-{D31FA8A2-1398-A11C-5DB7-3D8DCA9A494E}" dt="2020-04-19T23:17:05.109" v="838"/>
        <pc:sldMkLst>
          <pc:docMk/>
          <pc:sldMk cId="2053129496" sldId="264"/>
        </pc:sldMkLst>
        <pc:spChg chg="mod ord">
          <ac:chgData name="Zhi, Hui" userId="S::hxz172830@utdallas.edu::568e4b21-d6ef-422b-8d22-0c5f3d1d6f29" providerId="AD" clId="Web-{D31FA8A2-1398-A11C-5DB7-3D8DCA9A494E}" dt="2020-04-19T23:17:05.109" v="838"/>
          <ac:spMkLst>
            <pc:docMk/>
            <pc:sldMk cId="2053129496" sldId="264"/>
            <ac:spMk id="2" creationId="{005990C1-66C4-4642-9FF8-8B11B7706C16}"/>
          </ac:spMkLst>
        </pc:spChg>
        <pc:spChg chg="mod ord">
          <ac:chgData name="Zhi, Hui" userId="S::hxz172830@utdallas.edu::568e4b21-d6ef-422b-8d22-0c5f3d1d6f29" providerId="AD" clId="Web-{D31FA8A2-1398-A11C-5DB7-3D8DCA9A494E}" dt="2020-04-19T23:17:05.109" v="838"/>
          <ac:spMkLst>
            <pc:docMk/>
            <pc:sldMk cId="2053129496" sldId="264"/>
            <ac:spMk id="3" creationId="{4BD3B631-B756-4453-9B40-6C7A4313718A}"/>
          </ac:spMkLst>
        </pc:spChg>
      </pc:sldChg>
      <pc:sldChg chg="add del replId">
        <pc:chgData name="Zhi, Hui" userId="S::hxz172830@utdallas.edu::568e4b21-d6ef-422b-8d22-0c5f3d1d6f29" providerId="AD" clId="Web-{D31FA8A2-1398-A11C-5DB7-3D8DCA9A494E}" dt="2020-04-19T23:08:32.794" v="692"/>
        <pc:sldMkLst>
          <pc:docMk/>
          <pc:sldMk cId="767568340" sldId="265"/>
        </pc:sldMkLst>
      </pc:sldChg>
      <pc:sldChg chg="add del replId">
        <pc:chgData name="Zhi, Hui" userId="S::hxz172830@utdallas.edu::568e4b21-d6ef-422b-8d22-0c5f3d1d6f29" providerId="AD" clId="Web-{D31FA8A2-1398-A11C-5DB7-3D8DCA9A494E}" dt="2020-04-19T23:11:18.779" v="724"/>
        <pc:sldMkLst>
          <pc:docMk/>
          <pc:sldMk cId="2516002999" sldId="266"/>
        </pc:sldMkLst>
      </pc:sldChg>
      <pc:sldChg chg="add del">
        <pc:chgData name="Zhi, Hui" userId="S::hxz172830@utdallas.edu::568e4b21-d6ef-422b-8d22-0c5f3d1d6f29" providerId="AD" clId="Web-{D31FA8A2-1398-A11C-5DB7-3D8DCA9A494E}" dt="2020-04-19T17:33:11.207" v="302"/>
        <pc:sldMkLst>
          <pc:docMk/>
          <pc:sldMk cId="524213195" sldId="267"/>
        </pc:sldMkLst>
      </pc:sldChg>
      <pc:sldChg chg="addSp delSp modSp add mod modClrScheme delDesignElem chgLayout">
        <pc:chgData name="Zhi, Hui" userId="S::hxz172830@utdallas.edu::568e4b21-d6ef-422b-8d22-0c5f3d1d6f29" providerId="AD" clId="Web-{D31FA8A2-1398-A11C-5DB7-3D8DCA9A494E}" dt="2020-04-19T23:17:05.109" v="838"/>
        <pc:sldMkLst>
          <pc:docMk/>
          <pc:sldMk cId="1573478719" sldId="267"/>
        </pc:sldMkLst>
        <pc:spChg chg="mod ord">
          <ac:chgData name="Zhi, Hui" userId="S::hxz172830@utdallas.edu::568e4b21-d6ef-422b-8d22-0c5f3d1d6f29" providerId="AD" clId="Web-{D31FA8A2-1398-A11C-5DB7-3D8DCA9A494E}" dt="2020-04-19T23:17:05.109" v="838"/>
          <ac:spMkLst>
            <pc:docMk/>
            <pc:sldMk cId="1573478719" sldId="267"/>
            <ac:spMk id="2" creationId="{9A212647-9FD9-4778-B67E-9B2454D95D06}"/>
          </ac:spMkLst>
        </pc:spChg>
        <pc:spChg chg="add del">
          <ac:chgData name="Zhi, Hui" userId="S::hxz172830@utdallas.edu::568e4b21-d6ef-422b-8d22-0c5f3d1d6f29" providerId="AD" clId="Web-{D31FA8A2-1398-A11C-5DB7-3D8DCA9A494E}" dt="2020-04-19T23:17:05.109" v="838"/>
          <ac:spMkLst>
            <pc:docMk/>
            <pc:sldMk cId="1573478719" sldId="267"/>
            <ac:spMk id="8" creationId="{4E4490D0-3672-446A-AC12-B4830333BDDD}"/>
          </ac:spMkLst>
        </pc:spChg>
        <pc:spChg chg="add del">
          <ac:chgData name="Zhi, Hui" userId="S::hxz172830@utdallas.edu::568e4b21-d6ef-422b-8d22-0c5f3d1d6f29" providerId="AD" clId="Web-{D31FA8A2-1398-A11C-5DB7-3D8DCA9A494E}" dt="2020-04-19T23:17:05.109" v="838"/>
          <ac:spMkLst>
            <pc:docMk/>
            <pc:sldMk cId="1573478719" sldId="267"/>
            <ac:spMk id="10" creationId="{39CB82C2-DF65-4EC1-8280-F201D50F570B}"/>
          </ac:spMkLst>
        </pc:spChg>
        <pc:spChg chg="add del">
          <ac:chgData name="Zhi, Hui" userId="S::hxz172830@utdallas.edu::568e4b21-d6ef-422b-8d22-0c5f3d1d6f29" providerId="AD" clId="Web-{D31FA8A2-1398-A11C-5DB7-3D8DCA9A494E}" dt="2020-04-19T23:17:05.109" v="838"/>
          <ac:spMkLst>
            <pc:docMk/>
            <pc:sldMk cId="1573478719" sldId="267"/>
            <ac:spMk id="14" creationId="{5AE6C737-FF55-4064-94B7-0B21D2EB6045}"/>
          </ac:spMkLst>
        </pc:spChg>
        <pc:spChg chg="add del">
          <ac:chgData name="Zhi, Hui" userId="S::hxz172830@utdallas.edu::568e4b21-d6ef-422b-8d22-0c5f3d1d6f29" providerId="AD" clId="Web-{D31FA8A2-1398-A11C-5DB7-3D8DCA9A494E}" dt="2020-04-19T23:17:05.109" v="838"/>
          <ac:spMkLst>
            <pc:docMk/>
            <pc:sldMk cId="1573478719" sldId="267"/>
            <ac:spMk id="18" creationId="{D8218D9F-38B6-4AE0-9051-5434D19A5277}"/>
          </ac:spMkLst>
        </pc:spChg>
        <pc:spChg chg="add del">
          <ac:chgData name="Zhi, Hui" userId="S::hxz172830@utdallas.edu::568e4b21-d6ef-422b-8d22-0c5f3d1d6f29" providerId="AD" clId="Web-{D31FA8A2-1398-A11C-5DB7-3D8DCA9A494E}" dt="2020-04-19T23:17:05.109" v="838"/>
          <ac:spMkLst>
            <pc:docMk/>
            <pc:sldMk cId="1573478719" sldId="267"/>
            <ac:spMk id="20" creationId="{2D3DCA99-84AF-487A-BF72-91C5FA6B0B70}"/>
          </ac:spMkLst>
        </pc:spChg>
        <pc:cxnChg chg="add del">
          <ac:chgData name="Zhi, Hui" userId="S::hxz172830@utdallas.edu::568e4b21-d6ef-422b-8d22-0c5f3d1d6f29" providerId="AD" clId="Web-{D31FA8A2-1398-A11C-5DB7-3D8DCA9A494E}" dt="2020-04-19T23:17:05.109" v="838"/>
          <ac:cxnSpMkLst>
            <pc:docMk/>
            <pc:sldMk cId="1573478719" sldId="267"/>
            <ac:cxnSpMk id="12" creationId="{7E1D4427-852B-4B37-8E76-0E9F1810BA2A}"/>
          </ac:cxnSpMkLst>
        </pc:cxnChg>
        <pc:cxnChg chg="add del">
          <ac:chgData name="Zhi, Hui" userId="S::hxz172830@utdallas.edu::568e4b21-d6ef-422b-8d22-0c5f3d1d6f29" providerId="AD" clId="Web-{D31FA8A2-1398-A11C-5DB7-3D8DCA9A494E}" dt="2020-04-19T23:17:05.109" v="838"/>
          <ac:cxnSpMkLst>
            <pc:docMk/>
            <pc:sldMk cId="1573478719" sldId="267"/>
            <ac:cxnSpMk id="16" creationId="{6B5B1DD8-6224-4137-8621-32982B00F9FC}"/>
          </ac:cxnSpMkLst>
        </pc:cxnChg>
      </pc:sldChg>
      <pc:sldChg chg="modSp new mod ord modClrScheme chgLayout">
        <pc:chgData name="Zhi, Hui" userId="S::hxz172830@utdallas.edu::568e4b21-d6ef-422b-8d22-0c5f3d1d6f29" providerId="AD" clId="Web-{D31FA8A2-1398-A11C-5DB7-3D8DCA9A494E}" dt="2020-04-19T23:17:05.109" v="838"/>
        <pc:sldMkLst>
          <pc:docMk/>
          <pc:sldMk cId="1677826811" sldId="268"/>
        </pc:sldMkLst>
        <pc:spChg chg="mod ord">
          <ac:chgData name="Zhi, Hui" userId="S::hxz172830@utdallas.edu::568e4b21-d6ef-422b-8d22-0c5f3d1d6f29" providerId="AD" clId="Web-{D31FA8A2-1398-A11C-5DB7-3D8DCA9A494E}" dt="2020-04-19T23:17:05.109" v="838"/>
          <ac:spMkLst>
            <pc:docMk/>
            <pc:sldMk cId="1677826811" sldId="268"/>
            <ac:spMk id="2" creationId="{28C4CEC1-E498-4816-83C1-1E508B6A624F}"/>
          </ac:spMkLst>
        </pc:spChg>
        <pc:spChg chg="mod ord">
          <ac:chgData name="Zhi, Hui" userId="S::hxz172830@utdallas.edu::568e4b21-d6ef-422b-8d22-0c5f3d1d6f29" providerId="AD" clId="Web-{D31FA8A2-1398-A11C-5DB7-3D8DCA9A494E}" dt="2020-04-19T23:17:05.109" v="838"/>
          <ac:spMkLst>
            <pc:docMk/>
            <pc:sldMk cId="1677826811" sldId="268"/>
            <ac:spMk id="3" creationId="{6FA680AC-8F02-43CC-AE7E-DB4ACEC88949}"/>
          </ac:spMkLst>
        </pc:spChg>
      </pc:sldChg>
      <pc:sldChg chg="modSp new mod ord modClrScheme chgLayout">
        <pc:chgData name="Zhi, Hui" userId="S::hxz172830@utdallas.edu::568e4b21-d6ef-422b-8d22-0c5f3d1d6f29" providerId="AD" clId="Web-{D31FA8A2-1398-A11C-5DB7-3D8DCA9A494E}" dt="2020-04-19T23:17:05.109" v="838"/>
        <pc:sldMkLst>
          <pc:docMk/>
          <pc:sldMk cId="3711044715" sldId="269"/>
        </pc:sldMkLst>
        <pc:spChg chg="mod ord">
          <ac:chgData name="Zhi, Hui" userId="S::hxz172830@utdallas.edu::568e4b21-d6ef-422b-8d22-0c5f3d1d6f29" providerId="AD" clId="Web-{D31FA8A2-1398-A11C-5DB7-3D8DCA9A494E}" dt="2020-04-19T23:17:05.109" v="838"/>
          <ac:spMkLst>
            <pc:docMk/>
            <pc:sldMk cId="3711044715" sldId="269"/>
            <ac:spMk id="2" creationId="{2028E054-39E3-4F31-B889-D52234D4B378}"/>
          </ac:spMkLst>
        </pc:spChg>
        <pc:spChg chg="mod ord">
          <ac:chgData name="Zhi, Hui" userId="S::hxz172830@utdallas.edu::568e4b21-d6ef-422b-8d22-0c5f3d1d6f29" providerId="AD" clId="Web-{D31FA8A2-1398-A11C-5DB7-3D8DCA9A494E}" dt="2020-04-19T23:17:05.109" v="838"/>
          <ac:spMkLst>
            <pc:docMk/>
            <pc:sldMk cId="3711044715" sldId="269"/>
            <ac:spMk id="3" creationId="{6D63BE25-FEEF-47F2-8A31-C86B641B4549}"/>
          </ac:spMkLst>
        </pc:spChg>
      </pc:sldChg>
      <pc:sldChg chg="modSp add mod ord replId modClrScheme chgLayout">
        <pc:chgData name="Zhi, Hui" userId="S::hxz172830@utdallas.edu::568e4b21-d6ef-422b-8d22-0c5f3d1d6f29" providerId="AD" clId="Web-{D31FA8A2-1398-A11C-5DB7-3D8DCA9A494E}" dt="2020-04-19T23:17:05.109" v="838"/>
        <pc:sldMkLst>
          <pc:docMk/>
          <pc:sldMk cId="2163794060" sldId="270"/>
        </pc:sldMkLst>
        <pc:spChg chg="mod ord">
          <ac:chgData name="Zhi, Hui" userId="S::hxz172830@utdallas.edu::568e4b21-d6ef-422b-8d22-0c5f3d1d6f29" providerId="AD" clId="Web-{D31FA8A2-1398-A11C-5DB7-3D8DCA9A494E}" dt="2020-04-19T23:17:05.109" v="838"/>
          <ac:spMkLst>
            <pc:docMk/>
            <pc:sldMk cId="2163794060" sldId="270"/>
            <ac:spMk id="2" creationId="{2028E054-39E3-4F31-B889-D52234D4B378}"/>
          </ac:spMkLst>
        </pc:spChg>
        <pc:spChg chg="mod ord">
          <ac:chgData name="Zhi, Hui" userId="S::hxz172830@utdallas.edu::568e4b21-d6ef-422b-8d22-0c5f3d1d6f29" providerId="AD" clId="Web-{D31FA8A2-1398-A11C-5DB7-3D8DCA9A494E}" dt="2020-04-19T23:17:05.109" v="838"/>
          <ac:spMkLst>
            <pc:docMk/>
            <pc:sldMk cId="2163794060" sldId="270"/>
            <ac:spMk id="3" creationId="{6D63BE25-FEEF-47F2-8A31-C86B641B4549}"/>
          </ac:spMkLst>
        </pc:spChg>
      </pc:sldChg>
      <pc:sldChg chg="new del">
        <pc:chgData name="Zhi, Hui" userId="S::hxz172830@utdallas.edu::568e4b21-d6ef-422b-8d22-0c5f3d1d6f29" providerId="AD" clId="Web-{D31FA8A2-1398-A11C-5DB7-3D8DCA9A494E}" dt="2020-04-19T23:12:45.889" v="767"/>
        <pc:sldMkLst>
          <pc:docMk/>
          <pc:sldMk cId="3064539991" sldId="270"/>
        </pc:sldMkLst>
      </pc:sldChg>
      <pc:sldMasterChg chg="add del addSldLayout delSldLayout">
        <pc:chgData name="Zhi, Hui" userId="S::hxz172830@utdallas.edu::568e4b21-d6ef-422b-8d22-0c5f3d1d6f29" providerId="AD" clId="Web-{D31FA8A2-1398-A11C-5DB7-3D8DCA9A494E}" dt="2020-04-19T23:17:05.109" v="838"/>
        <pc:sldMasterMkLst>
          <pc:docMk/>
          <pc:sldMasterMk cId="2460954070" sldId="2147483660"/>
        </pc:sldMasterMkLst>
        <pc:sldLayoutChg chg="add del">
          <pc:chgData name="Zhi, Hui" userId="S::hxz172830@utdallas.edu::568e4b21-d6ef-422b-8d22-0c5f3d1d6f29" providerId="AD" clId="Web-{D31FA8A2-1398-A11C-5DB7-3D8DCA9A494E}" dt="2020-04-19T23:17:05.109" v="838"/>
          <pc:sldLayoutMkLst>
            <pc:docMk/>
            <pc:sldMasterMk cId="2460954070" sldId="2147483660"/>
            <pc:sldLayoutMk cId="2385387890" sldId="2147483661"/>
          </pc:sldLayoutMkLst>
        </pc:sldLayoutChg>
        <pc:sldLayoutChg chg="add del">
          <pc:chgData name="Zhi, Hui" userId="S::hxz172830@utdallas.edu::568e4b21-d6ef-422b-8d22-0c5f3d1d6f29" providerId="AD" clId="Web-{D31FA8A2-1398-A11C-5DB7-3D8DCA9A494E}" dt="2020-04-19T23:17:05.109" v="838"/>
          <pc:sldLayoutMkLst>
            <pc:docMk/>
            <pc:sldMasterMk cId="2460954070" sldId="2147483660"/>
            <pc:sldLayoutMk cId="949138452" sldId="2147483662"/>
          </pc:sldLayoutMkLst>
        </pc:sldLayoutChg>
        <pc:sldLayoutChg chg="add del">
          <pc:chgData name="Zhi, Hui" userId="S::hxz172830@utdallas.edu::568e4b21-d6ef-422b-8d22-0c5f3d1d6f29" providerId="AD" clId="Web-{D31FA8A2-1398-A11C-5DB7-3D8DCA9A494E}" dt="2020-04-19T23:17:05.109" v="838"/>
          <pc:sldLayoutMkLst>
            <pc:docMk/>
            <pc:sldMasterMk cId="2460954070" sldId="2147483660"/>
            <pc:sldLayoutMk cId="2591524520" sldId="2147483663"/>
          </pc:sldLayoutMkLst>
        </pc:sldLayoutChg>
        <pc:sldLayoutChg chg="add del">
          <pc:chgData name="Zhi, Hui" userId="S::hxz172830@utdallas.edu::568e4b21-d6ef-422b-8d22-0c5f3d1d6f29" providerId="AD" clId="Web-{D31FA8A2-1398-A11C-5DB7-3D8DCA9A494E}" dt="2020-04-19T23:17:05.109" v="838"/>
          <pc:sldLayoutMkLst>
            <pc:docMk/>
            <pc:sldMasterMk cId="2460954070" sldId="2147483660"/>
            <pc:sldLayoutMk cId="1203092039" sldId="2147483664"/>
          </pc:sldLayoutMkLst>
        </pc:sldLayoutChg>
        <pc:sldLayoutChg chg="add del">
          <pc:chgData name="Zhi, Hui" userId="S::hxz172830@utdallas.edu::568e4b21-d6ef-422b-8d22-0c5f3d1d6f29" providerId="AD" clId="Web-{D31FA8A2-1398-A11C-5DB7-3D8DCA9A494E}" dt="2020-04-19T23:17:05.109" v="838"/>
          <pc:sldLayoutMkLst>
            <pc:docMk/>
            <pc:sldMasterMk cId="2460954070" sldId="2147483660"/>
            <pc:sldLayoutMk cId="3733172339" sldId="2147483665"/>
          </pc:sldLayoutMkLst>
        </pc:sldLayoutChg>
        <pc:sldLayoutChg chg="add del">
          <pc:chgData name="Zhi, Hui" userId="S::hxz172830@utdallas.edu::568e4b21-d6ef-422b-8d22-0c5f3d1d6f29" providerId="AD" clId="Web-{D31FA8A2-1398-A11C-5DB7-3D8DCA9A494E}" dt="2020-04-19T23:17:05.109" v="838"/>
          <pc:sldLayoutMkLst>
            <pc:docMk/>
            <pc:sldMasterMk cId="2460954070" sldId="2147483660"/>
            <pc:sldLayoutMk cId="3210312558" sldId="2147483666"/>
          </pc:sldLayoutMkLst>
        </pc:sldLayoutChg>
        <pc:sldLayoutChg chg="add del">
          <pc:chgData name="Zhi, Hui" userId="S::hxz172830@utdallas.edu::568e4b21-d6ef-422b-8d22-0c5f3d1d6f29" providerId="AD" clId="Web-{D31FA8A2-1398-A11C-5DB7-3D8DCA9A494E}" dt="2020-04-19T23:17:05.109" v="838"/>
          <pc:sldLayoutMkLst>
            <pc:docMk/>
            <pc:sldMasterMk cId="2460954070" sldId="2147483660"/>
            <pc:sldLayoutMk cId="3146388984" sldId="2147483667"/>
          </pc:sldLayoutMkLst>
        </pc:sldLayoutChg>
        <pc:sldLayoutChg chg="add del">
          <pc:chgData name="Zhi, Hui" userId="S::hxz172830@utdallas.edu::568e4b21-d6ef-422b-8d22-0c5f3d1d6f29" providerId="AD" clId="Web-{D31FA8A2-1398-A11C-5DB7-3D8DCA9A494E}" dt="2020-04-19T23:17:05.109" v="838"/>
          <pc:sldLayoutMkLst>
            <pc:docMk/>
            <pc:sldMasterMk cId="2460954070" sldId="2147483660"/>
            <pc:sldLayoutMk cId="3171841454" sldId="2147483668"/>
          </pc:sldLayoutMkLst>
        </pc:sldLayoutChg>
        <pc:sldLayoutChg chg="add del">
          <pc:chgData name="Zhi, Hui" userId="S::hxz172830@utdallas.edu::568e4b21-d6ef-422b-8d22-0c5f3d1d6f29" providerId="AD" clId="Web-{D31FA8A2-1398-A11C-5DB7-3D8DCA9A494E}" dt="2020-04-19T23:17:05.109" v="838"/>
          <pc:sldLayoutMkLst>
            <pc:docMk/>
            <pc:sldMasterMk cId="2460954070" sldId="2147483660"/>
            <pc:sldLayoutMk cId="1718958274" sldId="2147483669"/>
          </pc:sldLayoutMkLst>
        </pc:sldLayoutChg>
        <pc:sldLayoutChg chg="add del">
          <pc:chgData name="Zhi, Hui" userId="S::hxz172830@utdallas.edu::568e4b21-d6ef-422b-8d22-0c5f3d1d6f29" providerId="AD" clId="Web-{D31FA8A2-1398-A11C-5DB7-3D8DCA9A494E}" dt="2020-04-19T23:17:05.109" v="838"/>
          <pc:sldLayoutMkLst>
            <pc:docMk/>
            <pc:sldMasterMk cId="2460954070" sldId="2147483660"/>
            <pc:sldLayoutMk cId="2202905451" sldId="2147483670"/>
          </pc:sldLayoutMkLst>
        </pc:sldLayoutChg>
        <pc:sldLayoutChg chg="add del">
          <pc:chgData name="Zhi, Hui" userId="S::hxz172830@utdallas.edu::568e4b21-d6ef-422b-8d22-0c5f3d1d6f29" providerId="AD" clId="Web-{D31FA8A2-1398-A11C-5DB7-3D8DCA9A494E}" dt="2020-04-19T23:17:05.109" v="838"/>
          <pc:sldLayoutMkLst>
            <pc:docMk/>
            <pc:sldMasterMk cId="2460954070" sldId="2147483660"/>
            <pc:sldLayoutMk cId="3479445657" sldId="2147483671"/>
          </pc:sldLayoutMkLst>
        </pc:sldLayoutChg>
      </pc:sldMasterChg>
      <pc:sldMasterChg chg="add del addSldLayout delSldLayout">
        <pc:chgData name="Zhi, Hui" userId="S::hxz172830@utdallas.edu::568e4b21-d6ef-422b-8d22-0c5f3d1d6f29" providerId="AD" clId="Web-{D31FA8A2-1398-A11C-5DB7-3D8DCA9A494E}" dt="2020-04-19T23:17:05.109" v="838"/>
        <pc:sldMasterMkLst>
          <pc:docMk/>
          <pc:sldMasterMk cId="3518209769" sldId="2147483695"/>
        </pc:sldMasterMkLst>
        <pc:sldLayoutChg chg="add del">
          <pc:chgData name="Zhi, Hui" userId="S::hxz172830@utdallas.edu::568e4b21-d6ef-422b-8d22-0c5f3d1d6f29" providerId="AD" clId="Web-{D31FA8A2-1398-A11C-5DB7-3D8DCA9A494E}" dt="2020-04-19T23:17:05.109" v="838"/>
          <pc:sldLayoutMkLst>
            <pc:docMk/>
            <pc:sldMasterMk cId="3518209769" sldId="2147483695"/>
            <pc:sldLayoutMk cId="1888074622" sldId="2147483696"/>
          </pc:sldLayoutMkLst>
        </pc:sldLayoutChg>
        <pc:sldLayoutChg chg="add del">
          <pc:chgData name="Zhi, Hui" userId="S::hxz172830@utdallas.edu::568e4b21-d6ef-422b-8d22-0c5f3d1d6f29" providerId="AD" clId="Web-{D31FA8A2-1398-A11C-5DB7-3D8DCA9A494E}" dt="2020-04-19T23:17:05.109" v="838"/>
          <pc:sldLayoutMkLst>
            <pc:docMk/>
            <pc:sldMasterMk cId="3518209769" sldId="2147483695"/>
            <pc:sldLayoutMk cId="2773265816" sldId="2147483697"/>
          </pc:sldLayoutMkLst>
        </pc:sldLayoutChg>
        <pc:sldLayoutChg chg="add del">
          <pc:chgData name="Zhi, Hui" userId="S::hxz172830@utdallas.edu::568e4b21-d6ef-422b-8d22-0c5f3d1d6f29" providerId="AD" clId="Web-{D31FA8A2-1398-A11C-5DB7-3D8DCA9A494E}" dt="2020-04-19T23:17:05.109" v="838"/>
          <pc:sldLayoutMkLst>
            <pc:docMk/>
            <pc:sldMasterMk cId="3518209769" sldId="2147483695"/>
            <pc:sldLayoutMk cId="1052602997" sldId="2147483698"/>
          </pc:sldLayoutMkLst>
        </pc:sldLayoutChg>
        <pc:sldLayoutChg chg="add del">
          <pc:chgData name="Zhi, Hui" userId="S::hxz172830@utdallas.edu::568e4b21-d6ef-422b-8d22-0c5f3d1d6f29" providerId="AD" clId="Web-{D31FA8A2-1398-A11C-5DB7-3D8DCA9A494E}" dt="2020-04-19T23:17:05.109" v="838"/>
          <pc:sldLayoutMkLst>
            <pc:docMk/>
            <pc:sldMasterMk cId="3518209769" sldId="2147483695"/>
            <pc:sldLayoutMk cId="3711619760" sldId="2147483699"/>
          </pc:sldLayoutMkLst>
        </pc:sldLayoutChg>
        <pc:sldLayoutChg chg="add del">
          <pc:chgData name="Zhi, Hui" userId="S::hxz172830@utdallas.edu::568e4b21-d6ef-422b-8d22-0c5f3d1d6f29" providerId="AD" clId="Web-{D31FA8A2-1398-A11C-5DB7-3D8DCA9A494E}" dt="2020-04-19T23:17:05.109" v="838"/>
          <pc:sldLayoutMkLst>
            <pc:docMk/>
            <pc:sldMasterMk cId="3518209769" sldId="2147483695"/>
            <pc:sldLayoutMk cId="3123343741" sldId="2147483700"/>
          </pc:sldLayoutMkLst>
        </pc:sldLayoutChg>
        <pc:sldLayoutChg chg="add del">
          <pc:chgData name="Zhi, Hui" userId="S::hxz172830@utdallas.edu::568e4b21-d6ef-422b-8d22-0c5f3d1d6f29" providerId="AD" clId="Web-{D31FA8A2-1398-A11C-5DB7-3D8DCA9A494E}" dt="2020-04-19T23:17:05.109" v="838"/>
          <pc:sldLayoutMkLst>
            <pc:docMk/>
            <pc:sldMasterMk cId="3518209769" sldId="2147483695"/>
            <pc:sldLayoutMk cId="594412905" sldId="2147483701"/>
          </pc:sldLayoutMkLst>
        </pc:sldLayoutChg>
        <pc:sldLayoutChg chg="add del">
          <pc:chgData name="Zhi, Hui" userId="S::hxz172830@utdallas.edu::568e4b21-d6ef-422b-8d22-0c5f3d1d6f29" providerId="AD" clId="Web-{D31FA8A2-1398-A11C-5DB7-3D8DCA9A494E}" dt="2020-04-19T23:17:05.109" v="838"/>
          <pc:sldLayoutMkLst>
            <pc:docMk/>
            <pc:sldMasterMk cId="3518209769" sldId="2147483695"/>
            <pc:sldLayoutMk cId="3800711502" sldId="2147483702"/>
          </pc:sldLayoutMkLst>
        </pc:sldLayoutChg>
        <pc:sldLayoutChg chg="add del">
          <pc:chgData name="Zhi, Hui" userId="S::hxz172830@utdallas.edu::568e4b21-d6ef-422b-8d22-0c5f3d1d6f29" providerId="AD" clId="Web-{D31FA8A2-1398-A11C-5DB7-3D8DCA9A494E}" dt="2020-04-19T23:17:05.109" v="838"/>
          <pc:sldLayoutMkLst>
            <pc:docMk/>
            <pc:sldMasterMk cId="3518209769" sldId="2147483695"/>
            <pc:sldLayoutMk cId="1551081350" sldId="2147483703"/>
          </pc:sldLayoutMkLst>
        </pc:sldLayoutChg>
        <pc:sldLayoutChg chg="add del">
          <pc:chgData name="Zhi, Hui" userId="S::hxz172830@utdallas.edu::568e4b21-d6ef-422b-8d22-0c5f3d1d6f29" providerId="AD" clId="Web-{D31FA8A2-1398-A11C-5DB7-3D8DCA9A494E}" dt="2020-04-19T23:17:05.109" v="838"/>
          <pc:sldLayoutMkLst>
            <pc:docMk/>
            <pc:sldMasterMk cId="3518209769" sldId="2147483695"/>
            <pc:sldLayoutMk cId="1016276466" sldId="2147483704"/>
          </pc:sldLayoutMkLst>
        </pc:sldLayoutChg>
        <pc:sldLayoutChg chg="add del">
          <pc:chgData name="Zhi, Hui" userId="S::hxz172830@utdallas.edu::568e4b21-d6ef-422b-8d22-0c5f3d1d6f29" providerId="AD" clId="Web-{D31FA8A2-1398-A11C-5DB7-3D8DCA9A494E}" dt="2020-04-19T23:17:05.109" v="838"/>
          <pc:sldLayoutMkLst>
            <pc:docMk/>
            <pc:sldMasterMk cId="3518209769" sldId="2147483695"/>
            <pc:sldLayoutMk cId="2846752509" sldId="2147483705"/>
          </pc:sldLayoutMkLst>
        </pc:sldLayoutChg>
        <pc:sldLayoutChg chg="add del">
          <pc:chgData name="Zhi, Hui" userId="S::hxz172830@utdallas.edu::568e4b21-d6ef-422b-8d22-0c5f3d1d6f29" providerId="AD" clId="Web-{D31FA8A2-1398-A11C-5DB7-3D8DCA9A494E}" dt="2020-04-19T23:17:05.109" v="838"/>
          <pc:sldLayoutMkLst>
            <pc:docMk/>
            <pc:sldMasterMk cId="3518209769" sldId="2147483695"/>
            <pc:sldLayoutMk cId="740829002" sldId="2147483706"/>
          </pc:sldLayoutMkLst>
        </pc:sldLayoutChg>
      </pc:sldMasterChg>
      <pc:sldMasterChg chg="add del addSldLayout delSldLayout modSldLayout">
        <pc:chgData name="Zhi, Hui" userId="S::hxz172830@utdallas.edu::568e4b21-d6ef-422b-8d22-0c5f3d1d6f29" providerId="AD" clId="Web-{D31FA8A2-1398-A11C-5DB7-3D8DCA9A494E}" dt="2020-04-19T23:15:35.202" v="815"/>
        <pc:sldMasterMkLst>
          <pc:docMk/>
          <pc:sldMasterMk cId="2072797825" sldId="2147483707"/>
        </pc:sldMasterMkLst>
        <pc:sldLayoutChg chg="add del mod replId">
          <pc:chgData name="Zhi, Hui" userId="S::hxz172830@utdallas.edu::568e4b21-d6ef-422b-8d22-0c5f3d1d6f29" providerId="AD" clId="Web-{D31FA8A2-1398-A11C-5DB7-3D8DCA9A494E}" dt="2020-04-19T23:15:35.202" v="815"/>
          <pc:sldLayoutMkLst>
            <pc:docMk/>
            <pc:sldMasterMk cId="2072797825" sldId="2147483707"/>
            <pc:sldLayoutMk cId="862774098" sldId="2147483708"/>
          </pc:sldLayoutMkLst>
        </pc:sldLayoutChg>
        <pc:sldLayoutChg chg="add del mod replId">
          <pc:chgData name="Zhi, Hui" userId="S::hxz172830@utdallas.edu::568e4b21-d6ef-422b-8d22-0c5f3d1d6f29" providerId="AD" clId="Web-{D31FA8A2-1398-A11C-5DB7-3D8DCA9A494E}" dt="2020-04-19T23:15:35.202" v="815"/>
          <pc:sldLayoutMkLst>
            <pc:docMk/>
            <pc:sldMasterMk cId="2072797825" sldId="2147483707"/>
            <pc:sldLayoutMk cId="863766139" sldId="2147483709"/>
          </pc:sldLayoutMkLst>
        </pc:sldLayoutChg>
        <pc:sldLayoutChg chg="add del mod replId">
          <pc:chgData name="Zhi, Hui" userId="S::hxz172830@utdallas.edu::568e4b21-d6ef-422b-8d22-0c5f3d1d6f29" providerId="AD" clId="Web-{D31FA8A2-1398-A11C-5DB7-3D8DCA9A494E}" dt="2020-04-19T23:15:35.202" v="815"/>
          <pc:sldLayoutMkLst>
            <pc:docMk/>
            <pc:sldMasterMk cId="2072797825" sldId="2147483707"/>
            <pc:sldLayoutMk cId="664215650" sldId="2147483710"/>
          </pc:sldLayoutMkLst>
        </pc:sldLayoutChg>
        <pc:sldLayoutChg chg="add del mod replId">
          <pc:chgData name="Zhi, Hui" userId="S::hxz172830@utdallas.edu::568e4b21-d6ef-422b-8d22-0c5f3d1d6f29" providerId="AD" clId="Web-{D31FA8A2-1398-A11C-5DB7-3D8DCA9A494E}" dt="2020-04-19T23:15:35.202" v="815"/>
          <pc:sldLayoutMkLst>
            <pc:docMk/>
            <pc:sldMasterMk cId="2072797825" sldId="2147483707"/>
            <pc:sldLayoutMk cId="3531014604" sldId="2147483711"/>
          </pc:sldLayoutMkLst>
        </pc:sldLayoutChg>
        <pc:sldLayoutChg chg="add del mod replId">
          <pc:chgData name="Zhi, Hui" userId="S::hxz172830@utdallas.edu::568e4b21-d6ef-422b-8d22-0c5f3d1d6f29" providerId="AD" clId="Web-{D31FA8A2-1398-A11C-5DB7-3D8DCA9A494E}" dt="2020-04-19T23:15:35.202" v="815"/>
          <pc:sldLayoutMkLst>
            <pc:docMk/>
            <pc:sldMasterMk cId="2072797825" sldId="2147483707"/>
            <pc:sldLayoutMk cId="2209481559" sldId="2147483712"/>
          </pc:sldLayoutMkLst>
        </pc:sldLayoutChg>
        <pc:sldLayoutChg chg="add del mod replId">
          <pc:chgData name="Zhi, Hui" userId="S::hxz172830@utdallas.edu::568e4b21-d6ef-422b-8d22-0c5f3d1d6f29" providerId="AD" clId="Web-{D31FA8A2-1398-A11C-5DB7-3D8DCA9A494E}" dt="2020-04-19T23:15:35.202" v="815"/>
          <pc:sldLayoutMkLst>
            <pc:docMk/>
            <pc:sldMasterMk cId="2072797825" sldId="2147483707"/>
            <pc:sldLayoutMk cId="1963393566" sldId="2147483713"/>
          </pc:sldLayoutMkLst>
        </pc:sldLayoutChg>
        <pc:sldLayoutChg chg="add del mod replId">
          <pc:chgData name="Zhi, Hui" userId="S::hxz172830@utdallas.edu::568e4b21-d6ef-422b-8d22-0c5f3d1d6f29" providerId="AD" clId="Web-{D31FA8A2-1398-A11C-5DB7-3D8DCA9A494E}" dt="2020-04-19T23:15:35.202" v="815"/>
          <pc:sldLayoutMkLst>
            <pc:docMk/>
            <pc:sldMasterMk cId="2072797825" sldId="2147483707"/>
            <pc:sldLayoutMk cId="3809492646" sldId="2147483714"/>
          </pc:sldLayoutMkLst>
        </pc:sldLayoutChg>
        <pc:sldLayoutChg chg="add del mod replId">
          <pc:chgData name="Zhi, Hui" userId="S::hxz172830@utdallas.edu::568e4b21-d6ef-422b-8d22-0c5f3d1d6f29" providerId="AD" clId="Web-{D31FA8A2-1398-A11C-5DB7-3D8DCA9A494E}" dt="2020-04-19T23:15:35.202" v="815"/>
          <pc:sldLayoutMkLst>
            <pc:docMk/>
            <pc:sldMasterMk cId="2072797825" sldId="2147483707"/>
            <pc:sldLayoutMk cId="3349123084" sldId="2147483715"/>
          </pc:sldLayoutMkLst>
        </pc:sldLayoutChg>
        <pc:sldLayoutChg chg="add del mod replId">
          <pc:chgData name="Zhi, Hui" userId="S::hxz172830@utdallas.edu::568e4b21-d6ef-422b-8d22-0c5f3d1d6f29" providerId="AD" clId="Web-{D31FA8A2-1398-A11C-5DB7-3D8DCA9A494E}" dt="2020-04-19T23:15:35.202" v="815"/>
          <pc:sldLayoutMkLst>
            <pc:docMk/>
            <pc:sldMasterMk cId="2072797825" sldId="2147483707"/>
            <pc:sldLayoutMk cId="3718193123" sldId="2147483716"/>
          </pc:sldLayoutMkLst>
        </pc:sldLayoutChg>
        <pc:sldLayoutChg chg="add del mod replId">
          <pc:chgData name="Zhi, Hui" userId="S::hxz172830@utdallas.edu::568e4b21-d6ef-422b-8d22-0c5f3d1d6f29" providerId="AD" clId="Web-{D31FA8A2-1398-A11C-5DB7-3D8DCA9A494E}" dt="2020-04-19T23:15:35.202" v="815"/>
          <pc:sldLayoutMkLst>
            <pc:docMk/>
            <pc:sldMasterMk cId="2072797825" sldId="2147483707"/>
            <pc:sldLayoutMk cId="2730399276" sldId="2147483717"/>
          </pc:sldLayoutMkLst>
        </pc:sldLayoutChg>
        <pc:sldLayoutChg chg="add del mod replId">
          <pc:chgData name="Zhi, Hui" userId="S::hxz172830@utdallas.edu::568e4b21-d6ef-422b-8d22-0c5f3d1d6f29" providerId="AD" clId="Web-{D31FA8A2-1398-A11C-5DB7-3D8DCA9A494E}" dt="2020-04-19T23:15:35.202" v="815"/>
          <pc:sldLayoutMkLst>
            <pc:docMk/>
            <pc:sldMasterMk cId="2072797825" sldId="2147483707"/>
            <pc:sldLayoutMk cId="3424040381" sldId="2147483718"/>
          </pc:sldLayoutMkLst>
        </pc:sldLayoutChg>
      </pc:sldMasterChg>
      <pc:sldMasterChg chg="add del addSldLayout delSldLayout modSldLayout">
        <pc:chgData name="Zhi, Hui" userId="S::hxz172830@utdallas.edu::568e4b21-d6ef-422b-8d22-0c5f3d1d6f29" providerId="AD" clId="Web-{D31FA8A2-1398-A11C-5DB7-3D8DCA9A494E}" dt="2020-04-19T23:17:05.109" v="838"/>
        <pc:sldMasterMkLst>
          <pc:docMk/>
          <pc:sldMasterMk cId="4260791586" sldId="2147483707"/>
        </pc:sldMasterMkLst>
        <pc:sldLayoutChg chg="add del mod replId">
          <pc:chgData name="Zhi, Hui" userId="S::hxz172830@utdallas.edu::568e4b21-d6ef-422b-8d22-0c5f3d1d6f29" providerId="AD" clId="Web-{D31FA8A2-1398-A11C-5DB7-3D8DCA9A494E}" dt="2020-04-19T23:17:05.109" v="838"/>
          <pc:sldLayoutMkLst>
            <pc:docMk/>
            <pc:sldMasterMk cId="4260791586" sldId="2147483707"/>
            <pc:sldLayoutMk cId="2184805258" sldId="2147483708"/>
          </pc:sldLayoutMkLst>
        </pc:sldLayoutChg>
        <pc:sldLayoutChg chg="add del mod replId">
          <pc:chgData name="Zhi, Hui" userId="S::hxz172830@utdallas.edu::568e4b21-d6ef-422b-8d22-0c5f3d1d6f29" providerId="AD" clId="Web-{D31FA8A2-1398-A11C-5DB7-3D8DCA9A494E}" dt="2020-04-19T23:17:05.109" v="838"/>
          <pc:sldLayoutMkLst>
            <pc:docMk/>
            <pc:sldMasterMk cId="4260791586" sldId="2147483707"/>
            <pc:sldLayoutMk cId="3885861112" sldId="2147483709"/>
          </pc:sldLayoutMkLst>
        </pc:sldLayoutChg>
        <pc:sldLayoutChg chg="add del mod replId">
          <pc:chgData name="Zhi, Hui" userId="S::hxz172830@utdallas.edu::568e4b21-d6ef-422b-8d22-0c5f3d1d6f29" providerId="AD" clId="Web-{D31FA8A2-1398-A11C-5DB7-3D8DCA9A494E}" dt="2020-04-19T23:17:05.109" v="838"/>
          <pc:sldLayoutMkLst>
            <pc:docMk/>
            <pc:sldMasterMk cId="4260791586" sldId="2147483707"/>
            <pc:sldLayoutMk cId="1160126662" sldId="2147483710"/>
          </pc:sldLayoutMkLst>
        </pc:sldLayoutChg>
        <pc:sldLayoutChg chg="add del mod replId">
          <pc:chgData name="Zhi, Hui" userId="S::hxz172830@utdallas.edu::568e4b21-d6ef-422b-8d22-0c5f3d1d6f29" providerId="AD" clId="Web-{D31FA8A2-1398-A11C-5DB7-3D8DCA9A494E}" dt="2020-04-19T23:17:05.109" v="838"/>
          <pc:sldLayoutMkLst>
            <pc:docMk/>
            <pc:sldMasterMk cId="4260791586" sldId="2147483707"/>
            <pc:sldLayoutMk cId="2854497341" sldId="2147483711"/>
          </pc:sldLayoutMkLst>
        </pc:sldLayoutChg>
        <pc:sldLayoutChg chg="add del mod replId">
          <pc:chgData name="Zhi, Hui" userId="S::hxz172830@utdallas.edu::568e4b21-d6ef-422b-8d22-0c5f3d1d6f29" providerId="AD" clId="Web-{D31FA8A2-1398-A11C-5DB7-3D8DCA9A494E}" dt="2020-04-19T23:17:05.109" v="838"/>
          <pc:sldLayoutMkLst>
            <pc:docMk/>
            <pc:sldMasterMk cId="4260791586" sldId="2147483707"/>
            <pc:sldLayoutMk cId="859156125" sldId="2147483712"/>
          </pc:sldLayoutMkLst>
        </pc:sldLayoutChg>
        <pc:sldLayoutChg chg="add del mod replId">
          <pc:chgData name="Zhi, Hui" userId="S::hxz172830@utdallas.edu::568e4b21-d6ef-422b-8d22-0c5f3d1d6f29" providerId="AD" clId="Web-{D31FA8A2-1398-A11C-5DB7-3D8DCA9A494E}" dt="2020-04-19T23:17:05.109" v="838"/>
          <pc:sldLayoutMkLst>
            <pc:docMk/>
            <pc:sldMasterMk cId="4260791586" sldId="2147483707"/>
            <pc:sldLayoutMk cId="3660694800" sldId="2147483713"/>
          </pc:sldLayoutMkLst>
        </pc:sldLayoutChg>
        <pc:sldLayoutChg chg="add del mod replId">
          <pc:chgData name="Zhi, Hui" userId="S::hxz172830@utdallas.edu::568e4b21-d6ef-422b-8d22-0c5f3d1d6f29" providerId="AD" clId="Web-{D31FA8A2-1398-A11C-5DB7-3D8DCA9A494E}" dt="2020-04-19T23:17:05.109" v="838"/>
          <pc:sldLayoutMkLst>
            <pc:docMk/>
            <pc:sldMasterMk cId="4260791586" sldId="2147483707"/>
            <pc:sldLayoutMk cId="3936881987" sldId="2147483714"/>
          </pc:sldLayoutMkLst>
        </pc:sldLayoutChg>
        <pc:sldLayoutChg chg="add del mod replId">
          <pc:chgData name="Zhi, Hui" userId="S::hxz172830@utdallas.edu::568e4b21-d6ef-422b-8d22-0c5f3d1d6f29" providerId="AD" clId="Web-{D31FA8A2-1398-A11C-5DB7-3D8DCA9A494E}" dt="2020-04-19T23:17:05.109" v="838"/>
          <pc:sldLayoutMkLst>
            <pc:docMk/>
            <pc:sldMasterMk cId="4260791586" sldId="2147483707"/>
            <pc:sldLayoutMk cId="1645177791" sldId="2147483715"/>
          </pc:sldLayoutMkLst>
        </pc:sldLayoutChg>
        <pc:sldLayoutChg chg="add del mod replId">
          <pc:chgData name="Zhi, Hui" userId="S::hxz172830@utdallas.edu::568e4b21-d6ef-422b-8d22-0c5f3d1d6f29" providerId="AD" clId="Web-{D31FA8A2-1398-A11C-5DB7-3D8DCA9A494E}" dt="2020-04-19T23:17:05.109" v="838"/>
          <pc:sldLayoutMkLst>
            <pc:docMk/>
            <pc:sldMasterMk cId="4260791586" sldId="2147483707"/>
            <pc:sldLayoutMk cId="946528168" sldId="2147483716"/>
          </pc:sldLayoutMkLst>
        </pc:sldLayoutChg>
        <pc:sldLayoutChg chg="add del mod replId">
          <pc:chgData name="Zhi, Hui" userId="S::hxz172830@utdallas.edu::568e4b21-d6ef-422b-8d22-0c5f3d1d6f29" providerId="AD" clId="Web-{D31FA8A2-1398-A11C-5DB7-3D8DCA9A494E}" dt="2020-04-19T23:17:05.109" v="838"/>
          <pc:sldLayoutMkLst>
            <pc:docMk/>
            <pc:sldMasterMk cId="4260791586" sldId="2147483707"/>
            <pc:sldLayoutMk cId="1444121315" sldId="2147483717"/>
          </pc:sldLayoutMkLst>
        </pc:sldLayoutChg>
        <pc:sldLayoutChg chg="add del mod replId">
          <pc:chgData name="Zhi, Hui" userId="S::hxz172830@utdallas.edu::568e4b21-d6ef-422b-8d22-0c5f3d1d6f29" providerId="AD" clId="Web-{D31FA8A2-1398-A11C-5DB7-3D8DCA9A494E}" dt="2020-04-19T23:17:05.109" v="838"/>
          <pc:sldLayoutMkLst>
            <pc:docMk/>
            <pc:sldMasterMk cId="4260791586" sldId="2147483707"/>
            <pc:sldLayoutMk cId="1054077334" sldId="2147483718"/>
          </pc:sldLayoutMkLst>
        </pc:sldLayoutChg>
      </pc:sldMasterChg>
    </pc:docChg>
  </pc:docChgLst>
  <pc:docChgLst>
    <pc:chgData name="Deogaonkar, Neerja" userId="S::nxd180003@utdallas.edu::017f81bb-4ed0-4fbe-b0f8-290ef1d9a103" providerId="AD" clId="Web-{CA6B41A9-C40C-1079-C553-9A561FC7DEAB}"/>
    <pc:docChg chg="modSld">
      <pc:chgData name="Deogaonkar, Neerja" userId="S::nxd180003@utdallas.edu::017f81bb-4ed0-4fbe-b0f8-290ef1d9a103" providerId="AD" clId="Web-{CA6B41A9-C40C-1079-C553-9A561FC7DEAB}" dt="2020-04-25T13:29:47.804" v="41" actId="14100"/>
      <pc:docMkLst>
        <pc:docMk/>
      </pc:docMkLst>
      <pc:sldChg chg="modSp">
        <pc:chgData name="Deogaonkar, Neerja" userId="S::nxd180003@utdallas.edu::017f81bb-4ed0-4fbe-b0f8-290ef1d9a103" providerId="AD" clId="Web-{CA6B41A9-C40C-1079-C553-9A561FC7DEAB}" dt="2020-04-25T13:29:47.804" v="41" actId="14100"/>
        <pc:sldMkLst>
          <pc:docMk/>
          <pc:sldMk cId="109857222" sldId="256"/>
        </pc:sldMkLst>
        <pc:spChg chg="mod">
          <ac:chgData name="Deogaonkar, Neerja" userId="S::nxd180003@utdallas.edu::017f81bb-4ed0-4fbe-b0f8-290ef1d9a103" providerId="AD" clId="Web-{CA6B41A9-C40C-1079-C553-9A561FC7DEAB}" dt="2020-04-25T13:29:32.959" v="37" actId="20577"/>
          <ac:spMkLst>
            <pc:docMk/>
            <pc:sldMk cId="109857222" sldId="256"/>
            <ac:spMk id="4" creationId="{FF752F55-EAA6-4D10-9852-33BEF728FA25}"/>
          </ac:spMkLst>
        </pc:spChg>
        <pc:picChg chg="mod">
          <ac:chgData name="Deogaonkar, Neerja" userId="S::nxd180003@utdallas.edu::017f81bb-4ed0-4fbe-b0f8-290ef1d9a103" providerId="AD" clId="Web-{CA6B41A9-C40C-1079-C553-9A561FC7DEAB}" dt="2020-04-25T13:29:47.804" v="41" actId="14100"/>
          <ac:picMkLst>
            <pc:docMk/>
            <pc:sldMk cId="109857222" sldId="256"/>
            <ac:picMk id="3" creationId="{692B4660-A4C5-4307-8C3E-E31EEF524E1C}"/>
          </ac:picMkLst>
        </pc:picChg>
      </pc:sldChg>
    </pc:docChg>
  </pc:docChgLst>
  <pc:docChgLst>
    <pc:chgData name="Garg, Saket" userId="S::sxg180071@utdallas.edu::c63760eb-7f97-4e5e-b156-9ea7262653e4" providerId="AD" clId="Web-{69EACA77-E7C8-312E-BEFA-AE01F6290649}"/>
    <pc:docChg chg="delSld modSld sldOrd">
      <pc:chgData name="Garg, Saket" userId="S::sxg180071@utdallas.edu::c63760eb-7f97-4e5e-b156-9ea7262653e4" providerId="AD" clId="Web-{69EACA77-E7C8-312E-BEFA-AE01F6290649}" dt="2020-04-25T23:59:48.910" v="1108"/>
      <pc:docMkLst>
        <pc:docMk/>
      </pc:docMkLst>
      <pc:sldChg chg="modSp">
        <pc:chgData name="Garg, Saket" userId="S::sxg180071@utdallas.edu::c63760eb-7f97-4e5e-b156-9ea7262653e4" providerId="AD" clId="Web-{69EACA77-E7C8-312E-BEFA-AE01F6290649}" dt="2020-04-25T23:58:38.441" v="1105" actId="20577"/>
        <pc:sldMkLst>
          <pc:docMk/>
          <pc:sldMk cId="2337166445" sldId="258"/>
        </pc:sldMkLst>
        <pc:graphicFrameChg chg="modGraphic">
          <ac:chgData name="Garg, Saket" userId="S::sxg180071@utdallas.edu::c63760eb-7f97-4e5e-b156-9ea7262653e4" providerId="AD" clId="Web-{69EACA77-E7C8-312E-BEFA-AE01F6290649}" dt="2020-04-25T23:58:38.441" v="1105" actId="20577"/>
          <ac:graphicFrameMkLst>
            <pc:docMk/>
            <pc:sldMk cId="2337166445" sldId="258"/>
            <ac:graphicFrameMk id="7" creationId="{48555E95-E638-45C2-874B-ACE89B7F900F}"/>
          </ac:graphicFrameMkLst>
        </pc:graphicFrameChg>
      </pc:sldChg>
      <pc:sldChg chg="modSp">
        <pc:chgData name="Garg, Saket" userId="S::sxg180071@utdallas.edu::c63760eb-7f97-4e5e-b156-9ea7262653e4" providerId="AD" clId="Web-{69EACA77-E7C8-312E-BEFA-AE01F6290649}" dt="2020-04-25T23:00:18.602" v="321" actId="20577"/>
        <pc:sldMkLst>
          <pc:docMk/>
          <pc:sldMk cId="87503574" sldId="261"/>
        </pc:sldMkLst>
        <pc:spChg chg="mod">
          <ac:chgData name="Garg, Saket" userId="S::sxg180071@utdallas.edu::c63760eb-7f97-4e5e-b156-9ea7262653e4" providerId="AD" clId="Web-{69EACA77-E7C8-312E-BEFA-AE01F6290649}" dt="2020-04-25T23:00:18.602" v="321" actId="20577"/>
          <ac:spMkLst>
            <pc:docMk/>
            <pc:sldMk cId="87503574" sldId="261"/>
            <ac:spMk id="2" creationId="{005990C1-66C4-4642-9FF8-8B11B7706C16}"/>
          </ac:spMkLst>
        </pc:spChg>
      </pc:sldChg>
      <pc:sldChg chg="addSp modSp mod setBg">
        <pc:chgData name="Garg, Saket" userId="S::sxg180071@utdallas.edu::c63760eb-7f97-4e5e-b156-9ea7262653e4" providerId="AD" clId="Web-{69EACA77-E7C8-312E-BEFA-AE01F6290649}" dt="2020-04-25T23:59:48.910" v="1108"/>
        <pc:sldMkLst>
          <pc:docMk/>
          <pc:sldMk cId="3953768776" sldId="262"/>
        </pc:sldMkLst>
        <pc:spChg chg="mod">
          <ac:chgData name="Garg, Saket" userId="S::sxg180071@utdallas.edu::c63760eb-7f97-4e5e-b156-9ea7262653e4" providerId="AD" clId="Web-{69EACA77-E7C8-312E-BEFA-AE01F6290649}" dt="2020-04-25T23:59:48.910" v="1108"/>
          <ac:spMkLst>
            <pc:docMk/>
            <pc:sldMk cId="3953768776" sldId="262"/>
            <ac:spMk id="2" creationId="{005990C1-66C4-4642-9FF8-8B11B7706C16}"/>
          </ac:spMkLst>
        </pc:spChg>
        <pc:spChg chg="mod">
          <ac:chgData name="Garg, Saket" userId="S::sxg180071@utdallas.edu::c63760eb-7f97-4e5e-b156-9ea7262653e4" providerId="AD" clId="Web-{69EACA77-E7C8-312E-BEFA-AE01F6290649}" dt="2020-04-25T23:59:48.910" v="1108"/>
          <ac:spMkLst>
            <pc:docMk/>
            <pc:sldMk cId="3953768776" sldId="262"/>
            <ac:spMk id="3" creationId="{4BD3B631-B756-4453-9B40-6C7A4313718A}"/>
          </ac:spMkLst>
        </pc:spChg>
        <pc:spChg chg="add">
          <ac:chgData name="Garg, Saket" userId="S::sxg180071@utdallas.edu::c63760eb-7f97-4e5e-b156-9ea7262653e4" providerId="AD" clId="Web-{69EACA77-E7C8-312E-BEFA-AE01F6290649}" dt="2020-04-25T23:59:48.910" v="1108"/>
          <ac:spMkLst>
            <pc:docMk/>
            <pc:sldMk cId="3953768776" sldId="262"/>
            <ac:spMk id="8" creationId="{907EF6B7-1338-4443-8C46-6A318D952DFD}"/>
          </ac:spMkLst>
        </pc:spChg>
        <pc:spChg chg="add">
          <ac:chgData name="Garg, Saket" userId="S::sxg180071@utdallas.edu::c63760eb-7f97-4e5e-b156-9ea7262653e4" providerId="AD" clId="Web-{69EACA77-E7C8-312E-BEFA-AE01F6290649}" dt="2020-04-25T23:59:48.910" v="1108"/>
          <ac:spMkLst>
            <pc:docMk/>
            <pc:sldMk cId="3953768776" sldId="262"/>
            <ac:spMk id="10" creationId="{DAAE4CDD-124C-4DCF-9584-B6033B545DD5}"/>
          </ac:spMkLst>
        </pc:spChg>
        <pc:spChg chg="add">
          <ac:chgData name="Garg, Saket" userId="S::sxg180071@utdallas.edu::c63760eb-7f97-4e5e-b156-9ea7262653e4" providerId="AD" clId="Web-{69EACA77-E7C8-312E-BEFA-AE01F6290649}" dt="2020-04-25T23:59:48.910" v="1108"/>
          <ac:spMkLst>
            <pc:docMk/>
            <pc:sldMk cId="3953768776" sldId="262"/>
            <ac:spMk id="12" creationId="{081E4A58-353D-44AE-B2FC-2A74E2E400F7}"/>
          </ac:spMkLst>
        </pc:spChg>
      </pc:sldChg>
      <pc:sldChg chg="del">
        <pc:chgData name="Garg, Saket" userId="S::sxg180071@utdallas.edu::c63760eb-7f97-4e5e-b156-9ea7262653e4" providerId="AD" clId="Web-{69EACA77-E7C8-312E-BEFA-AE01F6290649}" dt="2020-04-25T23:58:44.644" v="1106"/>
        <pc:sldMkLst>
          <pc:docMk/>
          <pc:sldMk cId="1677826811" sldId="268"/>
        </pc:sldMkLst>
      </pc:sldChg>
      <pc:sldChg chg="addSp delSp modSp mod setBg">
        <pc:chgData name="Garg, Saket" userId="S::sxg180071@utdallas.edu::c63760eb-7f97-4e5e-b156-9ea7262653e4" providerId="AD" clId="Web-{69EACA77-E7C8-312E-BEFA-AE01F6290649}" dt="2020-04-25T23:58:54.050" v="1107"/>
        <pc:sldMkLst>
          <pc:docMk/>
          <pc:sldMk cId="2163794060" sldId="270"/>
        </pc:sldMkLst>
        <pc:spChg chg="mod ord">
          <ac:chgData name="Garg, Saket" userId="S::sxg180071@utdallas.edu::c63760eb-7f97-4e5e-b156-9ea7262653e4" providerId="AD" clId="Web-{69EACA77-E7C8-312E-BEFA-AE01F6290649}" dt="2020-04-25T23:58:54.050" v="1107"/>
          <ac:spMkLst>
            <pc:docMk/>
            <pc:sldMk cId="2163794060" sldId="270"/>
            <ac:spMk id="2" creationId="{2028E054-39E3-4F31-B889-D52234D4B378}"/>
          </ac:spMkLst>
        </pc:spChg>
        <pc:spChg chg="del">
          <ac:chgData name="Garg, Saket" userId="S::sxg180071@utdallas.edu::c63760eb-7f97-4e5e-b156-9ea7262653e4" providerId="AD" clId="Web-{69EACA77-E7C8-312E-BEFA-AE01F6290649}" dt="2020-04-25T23:57:08.441" v="1076"/>
          <ac:spMkLst>
            <pc:docMk/>
            <pc:sldMk cId="2163794060" sldId="270"/>
            <ac:spMk id="3" creationId="{6D63BE25-FEEF-47F2-8A31-C86B641B4549}"/>
          </ac:spMkLst>
        </pc:spChg>
        <pc:spChg chg="add del">
          <ac:chgData name="Garg, Saket" userId="S::sxg180071@utdallas.edu::c63760eb-7f97-4e5e-b156-9ea7262653e4" providerId="AD" clId="Web-{69EACA77-E7C8-312E-BEFA-AE01F6290649}" dt="2020-04-25T23:57:34.581" v="1079"/>
          <ac:spMkLst>
            <pc:docMk/>
            <pc:sldMk cId="2163794060" sldId="270"/>
            <ac:spMk id="9" creationId="{37C89E4B-3C9F-44B9-8B86-D9E3D112D8EC}"/>
          </ac:spMkLst>
        </pc:spChg>
        <pc:spChg chg="add del">
          <ac:chgData name="Garg, Saket" userId="S::sxg180071@utdallas.edu::c63760eb-7f97-4e5e-b156-9ea7262653e4" providerId="AD" clId="Web-{69EACA77-E7C8-312E-BEFA-AE01F6290649}" dt="2020-04-25T23:58:54.050" v="1107"/>
          <ac:spMkLst>
            <pc:docMk/>
            <pc:sldMk cId="2163794060" sldId="270"/>
            <ac:spMk id="18" creationId="{37C89E4B-3C9F-44B9-8B86-D9E3D112D8EC}"/>
          </ac:spMkLst>
        </pc:spChg>
        <pc:spChg chg="add">
          <ac:chgData name="Garg, Saket" userId="S::sxg180071@utdallas.edu::c63760eb-7f97-4e5e-b156-9ea7262653e4" providerId="AD" clId="Web-{69EACA77-E7C8-312E-BEFA-AE01F6290649}" dt="2020-04-25T23:58:54.050" v="1107"/>
          <ac:spMkLst>
            <pc:docMk/>
            <pc:sldMk cId="2163794060" sldId="270"/>
            <ac:spMk id="27" creationId="{16C5FA50-8D52-4617-AF91-5C7B1C8352F1}"/>
          </ac:spMkLst>
        </pc:spChg>
        <pc:spChg chg="add">
          <ac:chgData name="Garg, Saket" userId="S::sxg180071@utdallas.edu::c63760eb-7f97-4e5e-b156-9ea7262653e4" providerId="AD" clId="Web-{69EACA77-E7C8-312E-BEFA-AE01F6290649}" dt="2020-04-25T23:58:54.050" v="1107"/>
          <ac:spMkLst>
            <pc:docMk/>
            <pc:sldMk cId="2163794060" sldId="270"/>
            <ac:spMk id="29" creationId="{E223798C-12AD-4B0C-A50C-D676347D67CF}"/>
          </ac:spMkLst>
        </pc:spChg>
        <pc:picChg chg="add mod ord">
          <ac:chgData name="Garg, Saket" userId="S::sxg180071@utdallas.edu::c63760eb-7f97-4e5e-b156-9ea7262653e4" providerId="AD" clId="Web-{69EACA77-E7C8-312E-BEFA-AE01F6290649}" dt="2020-04-25T23:58:54.050" v="1107"/>
          <ac:picMkLst>
            <pc:docMk/>
            <pc:sldMk cId="2163794060" sldId="270"/>
            <ac:picMk id="4" creationId="{68826E0D-EA64-4D63-988D-948CFE920BE1}"/>
          </ac:picMkLst>
        </pc:picChg>
        <pc:cxnChg chg="add del">
          <ac:chgData name="Garg, Saket" userId="S::sxg180071@utdallas.edu::c63760eb-7f97-4e5e-b156-9ea7262653e4" providerId="AD" clId="Web-{69EACA77-E7C8-312E-BEFA-AE01F6290649}" dt="2020-04-25T23:57:34.581" v="1079"/>
          <ac:cxnSpMkLst>
            <pc:docMk/>
            <pc:sldMk cId="2163794060" sldId="270"/>
            <ac:cxnSpMk id="11" creationId="{AA2EAA10-076F-46BD-8F0F-B9A2FB77A85C}"/>
          </ac:cxnSpMkLst>
        </pc:cxnChg>
        <pc:cxnChg chg="add del">
          <ac:chgData name="Garg, Saket" userId="S::sxg180071@utdallas.edu::c63760eb-7f97-4e5e-b156-9ea7262653e4" providerId="AD" clId="Web-{69EACA77-E7C8-312E-BEFA-AE01F6290649}" dt="2020-04-25T23:57:34.581" v="1079"/>
          <ac:cxnSpMkLst>
            <pc:docMk/>
            <pc:sldMk cId="2163794060" sldId="270"/>
            <ac:cxnSpMk id="13" creationId="{D891E407-403B-4764-86C9-33A56D3BCAA3}"/>
          </ac:cxnSpMkLst>
        </pc:cxnChg>
        <pc:cxnChg chg="add del">
          <ac:chgData name="Garg, Saket" userId="S::sxg180071@utdallas.edu::c63760eb-7f97-4e5e-b156-9ea7262653e4" providerId="AD" clId="Web-{69EACA77-E7C8-312E-BEFA-AE01F6290649}" dt="2020-04-25T23:58:54.050" v="1107"/>
          <ac:cxnSpMkLst>
            <pc:docMk/>
            <pc:sldMk cId="2163794060" sldId="270"/>
            <ac:cxnSpMk id="20" creationId="{AA2EAA10-076F-46BD-8F0F-B9A2FB77A85C}"/>
          </ac:cxnSpMkLst>
        </pc:cxnChg>
        <pc:cxnChg chg="add del">
          <ac:chgData name="Garg, Saket" userId="S::sxg180071@utdallas.edu::c63760eb-7f97-4e5e-b156-9ea7262653e4" providerId="AD" clId="Web-{69EACA77-E7C8-312E-BEFA-AE01F6290649}" dt="2020-04-25T23:58:54.050" v="1107"/>
          <ac:cxnSpMkLst>
            <pc:docMk/>
            <pc:sldMk cId="2163794060" sldId="270"/>
            <ac:cxnSpMk id="22" creationId="{D891E407-403B-4764-86C9-33A56D3BCAA3}"/>
          </ac:cxnSpMkLst>
        </pc:cxnChg>
      </pc:sldChg>
      <pc:sldChg chg="addSp modSp mod ord setBg">
        <pc:chgData name="Garg, Saket" userId="S::sxg180071@utdallas.edu::c63760eb-7f97-4e5e-b156-9ea7262653e4" providerId="AD" clId="Web-{69EACA77-E7C8-312E-BEFA-AE01F6290649}" dt="2020-04-25T22:58:33.507" v="305" actId="20577"/>
        <pc:sldMkLst>
          <pc:docMk/>
          <pc:sldMk cId="812322660" sldId="271"/>
        </pc:sldMkLst>
        <pc:spChg chg="mod">
          <ac:chgData name="Garg, Saket" userId="S::sxg180071@utdallas.edu::c63760eb-7f97-4e5e-b156-9ea7262653e4" providerId="AD" clId="Web-{69EACA77-E7C8-312E-BEFA-AE01F6290649}" dt="2020-04-25T22:58:33.507" v="305" actId="20577"/>
          <ac:spMkLst>
            <pc:docMk/>
            <pc:sldMk cId="812322660" sldId="271"/>
            <ac:spMk id="2" creationId="{0D30810D-7DE4-4896-8191-B6EC8399AAC2}"/>
          </ac:spMkLst>
        </pc:spChg>
        <pc:spChg chg="mod">
          <ac:chgData name="Garg, Saket" userId="S::sxg180071@utdallas.edu::c63760eb-7f97-4e5e-b156-9ea7262653e4" providerId="AD" clId="Web-{69EACA77-E7C8-312E-BEFA-AE01F6290649}" dt="2020-04-25T22:58:17.304" v="297" actId="20577"/>
          <ac:spMkLst>
            <pc:docMk/>
            <pc:sldMk cId="812322660" sldId="271"/>
            <ac:spMk id="3" creationId="{85A75592-0D36-4FE8-893B-B2B283D255AE}"/>
          </ac:spMkLst>
        </pc:spChg>
        <pc:spChg chg="add">
          <ac:chgData name="Garg, Saket" userId="S::sxg180071@utdallas.edu::c63760eb-7f97-4e5e-b156-9ea7262653e4" providerId="AD" clId="Web-{69EACA77-E7C8-312E-BEFA-AE01F6290649}" dt="2020-04-25T22:42:36.346" v="5"/>
          <ac:spMkLst>
            <pc:docMk/>
            <pc:sldMk cId="812322660" sldId="271"/>
            <ac:spMk id="8" creationId="{1C799903-48D5-4A31-A1A2-541072D9771E}"/>
          </ac:spMkLst>
        </pc:spChg>
        <pc:spChg chg="add">
          <ac:chgData name="Garg, Saket" userId="S::sxg180071@utdallas.edu::c63760eb-7f97-4e5e-b156-9ea7262653e4" providerId="AD" clId="Web-{69EACA77-E7C8-312E-BEFA-AE01F6290649}" dt="2020-04-25T22:42:36.346" v="5"/>
          <ac:spMkLst>
            <pc:docMk/>
            <pc:sldMk cId="812322660" sldId="271"/>
            <ac:spMk id="10" creationId="{8EFFF109-FC58-4FD3-BE05-9775A1310F55}"/>
          </ac:spMkLst>
        </pc:spChg>
        <pc:spChg chg="add">
          <ac:chgData name="Garg, Saket" userId="S::sxg180071@utdallas.edu::c63760eb-7f97-4e5e-b156-9ea7262653e4" providerId="AD" clId="Web-{69EACA77-E7C8-312E-BEFA-AE01F6290649}" dt="2020-04-25T22:42:36.346" v="5"/>
          <ac:spMkLst>
            <pc:docMk/>
            <pc:sldMk cId="812322660" sldId="271"/>
            <ac:spMk id="12" creationId="{E1B96AD6-92A9-4273-A62B-96A1C3E0BA95}"/>
          </ac:spMkLst>
        </pc:spChg>
        <pc:spChg chg="add">
          <ac:chgData name="Garg, Saket" userId="S::sxg180071@utdallas.edu::c63760eb-7f97-4e5e-b156-9ea7262653e4" providerId="AD" clId="Web-{69EACA77-E7C8-312E-BEFA-AE01F6290649}" dt="2020-04-25T22:42:36.346" v="5"/>
          <ac:spMkLst>
            <pc:docMk/>
            <pc:sldMk cId="812322660" sldId="271"/>
            <ac:spMk id="14" creationId="{463EEC44-1BA3-44ED-81FC-A644B04B2A44}"/>
          </ac:spMkLst>
        </pc:spChg>
      </pc:sldChg>
    </pc:docChg>
  </pc:docChgLst>
  <pc:docChgLst>
    <pc:chgData name="Nguyen, Hung Xuan" userId="S::hxn171330@utdallas.edu::c6e572ab-904e-4e10-bcd8-ab4cb8573d29" providerId="AD" clId="Web-{34A76FA3-F069-F795-A7AB-D8058BEC2617}"/>
    <pc:docChg chg="addSld modSld">
      <pc:chgData name="Nguyen, Hung Xuan" userId="S::hxn171330@utdallas.edu::c6e572ab-904e-4e10-bcd8-ab4cb8573d29" providerId="AD" clId="Web-{34A76FA3-F069-F795-A7AB-D8058BEC2617}" dt="2020-04-24T23:53:54.968" v="32" actId="20577"/>
      <pc:docMkLst>
        <pc:docMk/>
      </pc:docMkLst>
      <pc:sldChg chg="modSp">
        <pc:chgData name="Nguyen, Hung Xuan" userId="S::hxn171330@utdallas.edu::c6e572ab-904e-4e10-bcd8-ab4cb8573d29" providerId="AD" clId="Web-{34A76FA3-F069-F795-A7AB-D8058BEC2617}" dt="2020-04-24T23:53:07.077" v="5" actId="20577"/>
        <pc:sldMkLst>
          <pc:docMk/>
          <pc:sldMk cId="1112567278" sldId="260"/>
        </pc:sldMkLst>
        <pc:graphicFrameChg chg="modGraphic">
          <ac:chgData name="Nguyen, Hung Xuan" userId="S::hxn171330@utdallas.edu::c6e572ab-904e-4e10-bcd8-ab4cb8573d29" providerId="AD" clId="Web-{34A76FA3-F069-F795-A7AB-D8058BEC2617}" dt="2020-04-24T23:53:07.077" v="5" actId="20577"/>
          <ac:graphicFrameMkLst>
            <pc:docMk/>
            <pc:sldMk cId="1112567278" sldId="260"/>
            <ac:graphicFrameMk id="6" creationId="{28D0CE91-467B-4A6B-9268-235238FE1031}"/>
          </ac:graphicFrameMkLst>
        </pc:graphicFrameChg>
      </pc:sldChg>
      <pc:sldChg chg="modSp new">
        <pc:chgData name="Nguyen, Hung Xuan" userId="S::hxn171330@utdallas.edu::c6e572ab-904e-4e10-bcd8-ab4cb8573d29" providerId="AD" clId="Web-{34A76FA3-F069-F795-A7AB-D8058BEC2617}" dt="2020-04-24T23:53:50.203" v="30" actId="20577"/>
        <pc:sldMkLst>
          <pc:docMk/>
          <pc:sldMk cId="812322660" sldId="271"/>
        </pc:sldMkLst>
        <pc:spChg chg="mod">
          <ac:chgData name="Nguyen, Hung Xuan" userId="S::hxn171330@utdallas.edu::c6e572ab-904e-4e10-bcd8-ab4cb8573d29" providerId="AD" clId="Web-{34A76FA3-F069-F795-A7AB-D8058BEC2617}" dt="2020-04-24T23:53:50.203" v="30" actId="20577"/>
          <ac:spMkLst>
            <pc:docMk/>
            <pc:sldMk cId="812322660" sldId="271"/>
            <ac:spMk id="2" creationId="{0D30810D-7DE4-4896-8191-B6EC8399AAC2}"/>
          </ac:spMkLst>
        </pc:spChg>
      </pc:sldChg>
    </pc:docChg>
  </pc:docChgLst>
  <pc:docChgLst>
    <pc:chgData name="Selvarajan, Rohith Daya" userId="S::rds130030@utdallas.edu::34bab56a-285f-4a2a-a4c1-c9cbdf7d941d" providerId="AD" clId="Web-{725846E4-53CC-A273-AE58-9A33D24F49F5}"/>
    <pc:docChg chg="addSld delSld modSld sldOrd">
      <pc:chgData name="Selvarajan, Rohith Daya" userId="S::rds130030@utdallas.edu::34bab56a-285f-4a2a-a4c1-c9cbdf7d941d" providerId="AD" clId="Web-{725846E4-53CC-A273-AE58-9A33D24F49F5}" dt="2020-04-26T00:31:19.286" v="41"/>
      <pc:docMkLst>
        <pc:docMk/>
      </pc:docMkLst>
      <pc:sldChg chg="del">
        <pc:chgData name="Selvarajan, Rohith Daya" userId="S::rds130030@utdallas.edu::34bab56a-285f-4a2a-a4c1-c9cbdf7d941d" providerId="AD" clId="Web-{725846E4-53CC-A273-AE58-9A33D24F49F5}" dt="2020-04-26T00:31:19.286" v="41"/>
        <pc:sldMkLst>
          <pc:docMk/>
          <pc:sldMk cId="87503574" sldId="261"/>
        </pc:sldMkLst>
      </pc:sldChg>
      <pc:sldChg chg="modSp ord">
        <pc:chgData name="Selvarajan, Rohith Daya" userId="S::rds130030@utdallas.edu::34bab56a-285f-4a2a-a4c1-c9cbdf7d941d" providerId="AD" clId="Web-{725846E4-53CC-A273-AE58-9A33D24F49F5}" dt="2020-04-26T00:30:07.051" v="38" actId="20577"/>
        <pc:sldMkLst>
          <pc:docMk/>
          <pc:sldMk cId="3953768776" sldId="262"/>
        </pc:sldMkLst>
        <pc:spChg chg="mod">
          <ac:chgData name="Selvarajan, Rohith Daya" userId="S::rds130030@utdallas.edu::34bab56a-285f-4a2a-a4c1-c9cbdf7d941d" providerId="AD" clId="Web-{725846E4-53CC-A273-AE58-9A33D24F49F5}" dt="2020-04-26T00:29:01.582" v="11" actId="20577"/>
          <ac:spMkLst>
            <pc:docMk/>
            <pc:sldMk cId="3953768776" sldId="262"/>
            <ac:spMk id="2" creationId="{005990C1-66C4-4642-9FF8-8B11B7706C16}"/>
          </ac:spMkLst>
        </pc:spChg>
        <pc:spChg chg="mod">
          <ac:chgData name="Selvarajan, Rohith Daya" userId="S::rds130030@utdallas.edu::34bab56a-285f-4a2a-a4c1-c9cbdf7d941d" providerId="AD" clId="Web-{725846E4-53CC-A273-AE58-9A33D24F49F5}" dt="2020-04-26T00:30:07.051" v="38" actId="20577"/>
          <ac:spMkLst>
            <pc:docMk/>
            <pc:sldMk cId="3953768776" sldId="262"/>
            <ac:spMk id="3" creationId="{4BD3B631-B756-4453-9B40-6C7A4313718A}"/>
          </ac:spMkLst>
        </pc:spChg>
      </pc:sldChg>
      <pc:sldChg chg="add replId">
        <pc:chgData name="Selvarajan, Rohith Daya" userId="S::rds130030@utdallas.edu::34bab56a-285f-4a2a-a4c1-c9cbdf7d941d" providerId="AD" clId="Web-{725846E4-53CC-A273-AE58-9A33D24F49F5}" dt="2020-04-26T00:28:21.785" v="0"/>
        <pc:sldMkLst>
          <pc:docMk/>
          <pc:sldMk cId="744864710" sldId="272"/>
        </pc:sldMkLst>
      </pc:sldChg>
    </pc:docChg>
  </pc:docChgLst>
  <pc:docChgLst>
    <pc:chgData name="Garg, Saket" userId="S::sxg180071@utdallas.edu::c63760eb-7f97-4e5e-b156-9ea7262653e4" providerId="AD" clId="Web-{9D420BF1-77ED-0004-6066-B7810A2A4A45}"/>
    <pc:docChg chg="addSld modSld sldOrd">
      <pc:chgData name="Garg, Saket" userId="S::sxg180071@utdallas.edu::c63760eb-7f97-4e5e-b156-9ea7262653e4" providerId="AD" clId="Web-{9D420BF1-77ED-0004-6066-B7810A2A4A45}" dt="2020-04-26T20:27:26.820" v="1058"/>
      <pc:docMkLst>
        <pc:docMk/>
      </pc:docMkLst>
      <pc:sldChg chg="modSp">
        <pc:chgData name="Garg, Saket" userId="S::sxg180071@utdallas.edu::c63760eb-7f97-4e5e-b156-9ea7262653e4" providerId="AD" clId="Web-{9D420BF1-77ED-0004-6066-B7810A2A4A45}" dt="2020-04-26T16:14:31.880" v="0" actId="1076"/>
        <pc:sldMkLst>
          <pc:docMk/>
          <pc:sldMk cId="109857222" sldId="256"/>
        </pc:sldMkLst>
        <pc:picChg chg="mod">
          <ac:chgData name="Garg, Saket" userId="S::sxg180071@utdallas.edu::c63760eb-7f97-4e5e-b156-9ea7262653e4" providerId="AD" clId="Web-{9D420BF1-77ED-0004-6066-B7810A2A4A45}" dt="2020-04-26T16:14:31.880" v="0" actId="1076"/>
          <ac:picMkLst>
            <pc:docMk/>
            <pc:sldMk cId="109857222" sldId="256"/>
            <ac:picMk id="3" creationId="{692B4660-A4C5-4307-8C3E-E31EEF524E1C}"/>
          </ac:picMkLst>
        </pc:picChg>
      </pc:sldChg>
      <pc:sldChg chg="modSp">
        <pc:chgData name="Garg, Saket" userId="S::sxg180071@utdallas.edu::c63760eb-7f97-4e5e-b156-9ea7262653e4" providerId="AD" clId="Web-{9D420BF1-77ED-0004-6066-B7810A2A4A45}" dt="2020-04-26T19:40:02.329" v="964" actId="20577"/>
        <pc:sldMkLst>
          <pc:docMk/>
          <pc:sldMk cId="3718135894" sldId="263"/>
        </pc:sldMkLst>
        <pc:spChg chg="mod">
          <ac:chgData name="Garg, Saket" userId="S::sxg180071@utdallas.edu::c63760eb-7f97-4e5e-b156-9ea7262653e4" providerId="AD" clId="Web-{9D420BF1-77ED-0004-6066-B7810A2A4A45}" dt="2020-04-26T19:40:02.329" v="964" actId="20577"/>
          <ac:spMkLst>
            <pc:docMk/>
            <pc:sldMk cId="3718135894" sldId="263"/>
            <ac:spMk id="2" creationId="{005990C1-66C4-4642-9FF8-8B11B7706C16}"/>
          </ac:spMkLst>
        </pc:spChg>
      </pc:sldChg>
      <pc:sldChg chg="addSp delSp modSp mod setBg">
        <pc:chgData name="Garg, Saket" userId="S::sxg180071@utdallas.edu::c63760eb-7f97-4e5e-b156-9ea7262653e4" providerId="AD" clId="Web-{9D420BF1-77ED-0004-6066-B7810A2A4A45}" dt="2020-04-26T19:38:35.328" v="918"/>
        <pc:sldMkLst>
          <pc:docMk/>
          <pc:sldMk cId="2053129496" sldId="264"/>
        </pc:sldMkLst>
        <pc:spChg chg="mod">
          <ac:chgData name="Garg, Saket" userId="S::sxg180071@utdallas.edu::c63760eb-7f97-4e5e-b156-9ea7262653e4" providerId="AD" clId="Web-{9D420BF1-77ED-0004-6066-B7810A2A4A45}" dt="2020-04-26T19:38:35.328" v="918"/>
          <ac:spMkLst>
            <pc:docMk/>
            <pc:sldMk cId="2053129496" sldId="264"/>
            <ac:spMk id="2" creationId="{005990C1-66C4-4642-9FF8-8B11B7706C16}"/>
          </ac:spMkLst>
        </pc:spChg>
        <pc:spChg chg="add del mod">
          <ac:chgData name="Garg, Saket" userId="S::sxg180071@utdallas.edu::c63760eb-7f97-4e5e-b156-9ea7262653e4" providerId="AD" clId="Web-{9D420BF1-77ED-0004-6066-B7810A2A4A45}" dt="2020-04-26T19:38:35.328" v="918"/>
          <ac:spMkLst>
            <pc:docMk/>
            <pc:sldMk cId="2053129496" sldId="264"/>
            <ac:spMk id="3" creationId="{4BD3B631-B756-4453-9B40-6C7A4313718A}"/>
          </ac:spMkLst>
        </pc:spChg>
        <pc:spChg chg="add">
          <ac:chgData name="Garg, Saket" userId="S::sxg180071@utdallas.edu::c63760eb-7f97-4e5e-b156-9ea7262653e4" providerId="AD" clId="Web-{9D420BF1-77ED-0004-6066-B7810A2A4A45}" dt="2020-04-26T19:38:35.328" v="918"/>
          <ac:spMkLst>
            <pc:docMk/>
            <pc:sldMk cId="2053129496" sldId="264"/>
            <ac:spMk id="7" creationId="{3A5B4632-C963-4296-86F0-79AA9EA5AE98}"/>
          </ac:spMkLst>
        </pc:spChg>
        <pc:spChg chg="add del">
          <ac:chgData name="Garg, Saket" userId="S::sxg180071@utdallas.edu::c63760eb-7f97-4e5e-b156-9ea7262653e4" providerId="AD" clId="Web-{9D420BF1-77ED-0004-6066-B7810A2A4A45}" dt="2020-04-26T19:38:32.110" v="915"/>
          <ac:spMkLst>
            <pc:docMk/>
            <pc:sldMk cId="2053129496" sldId="264"/>
            <ac:spMk id="10" creationId="{3A5B4632-C963-4296-86F0-79AA9EA5AE98}"/>
          </ac:spMkLst>
        </pc:spChg>
        <pc:graphicFrameChg chg="add del">
          <ac:chgData name="Garg, Saket" userId="S::sxg180071@utdallas.edu::c63760eb-7f97-4e5e-b156-9ea7262653e4" providerId="AD" clId="Web-{9D420BF1-77ED-0004-6066-B7810A2A4A45}" dt="2020-04-26T19:38:32.110" v="915"/>
          <ac:graphicFrameMkLst>
            <pc:docMk/>
            <pc:sldMk cId="2053129496" sldId="264"/>
            <ac:graphicFrameMk id="5" creationId="{614F07AF-81B3-4E2C-89C7-6B1B73C80DA4}"/>
          </ac:graphicFrameMkLst>
        </pc:graphicFrameChg>
        <pc:graphicFrameChg chg="add del">
          <ac:chgData name="Garg, Saket" userId="S::sxg180071@utdallas.edu::c63760eb-7f97-4e5e-b156-9ea7262653e4" providerId="AD" clId="Web-{9D420BF1-77ED-0004-6066-B7810A2A4A45}" dt="2020-04-26T19:38:35.297" v="917"/>
          <ac:graphicFrameMkLst>
            <pc:docMk/>
            <pc:sldMk cId="2053129496" sldId="264"/>
            <ac:graphicFrameMk id="6" creationId="{9B0B379C-7EDC-4406-A73A-1A3EF71DBB90}"/>
          </ac:graphicFrameMkLst>
        </pc:graphicFrameChg>
        <pc:graphicFrameChg chg="add">
          <ac:chgData name="Garg, Saket" userId="S::sxg180071@utdallas.edu::c63760eb-7f97-4e5e-b156-9ea7262653e4" providerId="AD" clId="Web-{9D420BF1-77ED-0004-6066-B7810A2A4A45}" dt="2020-04-26T19:38:35.328" v="918"/>
          <ac:graphicFrameMkLst>
            <pc:docMk/>
            <pc:sldMk cId="2053129496" sldId="264"/>
            <ac:graphicFrameMk id="8" creationId="{614F07AF-81B3-4E2C-89C7-6B1B73C80DA4}"/>
          </ac:graphicFrameMkLst>
        </pc:graphicFrameChg>
      </pc:sldChg>
      <pc:sldChg chg="addSp delSp modSp mod ord setBg">
        <pc:chgData name="Garg, Saket" userId="S::sxg180071@utdallas.edu::c63760eb-7f97-4e5e-b156-9ea7262653e4" providerId="AD" clId="Web-{9D420BF1-77ED-0004-6066-B7810A2A4A45}" dt="2020-04-26T20:27:26.820" v="1058"/>
        <pc:sldMkLst>
          <pc:docMk/>
          <pc:sldMk cId="2163794060" sldId="270"/>
        </pc:sldMkLst>
        <pc:spChg chg="mod">
          <ac:chgData name="Garg, Saket" userId="S::sxg180071@utdallas.edu::c63760eb-7f97-4e5e-b156-9ea7262653e4" providerId="AD" clId="Web-{9D420BF1-77ED-0004-6066-B7810A2A4A45}" dt="2020-04-26T19:37:11.109" v="913"/>
          <ac:spMkLst>
            <pc:docMk/>
            <pc:sldMk cId="2163794060" sldId="270"/>
            <ac:spMk id="2" creationId="{2028E054-39E3-4F31-B889-D52234D4B378}"/>
          </ac:spMkLst>
        </pc:spChg>
        <pc:spChg chg="add del mod">
          <ac:chgData name="Garg, Saket" userId="S::sxg180071@utdallas.edu::c63760eb-7f97-4e5e-b156-9ea7262653e4" providerId="AD" clId="Web-{9D420BF1-77ED-0004-6066-B7810A2A4A45}" dt="2020-04-26T19:37:00.781" v="911"/>
          <ac:spMkLst>
            <pc:docMk/>
            <pc:sldMk cId="2163794060" sldId="270"/>
            <ac:spMk id="5" creationId="{B210677D-ED9A-401F-BA05-176D1E20103D}"/>
          </ac:spMkLst>
        </pc:spChg>
        <pc:spChg chg="del">
          <ac:chgData name="Garg, Saket" userId="S::sxg180071@utdallas.edu::c63760eb-7f97-4e5e-b156-9ea7262653e4" providerId="AD" clId="Web-{9D420BF1-77ED-0004-6066-B7810A2A4A45}" dt="2020-04-26T19:37:11.109" v="913"/>
          <ac:spMkLst>
            <pc:docMk/>
            <pc:sldMk cId="2163794060" sldId="270"/>
            <ac:spMk id="27" creationId="{16C5FA50-8D52-4617-AF91-5C7B1C8352F1}"/>
          </ac:spMkLst>
        </pc:spChg>
        <pc:spChg chg="del">
          <ac:chgData name="Garg, Saket" userId="S::sxg180071@utdallas.edu::c63760eb-7f97-4e5e-b156-9ea7262653e4" providerId="AD" clId="Web-{9D420BF1-77ED-0004-6066-B7810A2A4A45}" dt="2020-04-26T19:37:11.109" v="913"/>
          <ac:spMkLst>
            <pc:docMk/>
            <pc:sldMk cId="2163794060" sldId="270"/>
            <ac:spMk id="29" creationId="{E223798C-12AD-4B0C-A50C-D676347D67CF}"/>
          </ac:spMkLst>
        </pc:spChg>
        <pc:spChg chg="add">
          <ac:chgData name="Garg, Saket" userId="S::sxg180071@utdallas.edu::c63760eb-7f97-4e5e-b156-9ea7262653e4" providerId="AD" clId="Web-{9D420BF1-77ED-0004-6066-B7810A2A4A45}" dt="2020-04-26T19:37:11.109" v="913"/>
          <ac:spMkLst>
            <pc:docMk/>
            <pc:sldMk cId="2163794060" sldId="270"/>
            <ac:spMk id="34" creationId="{E45B1D5C-0827-4AF0-8186-11FC5A8B8B92}"/>
          </ac:spMkLst>
        </pc:spChg>
        <pc:spChg chg="add">
          <ac:chgData name="Garg, Saket" userId="S::sxg180071@utdallas.edu::c63760eb-7f97-4e5e-b156-9ea7262653e4" providerId="AD" clId="Web-{9D420BF1-77ED-0004-6066-B7810A2A4A45}" dt="2020-04-26T19:37:11.109" v="913"/>
          <ac:spMkLst>
            <pc:docMk/>
            <pc:sldMk cId="2163794060" sldId="270"/>
            <ac:spMk id="36" creationId="{99413ED5-9ED4-4772-BCE4-2BCAE6B12E35}"/>
          </ac:spMkLst>
        </pc:spChg>
        <pc:spChg chg="add">
          <ac:chgData name="Garg, Saket" userId="S::sxg180071@utdallas.edu::c63760eb-7f97-4e5e-b156-9ea7262653e4" providerId="AD" clId="Web-{9D420BF1-77ED-0004-6066-B7810A2A4A45}" dt="2020-04-26T19:37:11.109" v="913"/>
          <ac:spMkLst>
            <pc:docMk/>
            <pc:sldMk cId="2163794060" sldId="270"/>
            <ac:spMk id="38" creationId="{04357C93-F0CB-4A1C-8F77-4E9063789819}"/>
          </ac:spMkLst>
        </pc:spChg>
        <pc:spChg chg="add">
          <ac:chgData name="Garg, Saket" userId="S::sxg180071@utdallas.edu::c63760eb-7f97-4e5e-b156-9ea7262653e4" providerId="AD" clId="Web-{9D420BF1-77ED-0004-6066-B7810A2A4A45}" dt="2020-04-26T19:37:11.109" v="913"/>
          <ac:spMkLst>
            <pc:docMk/>
            <pc:sldMk cId="2163794060" sldId="270"/>
            <ac:spMk id="40" creationId="{90F533E9-6690-41A8-A372-4C6C622D028D}"/>
          </ac:spMkLst>
        </pc:spChg>
        <pc:picChg chg="del">
          <ac:chgData name="Garg, Saket" userId="S::sxg180071@utdallas.edu::c63760eb-7f97-4e5e-b156-9ea7262653e4" providerId="AD" clId="Web-{9D420BF1-77ED-0004-6066-B7810A2A4A45}" dt="2020-04-26T19:36:53.327" v="910"/>
          <ac:picMkLst>
            <pc:docMk/>
            <pc:sldMk cId="2163794060" sldId="270"/>
            <ac:picMk id="4" creationId="{68826E0D-EA64-4D63-988D-948CFE920BE1}"/>
          </ac:picMkLst>
        </pc:picChg>
        <pc:picChg chg="add mod ord">
          <ac:chgData name="Garg, Saket" userId="S::sxg180071@utdallas.edu::c63760eb-7f97-4e5e-b156-9ea7262653e4" providerId="AD" clId="Web-{9D420BF1-77ED-0004-6066-B7810A2A4A45}" dt="2020-04-26T19:37:11.109" v="913"/>
          <ac:picMkLst>
            <pc:docMk/>
            <pc:sldMk cId="2163794060" sldId="270"/>
            <ac:picMk id="6" creationId="{109D416F-E9DA-4F15-8C30-0C534CDB0B86}"/>
          </ac:picMkLst>
        </pc:picChg>
      </pc:sldChg>
      <pc:sldChg chg="addSp delSp modSp">
        <pc:chgData name="Garg, Saket" userId="S::sxg180071@utdallas.edu::c63760eb-7f97-4e5e-b156-9ea7262653e4" providerId="AD" clId="Web-{9D420BF1-77ED-0004-6066-B7810A2A4A45}" dt="2020-04-26T20:24:37.771" v="1029"/>
        <pc:sldMkLst>
          <pc:docMk/>
          <pc:sldMk cId="744864710" sldId="272"/>
        </pc:sldMkLst>
        <pc:spChg chg="mod">
          <ac:chgData name="Garg, Saket" userId="S::sxg180071@utdallas.edu::c63760eb-7f97-4e5e-b156-9ea7262653e4" providerId="AD" clId="Web-{9D420BF1-77ED-0004-6066-B7810A2A4A45}" dt="2020-04-26T20:24:37.756" v="1028"/>
          <ac:spMkLst>
            <pc:docMk/>
            <pc:sldMk cId="744864710" sldId="272"/>
            <ac:spMk id="2" creationId="{005990C1-66C4-4642-9FF8-8B11B7706C16}"/>
          </ac:spMkLst>
        </pc:spChg>
        <pc:spChg chg="add del mod">
          <ac:chgData name="Garg, Saket" userId="S::sxg180071@utdallas.edu::c63760eb-7f97-4e5e-b156-9ea7262653e4" providerId="AD" clId="Web-{9D420BF1-77ED-0004-6066-B7810A2A4A45}" dt="2020-04-26T20:24:37.771" v="1029"/>
          <ac:spMkLst>
            <pc:docMk/>
            <pc:sldMk cId="744864710" sldId="272"/>
            <ac:spMk id="3" creationId="{4BD3B631-B756-4453-9B40-6C7A4313718A}"/>
          </ac:spMkLst>
        </pc:spChg>
        <pc:spChg chg="add del">
          <ac:chgData name="Garg, Saket" userId="S::sxg180071@utdallas.edu::c63760eb-7f97-4e5e-b156-9ea7262653e4" providerId="AD" clId="Web-{9D420BF1-77ED-0004-6066-B7810A2A4A45}" dt="2020-04-26T20:24:37.771" v="1029"/>
          <ac:spMkLst>
            <pc:docMk/>
            <pc:sldMk cId="744864710" sldId="272"/>
            <ac:spMk id="8" creationId="{907EF6B7-1338-4443-8C46-6A318D952DFD}"/>
          </ac:spMkLst>
        </pc:spChg>
        <pc:spChg chg="add del">
          <ac:chgData name="Garg, Saket" userId="S::sxg180071@utdallas.edu::c63760eb-7f97-4e5e-b156-9ea7262653e4" providerId="AD" clId="Web-{9D420BF1-77ED-0004-6066-B7810A2A4A45}" dt="2020-04-26T20:24:37.771" v="1029"/>
          <ac:spMkLst>
            <pc:docMk/>
            <pc:sldMk cId="744864710" sldId="272"/>
            <ac:spMk id="10" creationId="{DAAE4CDD-124C-4DCF-9584-B6033B545DD5}"/>
          </ac:spMkLst>
        </pc:spChg>
        <pc:spChg chg="add del">
          <ac:chgData name="Garg, Saket" userId="S::sxg180071@utdallas.edu::c63760eb-7f97-4e5e-b156-9ea7262653e4" providerId="AD" clId="Web-{9D420BF1-77ED-0004-6066-B7810A2A4A45}" dt="2020-04-26T20:24:37.771" v="1029"/>
          <ac:spMkLst>
            <pc:docMk/>
            <pc:sldMk cId="744864710" sldId="272"/>
            <ac:spMk id="12" creationId="{081E4A58-353D-44AE-B2FC-2A74E2E400F7}"/>
          </ac:spMkLst>
        </pc:spChg>
        <pc:spChg chg="add del">
          <ac:chgData name="Garg, Saket" userId="S::sxg180071@utdallas.edu::c63760eb-7f97-4e5e-b156-9ea7262653e4" providerId="AD" clId="Web-{9D420BF1-77ED-0004-6066-B7810A2A4A45}" dt="2020-04-26T20:24:37.756" v="1028"/>
          <ac:spMkLst>
            <pc:docMk/>
            <pc:sldMk cId="744864710" sldId="272"/>
            <ac:spMk id="15" creationId="{3A5B4632-C963-4296-86F0-79AA9EA5AE98}"/>
          </ac:spMkLst>
        </pc:spChg>
        <pc:spChg chg="add">
          <ac:chgData name="Garg, Saket" userId="S::sxg180071@utdallas.edu::c63760eb-7f97-4e5e-b156-9ea7262653e4" providerId="AD" clId="Web-{9D420BF1-77ED-0004-6066-B7810A2A4A45}" dt="2020-04-26T20:24:37.771" v="1029"/>
          <ac:spMkLst>
            <pc:docMk/>
            <pc:sldMk cId="744864710" sldId="272"/>
            <ac:spMk id="16" creationId="{907EF6B7-1338-4443-8C46-6A318D952DFD}"/>
          </ac:spMkLst>
        </pc:spChg>
        <pc:spChg chg="add del">
          <ac:chgData name="Garg, Saket" userId="S::sxg180071@utdallas.edu::c63760eb-7f97-4e5e-b156-9ea7262653e4" providerId="AD" clId="Web-{9D420BF1-77ED-0004-6066-B7810A2A4A45}" dt="2020-04-26T20:24:25.240" v="1026"/>
          <ac:spMkLst>
            <pc:docMk/>
            <pc:sldMk cId="744864710" sldId="272"/>
            <ac:spMk id="17" creationId="{7515D20E-1AB7-4E74-9236-2B72B63D60B6}"/>
          </ac:spMkLst>
        </pc:spChg>
        <pc:spChg chg="add">
          <ac:chgData name="Garg, Saket" userId="S::sxg180071@utdallas.edu::c63760eb-7f97-4e5e-b156-9ea7262653e4" providerId="AD" clId="Web-{9D420BF1-77ED-0004-6066-B7810A2A4A45}" dt="2020-04-26T20:24:37.771" v="1029"/>
          <ac:spMkLst>
            <pc:docMk/>
            <pc:sldMk cId="744864710" sldId="272"/>
            <ac:spMk id="18" creationId="{DAAE4CDD-124C-4DCF-9584-B6033B545DD5}"/>
          </ac:spMkLst>
        </pc:spChg>
        <pc:spChg chg="add">
          <ac:chgData name="Garg, Saket" userId="S::sxg180071@utdallas.edu::c63760eb-7f97-4e5e-b156-9ea7262653e4" providerId="AD" clId="Web-{9D420BF1-77ED-0004-6066-B7810A2A4A45}" dt="2020-04-26T20:24:37.771" v="1029"/>
          <ac:spMkLst>
            <pc:docMk/>
            <pc:sldMk cId="744864710" sldId="272"/>
            <ac:spMk id="21" creationId="{081E4A58-353D-44AE-B2FC-2A74E2E400F7}"/>
          </ac:spMkLst>
        </pc:spChg>
        <pc:spChg chg="add del">
          <ac:chgData name="Garg, Saket" userId="S::sxg180071@utdallas.edu::c63760eb-7f97-4e5e-b156-9ea7262653e4" providerId="AD" clId="Web-{9D420BF1-77ED-0004-6066-B7810A2A4A45}" dt="2020-04-26T20:24:25.240" v="1026"/>
          <ac:spMkLst>
            <pc:docMk/>
            <pc:sldMk cId="744864710" sldId="272"/>
            <ac:spMk id="24" creationId="{3873B707-463F-40B0-8227-E8CC6C67EB25}"/>
          </ac:spMkLst>
        </pc:spChg>
        <pc:spChg chg="add del">
          <ac:chgData name="Garg, Saket" userId="S::sxg180071@utdallas.edu::c63760eb-7f97-4e5e-b156-9ea7262653e4" providerId="AD" clId="Web-{9D420BF1-77ED-0004-6066-B7810A2A4A45}" dt="2020-04-26T20:24:25.240" v="1026"/>
          <ac:spMkLst>
            <pc:docMk/>
            <pc:sldMk cId="744864710" sldId="272"/>
            <ac:spMk id="26" creationId="{19C9EAEA-39D0-4B0E-A0EB-51E7B26740B1}"/>
          </ac:spMkLst>
        </pc:spChg>
        <pc:grpChg chg="add del">
          <ac:chgData name="Garg, Saket" userId="S::sxg180071@utdallas.edu::c63760eb-7f97-4e5e-b156-9ea7262653e4" providerId="AD" clId="Web-{9D420BF1-77ED-0004-6066-B7810A2A4A45}" dt="2020-04-26T20:24:25.240" v="1026"/>
          <ac:grpSpMkLst>
            <pc:docMk/>
            <pc:sldMk cId="744864710" sldId="272"/>
            <ac:grpSpMk id="19" creationId="{032D8612-31EB-44CF-A1D0-14FD4C705424}"/>
          </ac:grpSpMkLst>
        </pc:grpChg>
        <pc:graphicFrameChg chg="add del">
          <ac:chgData name="Garg, Saket" userId="S::sxg180071@utdallas.edu::c63760eb-7f97-4e5e-b156-9ea7262653e4" providerId="AD" clId="Web-{9D420BF1-77ED-0004-6066-B7810A2A4A45}" dt="2020-04-26T20:24:37.756" v="1028"/>
          <ac:graphicFrameMkLst>
            <pc:docMk/>
            <pc:sldMk cId="744864710" sldId="272"/>
            <ac:graphicFrameMk id="14" creationId="{049497C6-E654-4367-96E3-25A6C5238A63}"/>
          </ac:graphicFrameMkLst>
        </pc:graphicFrameChg>
      </pc:sldChg>
      <pc:sldChg chg="addSp delSp modSp new mod setBg">
        <pc:chgData name="Garg, Saket" userId="S::sxg180071@utdallas.edu::c63760eb-7f97-4e5e-b156-9ea7262653e4" providerId="AD" clId="Web-{9D420BF1-77ED-0004-6066-B7810A2A4A45}" dt="2020-04-26T20:27:00.194" v="1057" actId="1076"/>
        <pc:sldMkLst>
          <pc:docMk/>
          <pc:sldMk cId="786226155" sldId="277"/>
        </pc:sldMkLst>
        <pc:spChg chg="mod">
          <ac:chgData name="Garg, Saket" userId="S::sxg180071@utdallas.edu::c63760eb-7f97-4e5e-b156-9ea7262653e4" providerId="AD" clId="Web-{9D420BF1-77ED-0004-6066-B7810A2A4A45}" dt="2020-04-26T20:26:47.788" v="1053" actId="1076"/>
          <ac:spMkLst>
            <pc:docMk/>
            <pc:sldMk cId="786226155" sldId="277"/>
            <ac:spMk id="2" creationId="{54CFAB93-95E8-40AF-A7A6-33CF75250E40}"/>
          </ac:spMkLst>
        </pc:spChg>
        <pc:spChg chg="del mod">
          <ac:chgData name="Garg, Saket" userId="S::sxg180071@utdallas.edu::c63760eb-7f97-4e5e-b156-9ea7262653e4" providerId="AD" clId="Web-{9D420BF1-77ED-0004-6066-B7810A2A4A45}" dt="2020-04-26T20:21:22.379" v="1004"/>
          <ac:spMkLst>
            <pc:docMk/>
            <pc:sldMk cId="786226155" sldId="277"/>
            <ac:spMk id="3" creationId="{11988504-A038-49FE-93F6-9AB9FF239E1C}"/>
          </ac:spMkLst>
        </pc:spChg>
        <pc:spChg chg="add mod">
          <ac:chgData name="Garg, Saket" userId="S::sxg180071@utdallas.edu::c63760eb-7f97-4e5e-b156-9ea7262653e4" providerId="AD" clId="Web-{9D420BF1-77ED-0004-6066-B7810A2A4A45}" dt="2020-04-26T20:21:22.410" v="1006"/>
          <ac:spMkLst>
            <pc:docMk/>
            <pc:sldMk cId="786226155" sldId="277"/>
            <ac:spMk id="6" creationId="{DA995D1B-CF35-4B13-AD38-570AE687063F}"/>
          </ac:spMkLst>
        </pc:spChg>
        <pc:spChg chg="add del">
          <ac:chgData name="Garg, Saket" userId="S::sxg180071@utdallas.edu::c63760eb-7f97-4e5e-b156-9ea7262653e4" providerId="AD" clId="Web-{9D420BF1-77ED-0004-6066-B7810A2A4A45}" dt="2020-04-26T20:25:23.084" v="1032"/>
          <ac:spMkLst>
            <pc:docMk/>
            <pc:sldMk cId="786226155" sldId="277"/>
            <ac:spMk id="8" creationId="{2B577FF9-3543-4875-815D-3D87BD8A2002}"/>
          </ac:spMkLst>
        </pc:spChg>
        <pc:spChg chg="add del">
          <ac:chgData name="Garg, Saket" userId="S::sxg180071@utdallas.edu::c63760eb-7f97-4e5e-b156-9ea7262653e4" providerId="AD" clId="Web-{9D420BF1-77ED-0004-6066-B7810A2A4A45}" dt="2020-04-26T20:25:23.084" v="1032"/>
          <ac:spMkLst>
            <pc:docMk/>
            <pc:sldMk cId="786226155" sldId="277"/>
            <ac:spMk id="9" creationId="{F5569EEC-E12F-4856-B407-02B2813A4AA5}"/>
          </ac:spMkLst>
        </pc:spChg>
        <pc:spChg chg="add del">
          <ac:chgData name="Garg, Saket" userId="S::sxg180071@utdallas.edu::c63760eb-7f97-4e5e-b156-9ea7262653e4" providerId="AD" clId="Web-{9D420BF1-77ED-0004-6066-B7810A2A4A45}" dt="2020-04-26T20:25:23.084" v="1032"/>
          <ac:spMkLst>
            <pc:docMk/>
            <pc:sldMk cId="786226155" sldId="277"/>
            <ac:spMk id="10" creationId="{CF860788-3A6A-45A3-B3F1-06F159665603}"/>
          </ac:spMkLst>
        </pc:spChg>
        <pc:spChg chg="add del">
          <ac:chgData name="Garg, Saket" userId="S::sxg180071@utdallas.edu::c63760eb-7f97-4e5e-b156-9ea7262653e4" providerId="AD" clId="Web-{9D420BF1-77ED-0004-6066-B7810A2A4A45}" dt="2020-04-26T20:22:29.192" v="1011"/>
          <ac:spMkLst>
            <pc:docMk/>
            <pc:sldMk cId="786226155" sldId="277"/>
            <ac:spMk id="11" creationId="{BA79A7CF-01AF-4178-9369-94E0C90EB046}"/>
          </ac:spMkLst>
        </pc:spChg>
        <pc:spChg chg="add del">
          <ac:chgData name="Garg, Saket" userId="S::sxg180071@utdallas.edu::c63760eb-7f97-4e5e-b156-9ea7262653e4" providerId="AD" clId="Web-{9D420BF1-77ED-0004-6066-B7810A2A4A45}" dt="2020-04-26T20:25:23.084" v="1032"/>
          <ac:spMkLst>
            <pc:docMk/>
            <pc:sldMk cId="786226155" sldId="277"/>
            <ac:spMk id="12" creationId="{DF1E3393-B852-4883-B778-ED3525112942}"/>
          </ac:spMkLst>
        </pc:spChg>
        <pc:spChg chg="add del">
          <ac:chgData name="Garg, Saket" userId="S::sxg180071@utdallas.edu::c63760eb-7f97-4e5e-b156-9ea7262653e4" providerId="AD" clId="Web-{9D420BF1-77ED-0004-6066-B7810A2A4A45}" dt="2020-04-26T20:22:29.192" v="1011"/>
          <ac:spMkLst>
            <pc:docMk/>
            <pc:sldMk cId="786226155" sldId="277"/>
            <ac:spMk id="13" creationId="{99413ED5-9ED4-4772-BCE4-2BCAE6B12E35}"/>
          </ac:spMkLst>
        </pc:spChg>
        <pc:spChg chg="add del">
          <ac:chgData name="Garg, Saket" userId="S::sxg180071@utdallas.edu::c63760eb-7f97-4e5e-b156-9ea7262653e4" providerId="AD" clId="Web-{9D420BF1-77ED-0004-6066-B7810A2A4A45}" dt="2020-04-26T20:22:29.192" v="1011"/>
          <ac:spMkLst>
            <pc:docMk/>
            <pc:sldMk cId="786226155" sldId="277"/>
            <ac:spMk id="15" creationId="{04357C93-F0CB-4A1C-8F77-4E9063789819}"/>
          </ac:spMkLst>
        </pc:spChg>
        <pc:spChg chg="add del">
          <ac:chgData name="Garg, Saket" userId="S::sxg180071@utdallas.edu::c63760eb-7f97-4e5e-b156-9ea7262653e4" providerId="AD" clId="Web-{9D420BF1-77ED-0004-6066-B7810A2A4A45}" dt="2020-04-26T20:22:29.192" v="1011"/>
          <ac:spMkLst>
            <pc:docMk/>
            <pc:sldMk cId="786226155" sldId="277"/>
            <ac:spMk id="17" creationId="{90F533E9-6690-41A8-A372-4C6C622D028D}"/>
          </ac:spMkLst>
        </pc:spChg>
        <pc:spChg chg="add del">
          <ac:chgData name="Garg, Saket" userId="S::sxg180071@utdallas.edu::c63760eb-7f97-4e5e-b156-9ea7262653e4" providerId="AD" clId="Web-{9D420BF1-77ED-0004-6066-B7810A2A4A45}" dt="2020-04-26T20:25:23.084" v="1032"/>
          <ac:spMkLst>
            <pc:docMk/>
            <pc:sldMk cId="786226155" sldId="277"/>
            <ac:spMk id="19" creationId="{39853D09-4205-4CC7-83EB-288E886AC9E4}"/>
          </ac:spMkLst>
        </pc:spChg>
        <pc:spChg chg="add del">
          <ac:chgData name="Garg, Saket" userId="S::sxg180071@utdallas.edu::c63760eb-7f97-4e5e-b156-9ea7262653e4" providerId="AD" clId="Web-{9D420BF1-77ED-0004-6066-B7810A2A4A45}" dt="2020-04-26T20:25:23.084" v="1032"/>
          <ac:spMkLst>
            <pc:docMk/>
            <pc:sldMk cId="786226155" sldId="277"/>
            <ac:spMk id="21" creationId="{0D040B79-3E73-4A31-840D-D6B9C9FDFC46}"/>
          </ac:spMkLst>
        </pc:spChg>
        <pc:spChg chg="add del">
          <ac:chgData name="Garg, Saket" userId="S::sxg180071@utdallas.edu::c63760eb-7f97-4e5e-b156-9ea7262653e4" providerId="AD" clId="Web-{9D420BF1-77ED-0004-6066-B7810A2A4A45}" dt="2020-04-26T20:25:23.084" v="1032"/>
          <ac:spMkLst>
            <pc:docMk/>
            <pc:sldMk cId="786226155" sldId="277"/>
            <ac:spMk id="23" creationId="{156C6AE5-3F8B-42AC-9EA4-1B686A11E93F}"/>
          </ac:spMkLst>
        </pc:spChg>
        <pc:spChg chg="add del">
          <ac:chgData name="Garg, Saket" userId="S::sxg180071@utdallas.edu::c63760eb-7f97-4e5e-b156-9ea7262653e4" providerId="AD" clId="Web-{9D420BF1-77ED-0004-6066-B7810A2A4A45}" dt="2020-04-26T20:25:45.616" v="1036"/>
          <ac:spMkLst>
            <pc:docMk/>
            <pc:sldMk cId="786226155" sldId="277"/>
            <ac:spMk id="25" creationId="{2B577FF9-3543-4875-815D-3D87BD8A2002}"/>
          </ac:spMkLst>
        </pc:spChg>
        <pc:spChg chg="add del">
          <ac:chgData name="Garg, Saket" userId="S::sxg180071@utdallas.edu::c63760eb-7f97-4e5e-b156-9ea7262653e4" providerId="AD" clId="Web-{9D420BF1-77ED-0004-6066-B7810A2A4A45}" dt="2020-04-26T20:25:45.616" v="1036"/>
          <ac:spMkLst>
            <pc:docMk/>
            <pc:sldMk cId="786226155" sldId="277"/>
            <ac:spMk id="26" creationId="{F5569EEC-E12F-4856-B407-02B2813A4AA5}"/>
          </ac:spMkLst>
        </pc:spChg>
        <pc:spChg chg="add del">
          <ac:chgData name="Garg, Saket" userId="S::sxg180071@utdallas.edu::c63760eb-7f97-4e5e-b156-9ea7262653e4" providerId="AD" clId="Web-{9D420BF1-77ED-0004-6066-B7810A2A4A45}" dt="2020-04-26T20:25:45.616" v="1036"/>
          <ac:spMkLst>
            <pc:docMk/>
            <pc:sldMk cId="786226155" sldId="277"/>
            <ac:spMk id="27" creationId="{CF860788-3A6A-45A3-B3F1-06F159665603}"/>
          </ac:spMkLst>
        </pc:spChg>
        <pc:spChg chg="add del">
          <ac:chgData name="Garg, Saket" userId="S::sxg180071@utdallas.edu::c63760eb-7f97-4e5e-b156-9ea7262653e4" providerId="AD" clId="Web-{9D420BF1-77ED-0004-6066-B7810A2A4A45}" dt="2020-04-26T20:25:23.006" v="1031"/>
          <ac:spMkLst>
            <pc:docMk/>
            <pc:sldMk cId="786226155" sldId="277"/>
            <ac:spMk id="28" creationId="{BA79A7CF-01AF-4178-9369-94E0C90EB046}"/>
          </ac:spMkLst>
        </pc:spChg>
        <pc:spChg chg="add del">
          <ac:chgData name="Garg, Saket" userId="S::sxg180071@utdallas.edu::c63760eb-7f97-4e5e-b156-9ea7262653e4" providerId="AD" clId="Web-{9D420BF1-77ED-0004-6066-B7810A2A4A45}" dt="2020-04-26T20:25:45.616" v="1036"/>
          <ac:spMkLst>
            <pc:docMk/>
            <pc:sldMk cId="786226155" sldId="277"/>
            <ac:spMk id="29" creationId="{DF1E3393-B852-4883-B778-ED3525112942}"/>
          </ac:spMkLst>
        </pc:spChg>
        <pc:spChg chg="add del">
          <ac:chgData name="Garg, Saket" userId="S::sxg180071@utdallas.edu::c63760eb-7f97-4e5e-b156-9ea7262653e4" providerId="AD" clId="Web-{9D420BF1-77ED-0004-6066-B7810A2A4A45}" dt="2020-04-26T20:25:23.006" v="1031"/>
          <ac:spMkLst>
            <pc:docMk/>
            <pc:sldMk cId="786226155" sldId="277"/>
            <ac:spMk id="30" creationId="{99413ED5-9ED4-4772-BCE4-2BCAE6B12E35}"/>
          </ac:spMkLst>
        </pc:spChg>
        <pc:spChg chg="add del">
          <ac:chgData name="Garg, Saket" userId="S::sxg180071@utdallas.edu::c63760eb-7f97-4e5e-b156-9ea7262653e4" providerId="AD" clId="Web-{9D420BF1-77ED-0004-6066-B7810A2A4A45}" dt="2020-04-26T20:25:23.006" v="1031"/>
          <ac:spMkLst>
            <pc:docMk/>
            <pc:sldMk cId="786226155" sldId="277"/>
            <ac:spMk id="32" creationId="{04357C93-F0CB-4A1C-8F77-4E9063789819}"/>
          </ac:spMkLst>
        </pc:spChg>
        <pc:spChg chg="add del">
          <ac:chgData name="Garg, Saket" userId="S::sxg180071@utdallas.edu::c63760eb-7f97-4e5e-b156-9ea7262653e4" providerId="AD" clId="Web-{9D420BF1-77ED-0004-6066-B7810A2A4A45}" dt="2020-04-26T20:25:23.006" v="1031"/>
          <ac:spMkLst>
            <pc:docMk/>
            <pc:sldMk cId="786226155" sldId="277"/>
            <ac:spMk id="34" creationId="{90F533E9-6690-41A8-A372-4C6C622D028D}"/>
          </ac:spMkLst>
        </pc:spChg>
        <pc:spChg chg="add del">
          <ac:chgData name="Garg, Saket" userId="S::sxg180071@utdallas.edu::c63760eb-7f97-4e5e-b156-9ea7262653e4" providerId="AD" clId="Web-{9D420BF1-77ED-0004-6066-B7810A2A4A45}" dt="2020-04-26T20:25:45.616" v="1036"/>
          <ac:spMkLst>
            <pc:docMk/>
            <pc:sldMk cId="786226155" sldId="277"/>
            <ac:spMk id="36" creationId="{39853D09-4205-4CC7-83EB-288E886AC9E4}"/>
          </ac:spMkLst>
        </pc:spChg>
        <pc:spChg chg="add del">
          <ac:chgData name="Garg, Saket" userId="S::sxg180071@utdallas.edu::c63760eb-7f97-4e5e-b156-9ea7262653e4" providerId="AD" clId="Web-{9D420BF1-77ED-0004-6066-B7810A2A4A45}" dt="2020-04-26T20:25:45.616" v="1036"/>
          <ac:spMkLst>
            <pc:docMk/>
            <pc:sldMk cId="786226155" sldId="277"/>
            <ac:spMk id="38" creationId="{0D040B79-3E73-4A31-840D-D6B9C9FDFC46}"/>
          </ac:spMkLst>
        </pc:spChg>
        <pc:spChg chg="add del">
          <ac:chgData name="Garg, Saket" userId="S::sxg180071@utdallas.edu::c63760eb-7f97-4e5e-b156-9ea7262653e4" providerId="AD" clId="Web-{9D420BF1-77ED-0004-6066-B7810A2A4A45}" dt="2020-04-26T20:25:45.616" v="1036"/>
          <ac:spMkLst>
            <pc:docMk/>
            <pc:sldMk cId="786226155" sldId="277"/>
            <ac:spMk id="40" creationId="{156C6AE5-3F8B-42AC-9EA4-1B686A11E93F}"/>
          </ac:spMkLst>
        </pc:spChg>
        <pc:spChg chg="add">
          <ac:chgData name="Garg, Saket" userId="S::sxg180071@utdallas.edu::c63760eb-7f97-4e5e-b156-9ea7262653e4" providerId="AD" clId="Web-{9D420BF1-77ED-0004-6066-B7810A2A4A45}" dt="2020-04-26T20:25:45.616" v="1036"/>
          <ac:spMkLst>
            <pc:docMk/>
            <pc:sldMk cId="786226155" sldId="277"/>
            <ac:spMk id="42" creationId="{2B577FF9-3543-4875-815D-3D87BD8A2002}"/>
          </ac:spMkLst>
        </pc:spChg>
        <pc:spChg chg="add">
          <ac:chgData name="Garg, Saket" userId="S::sxg180071@utdallas.edu::c63760eb-7f97-4e5e-b156-9ea7262653e4" providerId="AD" clId="Web-{9D420BF1-77ED-0004-6066-B7810A2A4A45}" dt="2020-04-26T20:25:45.616" v="1036"/>
          <ac:spMkLst>
            <pc:docMk/>
            <pc:sldMk cId="786226155" sldId="277"/>
            <ac:spMk id="43" creationId="{F5569EEC-E12F-4856-B407-02B2813A4AA5}"/>
          </ac:spMkLst>
        </pc:spChg>
        <pc:spChg chg="add">
          <ac:chgData name="Garg, Saket" userId="S::sxg180071@utdallas.edu::c63760eb-7f97-4e5e-b156-9ea7262653e4" providerId="AD" clId="Web-{9D420BF1-77ED-0004-6066-B7810A2A4A45}" dt="2020-04-26T20:25:45.616" v="1036"/>
          <ac:spMkLst>
            <pc:docMk/>
            <pc:sldMk cId="786226155" sldId="277"/>
            <ac:spMk id="44" creationId="{CF860788-3A6A-45A3-B3F1-06F159665603}"/>
          </ac:spMkLst>
        </pc:spChg>
        <pc:spChg chg="add del">
          <ac:chgData name="Garg, Saket" userId="S::sxg180071@utdallas.edu::c63760eb-7f97-4e5e-b156-9ea7262653e4" providerId="AD" clId="Web-{9D420BF1-77ED-0004-6066-B7810A2A4A45}" dt="2020-04-26T20:25:45.569" v="1035"/>
          <ac:spMkLst>
            <pc:docMk/>
            <pc:sldMk cId="786226155" sldId="277"/>
            <ac:spMk id="45" creationId="{BA79A7CF-01AF-4178-9369-94E0C90EB046}"/>
          </ac:spMkLst>
        </pc:spChg>
        <pc:spChg chg="add">
          <ac:chgData name="Garg, Saket" userId="S::sxg180071@utdallas.edu::c63760eb-7f97-4e5e-b156-9ea7262653e4" providerId="AD" clId="Web-{9D420BF1-77ED-0004-6066-B7810A2A4A45}" dt="2020-04-26T20:25:45.616" v="1036"/>
          <ac:spMkLst>
            <pc:docMk/>
            <pc:sldMk cId="786226155" sldId="277"/>
            <ac:spMk id="46" creationId="{DF1E3393-B852-4883-B778-ED3525112942}"/>
          </ac:spMkLst>
        </pc:spChg>
        <pc:spChg chg="add del">
          <ac:chgData name="Garg, Saket" userId="S::sxg180071@utdallas.edu::c63760eb-7f97-4e5e-b156-9ea7262653e4" providerId="AD" clId="Web-{9D420BF1-77ED-0004-6066-B7810A2A4A45}" dt="2020-04-26T20:25:45.569" v="1035"/>
          <ac:spMkLst>
            <pc:docMk/>
            <pc:sldMk cId="786226155" sldId="277"/>
            <ac:spMk id="47" creationId="{99413ED5-9ED4-4772-BCE4-2BCAE6B12E35}"/>
          </ac:spMkLst>
        </pc:spChg>
        <pc:spChg chg="add del">
          <ac:chgData name="Garg, Saket" userId="S::sxg180071@utdallas.edu::c63760eb-7f97-4e5e-b156-9ea7262653e4" providerId="AD" clId="Web-{9D420BF1-77ED-0004-6066-B7810A2A4A45}" dt="2020-04-26T20:25:45.569" v="1035"/>
          <ac:spMkLst>
            <pc:docMk/>
            <pc:sldMk cId="786226155" sldId="277"/>
            <ac:spMk id="49" creationId="{04357C93-F0CB-4A1C-8F77-4E9063789819}"/>
          </ac:spMkLst>
        </pc:spChg>
        <pc:spChg chg="add del">
          <ac:chgData name="Garg, Saket" userId="S::sxg180071@utdallas.edu::c63760eb-7f97-4e5e-b156-9ea7262653e4" providerId="AD" clId="Web-{9D420BF1-77ED-0004-6066-B7810A2A4A45}" dt="2020-04-26T20:25:45.569" v="1035"/>
          <ac:spMkLst>
            <pc:docMk/>
            <pc:sldMk cId="786226155" sldId="277"/>
            <ac:spMk id="51" creationId="{90F533E9-6690-41A8-A372-4C6C622D028D}"/>
          </ac:spMkLst>
        </pc:spChg>
        <pc:spChg chg="add">
          <ac:chgData name="Garg, Saket" userId="S::sxg180071@utdallas.edu::c63760eb-7f97-4e5e-b156-9ea7262653e4" providerId="AD" clId="Web-{9D420BF1-77ED-0004-6066-B7810A2A4A45}" dt="2020-04-26T20:25:45.616" v="1036"/>
          <ac:spMkLst>
            <pc:docMk/>
            <pc:sldMk cId="786226155" sldId="277"/>
            <ac:spMk id="53" creationId="{39853D09-4205-4CC7-83EB-288E886AC9E4}"/>
          </ac:spMkLst>
        </pc:spChg>
        <pc:spChg chg="add">
          <ac:chgData name="Garg, Saket" userId="S::sxg180071@utdallas.edu::c63760eb-7f97-4e5e-b156-9ea7262653e4" providerId="AD" clId="Web-{9D420BF1-77ED-0004-6066-B7810A2A4A45}" dt="2020-04-26T20:25:45.616" v="1036"/>
          <ac:spMkLst>
            <pc:docMk/>
            <pc:sldMk cId="786226155" sldId="277"/>
            <ac:spMk id="55" creationId="{0D040B79-3E73-4A31-840D-D6B9C9FDFC46}"/>
          </ac:spMkLst>
        </pc:spChg>
        <pc:spChg chg="add">
          <ac:chgData name="Garg, Saket" userId="S::sxg180071@utdallas.edu::c63760eb-7f97-4e5e-b156-9ea7262653e4" providerId="AD" clId="Web-{9D420BF1-77ED-0004-6066-B7810A2A4A45}" dt="2020-04-26T20:25:45.616" v="1036"/>
          <ac:spMkLst>
            <pc:docMk/>
            <pc:sldMk cId="786226155" sldId="277"/>
            <ac:spMk id="57" creationId="{156C6AE5-3F8B-42AC-9EA4-1B686A11E93F}"/>
          </ac:spMkLst>
        </pc:spChg>
        <pc:graphicFrameChg chg="add mod ord modGraphic">
          <ac:chgData name="Garg, Saket" userId="S::sxg180071@utdallas.edu::c63760eb-7f97-4e5e-b156-9ea7262653e4" providerId="AD" clId="Web-{9D420BF1-77ED-0004-6066-B7810A2A4A45}" dt="2020-04-26T20:27:00.194" v="1057" actId="1076"/>
          <ac:graphicFrameMkLst>
            <pc:docMk/>
            <pc:sldMk cId="786226155" sldId="277"/>
            <ac:graphicFrameMk id="5" creationId="{EB398E63-98E7-4CAE-B2A4-BDCE96B49ADC}"/>
          </ac:graphicFrameMkLst>
        </pc:graphicFrameChg>
      </pc:sldChg>
    </pc:docChg>
  </pc:docChgLst>
  <pc:docChgLst>
    <pc:chgData name="Deogaonkar, Neerja" userId="S::nxd180003@utdallas.edu::017f81bb-4ed0-4fbe-b0f8-290ef1d9a103" providerId="AD" clId="Web-{617D0AFF-87B5-EF41-6889-398D7BE0BF02}"/>
    <pc:docChg chg="modSld">
      <pc:chgData name="Deogaonkar, Neerja" userId="S::nxd180003@utdallas.edu::017f81bb-4ed0-4fbe-b0f8-290ef1d9a103" providerId="AD" clId="Web-{617D0AFF-87B5-EF41-6889-398D7BE0BF02}" dt="2020-04-25T17:00:56.613" v="93" actId="20577"/>
      <pc:docMkLst>
        <pc:docMk/>
      </pc:docMkLst>
      <pc:sldChg chg="modSp">
        <pc:chgData name="Deogaonkar, Neerja" userId="S::nxd180003@utdallas.edu::017f81bb-4ed0-4fbe-b0f8-290ef1d9a103" providerId="AD" clId="Web-{617D0AFF-87B5-EF41-6889-398D7BE0BF02}" dt="2020-04-25T17:00:56.613" v="92" actId="20577"/>
        <pc:sldMkLst>
          <pc:docMk/>
          <pc:sldMk cId="109857222" sldId="256"/>
        </pc:sldMkLst>
        <pc:spChg chg="mod">
          <ac:chgData name="Deogaonkar, Neerja" userId="S::nxd180003@utdallas.edu::017f81bb-4ed0-4fbe-b0f8-290ef1d9a103" providerId="AD" clId="Web-{617D0AFF-87B5-EF41-6889-398D7BE0BF02}" dt="2020-04-25T17:00:56.613" v="92" actId="20577"/>
          <ac:spMkLst>
            <pc:docMk/>
            <pc:sldMk cId="109857222" sldId="256"/>
            <ac:spMk id="4" creationId="{FF752F55-EAA6-4D10-9852-33BEF728FA25}"/>
          </ac:spMkLst>
        </pc:spChg>
      </pc:sldChg>
    </pc:docChg>
  </pc:docChgLst>
  <pc:docChgLst>
    <pc:chgData name="Nguyen, Hung Xuan" userId="S::hxn171330@utdallas.edu::c6e572ab-904e-4e10-bcd8-ab4cb8573d29" providerId="AD" clId="Web-{E7F70F06-1640-4CCB-EF6C-7E7E50CAE1B8}"/>
    <pc:docChg chg="modSld">
      <pc:chgData name="Nguyen, Hung Xuan" userId="S::hxn171330@utdallas.edu::c6e572ab-904e-4e10-bcd8-ab4cb8573d29" providerId="AD" clId="Web-{E7F70F06-1640-4CCB-EF6C-7E7E50CAE1B8}" dt="2020-04-26T17:55:58.095" v="9" actId="14100"/>
      <pc:docMkLst>
        <pc:docMk/>
      </pc:docMkLst>
      <pc:sldChg chg="addSp delSp modSp mod setClrOvrMap">
        <pc:chgData name="Nguyen, Hung Xuan" userId="S::hxn171330@utdallas.edu::c6e572ab-904e-4e10-bcd8-ab4cb8573d29" providerId="AD" clId="Web-{E7F70F06-1640-4CCB-EF6C-7E7E50CAE1B8}" dt="2020-04-26T17:55:58.095" v="9" actId="14100"/>
        <pc:sldMkLst>
          <pc:docMk/>
          <pc:sldMk cId="1501498485" sldId="274"/>
        </pc:sldMkLst>
        <pc:spChg chg="mod ord">
          <ac:chgData name="Nguyen, Hung Xuan" userId="S::hxn171330@utdallas.edu::c6e572ab-904e-4e10-bcd8-ab4cb8573d29" providerId="AD" clId="Web-{E7F70F06-1640-4CCB-EF6C-7E7E50CAE1B8}" dt="2020-04-26T17:55:23.345" v="4"/>
          <ac:spMkLst>
            <pc:docMk/>
            <pc:sldMk cId="1501498485" sldId="274"/>
            <ac:spMk id="2" creationId="{2028E054-39E3-4F31-B889-D52234D4B378}"/>
          </ac:spMkLst>
        </pc:spChg>
        <pc:spChg chg="add del mod">
          <ac:chgData name="Nguyen, Hung Xuan" userId="S::hxn171330@utdallas.edu::c6e572ab-904e-4e10-bcd8-ab4cb8573d29" providerId="AD" clId="Web-{E7F70F06-1640-4CCB-EF6C-7E7E50CAE1B8}" dt="2020-04-26T17:55:13.376" v="1"/>
          <ac:spMkLst>
            <pc:docMk/>
            <pc:sldMk cId="1501498485" sldId="274"/>
            <ac:spMk id="4" creationId="{4D215B34-777A-45B5-A909-DB09C6FB718C}"/>
          </ac:spMkLst>
        </pc:spChg>
        <pc:spChg chg="add del mod">
          <ac:chgData name="Nguyen, Hung Xuan" userId="S::hxn171330@utdallas.edu::c6e572ab-904e-4e10-bcd8-ab4cb8573d29" providerId="AD" clId="Web-{E7F70F06-1640-4CCB-EF6C-7E7E50CAE1B8}" dt="2020-04-26T17:55:50.345" v="7"/>
          <ac:spMkLst>
            <pc:docMk/>
            <pc:sldMk cId="1501498485" sldId="274"/>
            <ac:spMk id="9" creationId="{4F9A22F6-12CF-43D1-9885-B866440CCC6C}"/>
          </ac:spMkLst>
        </pc:spChg>
        <pc:picChg chg="add del mod ord">
          <ac:chgData name="Nguyen, Hung Xuan" userId="S::hxn171330@utdallas.edu::c6e572ab-904e-4e10-bcd8-ab4cb8573d29" providerId="AD" clId="Web-{E7F70F06-1640-4CCB-EF6C-7E7E50CAE1B8}" dt="2020-04-26T17:55:47.877" v="6"/>
          <ac:picMkLst>
            <pc:docMk/>
            <pc:sldMk cId="1501498485" sldId="274"/>
            <ac:picMk id="5" creationId="{EEA6CEF3-FC47-4B45-A8A7-40899BD636E8}"/>
          </ac:picMkLst>
        </pc:picChg>
        <pc:picChg chg="del">
          <ac:chgData name="Nguyen, Hung Xuan" userId="S::hxn171330@utdallas.edu::c6e572ab-904e-4e10-bcd8-ab4cb8573d29" providerId="AD" clId="Web-{E7F70F06-1640-4CCB-EF6C-7E7E50CAE1B8}" dt="2020-04-26T17:55:05.814" v="0"/>
          <ac:picMkLst>
            <pc:docMk/>
            <pc:sldMk cId="1501498485" sldId="274"/>
            <ac:picMk id="8" creationId="{647B450B-36FE-4B91-BED3-12E747881D28}"/>
          </ac:picMkLst>
        </pc:picChg>
        <pc:picChg chg="add mod ord">
          <ac:chgData name="Nguyen, Hung Xuan" userId="S::hxn171330@utdallas.edu::c6e572ab-904e-4e10-bcd8-ab4cb8573d29" providerId="AD" clId="Web-{E7F70F06-1640-4CCB-EF6C-7E7E50CAE1B8}" dt="2020-04-26T17:55:58.095" v="9" actId="14100"/>
          <ac:picMkLst>
            <pc:docMk/>
            <pc:sldMk cId="1501498485" sldId="274"/>
            <ac:picMk id="10" creationId="{03C0328E-BB01-4534-969F-7ABB2777DB36}"/>
          </ac:picMkLst>
        </pc:picChg>
      </pc:sldChg>
    </pc:docChg>
  </pc:docChgLst>
  <pc:docChgLst>
    <pc:chgData name="Deogaonkar, Neerja" userId="S::nxd180003@utdallas.edu::017f81bb-4ed0-4fbe-b0f8-290ef1d9a103" providerId="AD" clId="Web-{33793EC8-0F82-F229-A301-3CFD1B9B799B}"/>
    <pc:docChg chg="modSld">
      <pc:chgData name="Deogaonkar, Neerja" userId="S::nxd180003@utdallas.edu::017f81bb-4ed0-4fbe-b0f8-290ef1d9a103" providerId="AD" clId="Web-{33793EC8-0F82-F229-A301-3CFD1B9B799B}" dt="2020-04-27T13:41:51.435" v="464" actId="20577"/>
      <pc:docMkLst>
        <pc:docMk/>
      </pc:docMkLst>
      <pc:sldChg chg="addSp delSp modSp mod setBg setClrOvrMap">
        <pc:chgData name="Deogaonkar, Neerja" userId="S::nxd180003@utdallas.edu::017f81bb-4ed0-4fbe-b0f8-290ef1d9a103" providerId="AD" clId="Web-{33793EC8-0F82-F229-A301-3CFD1B9B799B}" dt="2020-04-27T13:41:44.419" v="462" actId="20577"/>
        <pc:sldMkLst>
          <pc:docMk/>
          <pc:sldMk cId="109857222" sldId="256"/>
        </pc:sldMkLst>
        <pc:spChg chg="mod">
          <ac:chgData name="Deogaonkar, Neerja" userId="S::nxd180003@utdallas.edu::017f81bb-4ed0-4fbe-b0f8-290ef1d9a103" providerId="AD" clId="Web-{33793EC8-0F82-F229-A301-3CFD1B9B799B}" dt="2020-04-27T13:41:27.701" v="458" actId="1076"/>
          <ac:spMkLst>
            <pc:docMk/>
            <pc:sldMk cId="109857222" sldId="256"/>
            <ac:spMk id="2" creationId="{00000000-0000-0000-0000-000000000000}"/>
          </ac:spMkLst>
        </pc:spChg>
        <pc:spChg chg="mod ord">
          <ac:chgData name="Deogaonkar, Neerja" userId="S::nxd180003@utdallas.edu::017f81bb-4ed0-4fbe-b0f8-290ef1d9a103" providerId="AD" clId="Web-{33793EC8-0F82-F229-A301-3CFD1B9B799B}" dt="2020-04-27T13:41:44.419" v="462" actId="20577"/>
          <ac:spMkLst>
            <pc:docMk/>
            <pc:sldMk cId="109857222" sldId="256"/>
            <ac:spMk id="4" creationId="{FF752F55-EAA6-4D10-9852-33BEF728FA25}"/>
          </ac:spMkLst>
        </pc:spChg>
        <pc:spChg chg="del">
          <ac:chgData name="Deogaonkar, Neerja" userId="S::nxd180003@utdallas.edu::017f81bb-4ed0-4fbe-b0f8-290ef1d9a103" providerId="AD" clId="Web-{33793EC8-0F82-F229-A301-3CFD1B9B799B}" dt="2020-04-27T12:49:08.057" v="24"/>
          <ac:spMkLst>
            <pc:docMk/>
            <pc:sldMk cId="109857222" sldId="256"/>
            <ac:spMk id="66" creationId="{003713C1-2FB2-413B-BF91-3AE41726FB7A}"/>
          </ac:spMkLst>
        </pc:spChg>
        <pc:spChg chg="del">
          <ac:chgData name="Deogaonkar, Neerja" userId="S::nxd180003@utdallas.edu::017f81bb-4ed0-4fbe-b0f8-290ef1d9a103" providerId="AD" clId="Web-{33793EC8-0F82-F229-A301-3CFD1B9B799B}" dt="2020-04-27T12:49:08.057" v="24"/>
          <ac:spMkLst>
            <pc:docMk/>
            <pc:sldMk cId="109857222" sldId="256"/>
            <ac:spMk id="68" creationId="{90795B4D-5022-4A7F-A01D-8D880B7CDBE6}"/>
          </ac:spMkLst>
        </pc:spChg>
        <pc:spChg chg="del">
          <ac:chgData name="Deogaonkar, Neerja" userId="S::nxd180003@utdallas.edu::017f81bb-4ed0-4fbe-b0f8-290ef1d9a103" providerId="AD" clId="Web-{33793EC8-0F82-F229-A301-3CFD1B9B799B}" dt="2020-04-27T12:49:08.057" v="24"/>
          <ac:spMkLst>
            <pc:docMk/>
            <pc:sldMk cId="109857222" sldId="256"/>
            <ac:spMk id="70" creationId="{AFD19018-DE7C-4796-ADF2-AD2EB0FC0D9C}"/>
          </ac:spMkLst>
        </pc:spChg>
        <pc:spChg chg="del">
          <ac:chgData name="Deogaonkar, Neerja" userId="S::nxd180003@utdallas.edu::017f81bb-4ed0-4fbe-b0f8-290ef1d9a103" providerId="AD" clId="Web-{33793EC8-0F82-F229-A301-3CFD1B9B799B}" dt="2020-04-27T12:49:08.057" v="24"/>
          <ac:spMkLst>
            <pc:docMk/>
            <pc:sldMk cId="109857222" sldId="256"/>
            <ac:spMk id="72" creationId="{B1A0A2C2-4F85-44AF-8708-8DCA4B550CB8}"/>
          </ac:spMkLst>
        </pc:spChg>
        <pc:spChg chg="add del">
          <ac:chgData name="Deogaonkar, Neerja" userId="S::nxd180003@utdallas.edu::017f81bb-4ed0-4fbe-b0f8-290ef1d9a103" providerId="AD" clId="Web-{33793EC8-0F82-F229-A301-3CFD1B9B799B}" dt="2020-04-27T12:54:46.294" v="57"/>
          <ac:spMkLst>
            <pc:docMk/>
            <pc:sldMk cId="109857222" sldId="256"/>
            <ac:spMk id="77" creationId="{9E9F2A28-69A3-4945-B6B6-C2E4A6C55373}"/>
          </ac:spMkLst>
        </pc:spChg>
        <pc:spChg chg="add del">
          <ac:chgData name="Deogaonkar, Neerja" userId="S::nxd180003@utdallas.edu::017f81bb-4ed0-4fbe-b0f8-290ef1d9a103" providerId="AD" clId="Web-{33793EC8-0F82-F229-A301-3CFD1B9B799B}" dt="2020-04-27T12:54:46.294" v="57"/>
          <ac:spMkLst>
            <pc:docMk/>
            <pc:sldMk cId="109857222" sldId="256"/>
            <ac:spMk id="79" creationId="{CB147A70-DC29-4DDF-A34C-2B82C6E2295E}"/>
          </ac:spMkLst>
        </pc:spChg>
        <pc:spChg chg="add del">
          <ac:chgData name="Deogaonkar, Neerja" userId="S::nxd180003@utdallas.edu::017f81bb-4ed0-4fbe-b0f8-290ef1d9a103" providerId="AD" clId="Web-{33793EC8-0F82-F229-A301-3CFD1B9B799B}" dt="2020-04-27T12:54:46.294" v="57"/>
          <ac:spMkLst>
            <pc:docMk/>
            <pc:sldMk cId="109857222" sldId="256"/>
            <ac:spMk id="81" creationId="{3B438362-1E1E-4C62-A99E-4134CB16366C}"/>
          </ac:spMkLst>
        </pc:spChg>
        <pc:spChg chg="add del">
          <ac:chgData name="Deogaonkar, Neerja" userId="S::nxd180003@utdallas.edu::017f81bb-4ed0-4fbe-b0f8-290ef1d9a103" providerId="AD" clId="Web-{33793EC8-0F82-F229-A301-3CFD1B9B799B}" dt="2020-04-27T12:54:46.294" v="57"/>
          <ac:spMkLst>
            <pc:docMk/>
            <pc:sldMk cId="109857222" sldId="256"/>
            <ac:spMk id="83" creationId="{6C077334-5571-4B83-A83E-4CCCFA7B5E8A}"/>
          </ac:spMkLst>
        </pc:spChg>
        <pc:spChg chg="add del">
          <ac:chgData name="Deogaonkar, Neerja" userId="S::nxd180003@utdallas.edu::017f81bb-4ed0-4fbe-b0f8-290ef1d9a103" providerId="AD" clId="Web-{33793EC8-0F82-F229-A301-3CFD1B9B799B}" dt="2020-04-27T12:54:46.294" v="57"/>
          <ac:spMkLst>
            <pc:docMk/>
            <pc:sldMk cId="109857222" sldId="256"/>
            <ac:spMk id="85" creationId="{4D3DC50D-CA0F-48F9-B17E-20D8669AA4E0}"/>
          </ac:spMkLst>
        </pc:spChg>
        <pc:spChg chg="add del">
          <ac:chgData name="Deogaonkar, Neerja" userId="S::nxd180003@utdallas.edu::017f81bb-4ed0-4fbe-b0f8-290ef1d9a103" providerId="AD" clId="Web-{33793EC8-0F82-F229-A301-3CFD1B9B799B}" dt="2020-04-27T12:54:46.294" v="57"/>
          <ac:spMkLst>
            <pc:docMk/>
            <pc:sldMk cId="109857222" sldId="256"/>
            <ac:spMk id="87" creationId="{D1B80E9C-CF8A-440B-B8F5-54BF121BF458}"/>
          </ac:spMkLst>
        </pc:spChg>
        <pc:spChg chg="add del">
          <ac:chgData name="Deogaonkar, Neerja" userId="S::nxd180003@utdallas.edu::017f81bb-4ed0-4fbe-b0f8-290ef1d9a103" providerId="AD" clId="Web-{33793EC8-0F82-F229-A301-3CFD1B9B799B}" dt="2020-04-27T13:37:02.871" v="435"/>
          <ac:spMkLst>
            <pc:docMk/>
            <pc:sldMk cId="109857222" sldId="256"/>
            <ac:spMk id="90" creationId="{49B9E8A9-352D-4DCB-9485-C777000D4979}"/>
          </ac:spMkLst>
        </pc:spChg>
        <pc:spChg chg="add del">
          <ac:chgData name="Deogaonkar, Neerja" userId="S::nxd180003@utdallas.edu::017f81bb-4ed0-4fbe-b0f8-290ef1d9a103" providerId="AD" clId="Web-{33793EC8-0F82-F229-A301-3CFD1B9B799B}" dt="2020-04-27T12:58:19.451" v="89"/>
          <ac:spMkLst>
            <pc:docMk/>
            <pc:sldMk cId="109857222" sldId="256"/>
            <ac:spMk id="92" creationId="{1135A26D-9D47-467E-91F1-31149BF0D213}"/>
          </ac:spMkLst>
        </pc:spChg>
        <pc:spChg chg="add del">
          <ac:chgData name="Deogaonkar, Neerja" userId="S::nxd180003@utdallas.edu::017f81bb-4ed0-4fbe-b0f8-290ef1d9a103" providerId="AD" clId="Web-{33793EC8-0F82-F229-A301-3CFD1B9B799B}" dt="2020-04-27T12:58:19.451" v="89"/>
          <ac:spMkLst>
            <pc:docMk/>
            <pc:sldMk cId="109857222" sldId="256"/>
            <ac:spMk id="94" creationId="{CB147A70-DC29-4DDF-A34C-2B82C6E2295E}"/>
          </ac:spMkLst>
        </pc:spChg>
        <pc:spChg chg="add del">
          <ac:chgData name="Deogaonkar, Neerja" userId="S::nxd180003@utdallas.edu::017f81bb-4ed0-4fbe-b0f8-290ef1d9a103" providerId="AD" clId="Web-{33793EC8-0F82-F229-A301-3CFD1B9B799B}" dt="2020-04-27T12:58:19.451" v="89"/>
          <ac:spMkLst>
            <pc:docMk/>
            <pc:sldMk cId="109857222" sldId="256"/>
            <ac:spMk id="96" creationId="{3B438362-1E1E-4C62-A99E-4134CB16366C}"/>
          </ac:spMkLst>
        </pc:spChg>
        <pc:spChg chg="add del">
          <ac:chgData name="Deogaonkar, Neerja" userId="S::nxd180003@utdallas.edu::017f81bb-4ed0-4fbe-b0f8-290ef1d9a103" providerId="AD" clId="Web-{33793EC8-0F82-F229-A301-3CFD1B9B799B}" dt="2020-04-27T12:58:19.451" v="89"/>
          <ac:spMkLst>
            <pc:docMk/>
            <pc:sldMk cId="109857222" sldId="256"/>
            <ac:spMk id="98" creationId="{6C077334-5571-4B83-A83E-4CCCFA7B5E8A}"/>
          </ac:spMkLst>
        </pc:spChg>
        <pc:spChg chg="add del">
          <ac:chgData name="Deogaonkar, Neerja" userId="S::nxd180003@utdallas.edu::017f81bb-4ed0-4fbe-b0f8-290ef1d9a103" providerId="AD" clId="Web-{33793EC8-0F82-F229-A301-3CFD1B9B799B}" dt="2020-04-27T12:58:19.451" v="89"/>
          <ac:spMkLst>
            <pc:docMk/>
            <pc:sldMk cId="109857222" sldId="256"/>
            <ac:spMk id="100" creationId="{4D3DC50D-CA0F-48F9-B17E-20D8669AA4E0}"/>
          </ac:spMkLst>
        </pc:spChg>
        <pc:spChg chg="add del">
          <ac:chgData name="Deogaonkar, Neerja" userId="S::nxd180003@utdallas.edu::017f81bb-4ed0-4fbe-b0f8-290ef1d9a103" providerId="AD" clId="Web-{33793EC8-0F82-F229-A301-3CFD1B9B799B}" dt="2020-04-27T12:58:19.451" v="89"/>
          <ac:spMkLst>
            <pc:docMk/>
            <pc:sldMk cId="109857222" sldId="256"/>
            <ac:spMk id="102" creationId="{D1B80E9C-CF8A-440B-B8F5-54BF121BF458}"/>
          </ac:spMkLst>
        </pc:spChg>
        <pc:spChg chg="add del">
          <ac:chgData name="Deogaonkar, Neerja" userId="S::nxd180003@utdallas.edu::017f81bb-4ed0-4fbe-b0f8-290ef1d9a103" providerId="AD" clId="Web-{33793EC8-0F82-F229-A301-3CFD1B9B799B}" dt="2020-04-27T12:58:19.436" v="88"/>
          <ac:spMkLst>
            <pc:docMk/>
            <pc:sldMk cId="109857222" sldId="256"/>
            <ac:spMk id="104" creationId="{33CD251C-A887-4D2F-925B-FC097198538B}"/>
          </ac:spMkLst>
        </pc:spChg>
        <pc:spChg chg="add del">
          <ac:chgData name="Deogaonkar, Neerja" userId="S::nxd180003@utdallas.edu::017f81bb-4ed0-4fbe-b0f8-290ef1d9a103" providerId="AD" clId="Web-{33793EC8-0F82-F229-A301-3CFD1B9B799B}" dt="2020-04-27T12:58:19.436" v="88"/>
          <ac:spMkLst>
            <pc:docMk/>
            <pc:sldMk cId="109857222" sldId="256"/>
            <ac:spMk id="105" creationId="{3B2069EE-A08E-44F0-B3F9-3CF8CC2DCAD5}"/>
          </ac:spMkLst>
        </pc:spChg>
        <pc:spChg chg="add del">
          <ac:chgData name="Deogaonkar, Neerja" userId="S::nxd180003@utdallas.edu::017f81bb-4ed0-4fbe-b0f8-290ef1d9a103" providerId="AD" clId="Web-{33793EC8-0F82-F229-A301-3CFD1B9B799B}" dt="2020-04-27T12:58:16.826" v="86"/>
          <ac:spMkLst>
            <pc:docMk/>
            <pc:sldMk cId="109857222" sldId="256"/>
            <ac:spMk id="107" creationId="{7D5D2E51-A652-4FCB-ADE3-8974F2723C34}"/>
          </ac:spMkLst>
        </pc:spChg>
        <pc:spChg chg="add del">
          <ac:chgData name="Deogaonkar, Neerja" userId="S::nxd180003@utdallas.edu::017f81bb-4ed0-4fbe-b0f8-290ef1d9a103" providerId="AD" clId="Web-{33793EC8-0F82-F229-A301-3CFD1B9B799B}" dt="2020-04-27T13:29:51.087" v="394"/>
          <ac:spMkLst>
            <pc:docMk/>
            <pc:sldMk cId="109857222" sldId="256"/>
            <ac:spMk id="108" creationId="{7D5D2E51-A652-4FCB-ADE3-8974F2723C34}"/>
          </ac:spMkLst>
        </pc:spChg>
        <pc:spChg chg="add del">
          <ac:chgData name="Deogaonkar, Neerja" userId="S::nxd180003@utdallas.edu::017f81bb-4ed0-4fbe-b0f8-290ef1d9a103" providerId="AD" clId="Web-{33793EC8-0F82-F229-A301-3CFD1B9B799B}" dt="2020-04-27T12:58:16.826" v="86"/>
          <ac:spMkLst>
            <pc:docMk/>
            <pc:sldMk cId="109857222" sldId="256"/>
            <ac:spMk id="109" creationId="{08E18253-076D-4D89-968E-FCD8887E2B27}"/>
          </ac:spMkLst>
        </pc:spChg>
        <pc:spChg chg="add del">
          <ac:chgData name="Deogaonkar, Neerja" userId="S::nxd180003@utdallas.edu::017f81bb-4ed0-4fbe-b0f8-290ef1d9a103" providerId="AD" clId="Web-{33793EC8-0F82-F229-A301-3CFD1B9B799B}" dt="2020-04-27T13:29:51.087" v="394"/>
          <ac:spMkLst>
            <pc:docMk/>
            <pc:sldMk cId="109857222" sldId="256"/>
            <ac:spMk id="110" creationId="{08E18253-076D-4D89-968E-FCD8887E2B27}"/>
          </ac:spMkLst>
        </pc:spChg>
        <pc:spChg chg="add del">
          <ac:chgData name="Deogaonkar, Neerja" userId="S::nxd180003@utdallas.edu::017f81bb-4ed0-4fbe-b0f8-290ef1d9a103" providerId="AD" clId="Web-{33793EC8-0F82-F229-A301-3CFD1B9B799B}" dt="2020-04-27T12:58:16.826" v="86"/>
          <ac:spMkLst>
            <pc:docMk/>
            <pc:sldMk cId="109857222" sldId="256"/>
            <ac:spMk id="111" creationId="{F6EBCC24-DE3B-4BAD-9624-83E1C2D665DD}"/>
          </ac:spMkLst>
        </pc:spChg>
        <pc:spChg chg="add del">
          <ac:chgData name="Deogaonkar, Neerja" userId="S::nxd180003@utdallas.edu::017f81bb-4ed0-4fbe-b0f8-290ef1d9a103" providerId="AD" clId="Web-{33793EC8-0F82-F229-A301-3CFD1B9B799B}" dt="2020-04-27T13:29:51.087" v="394"/>
          <ac:spMkLst>
            <pc:docMk/>
            <pc:sldMk cId="109857222" sldId="256"/>
            <ac:spMk id="112" creationId="{F6EBCC24-DE3B-4BAD-9624-83E1C2D665DD}"/>
          </ac:spMkLst>
        </pc:spChg>
        <pc:spChg chg="add del">
          <ac:chgData name="Deogaonkar, Neerja" userId="S::nxd180003@utdallas.edu::017f81bb-4ed0-4fbe-b0f8-290ef1d9a103" providerId="AD" clId="Web-{33793EC8-0F82-F229-A301-3CFD1B9B799B}" dt="2020-04-27T12:58:16.826" v="86"/>
          <ac:spMkLst>
            <pc:docMk/>
            <pc:sldMk cId="109857222" sldId="256"/>
            <ac:spMk id="113" creationId="{8C07AF1D-AB44-447B-BC2F-DBECCC06C02A}"/>
          </ac:spMkLst>
        </pc:spChg>
        <pc:spChg chg="add del">
          <ac:chgData name="Deogaonkar, Neerja" userId="S::nxd180003@utdallas.edu::017f81bb-4ed0-4fbe-b0f8-290ef1d9a103" providerId="AD" clId="Web-{33793EC8-0F82-F229-A301-3CFD1B9B799B}" dt="2020-04-27T13:29:51.087" v="394"/>
          <ac:spMkLst>
            <pc:docMk/>
            <pc:sldMk cId="109857222" sldId="256"/>
            <ac:spMk id="114" creationId="{8C07AF1D-AB44-447B-BC2F-DBECCC06C02A}"/>
          </ac:spMkLst>
        </pc:spChg>
        <pc:spChg chg="add del">
          <ac:chgData name="Deogaonkar, Neerja" userId="S::nxd180003@utdallas.edu::017f81bb-4ed0-4fbe-b0f8-290ef1d9a103" providerId="AD" clId="Web-{33793EC8-0F82-F229-A301-3CFD1B9B799B}" dt="2020-04-27T12:58:16.826" v="86"/>
          <ac:spMkLst>
            <pc:docMk/>
            <pc:sldMk cId="109857222" sldId="256"/>
            <ac:spMk id="115" creationId="{6FCD70E2-BD62-41E4-975D-E58B07928F6F}"/>
          </ac:spMkLst>
        </pc:spChg>
        <pc:spChg chg="add del">
          <ac:chgData name="Deogaonkar, Neerja" userId="S::nxd180003@utdallas.edu::017f81bb-4ed0-4fbe-b0f8-290ef1d9a103" providerId="AD" clId="Web-{33793EC8-0F82-F229-A301-3CFD1B9B799B}" dt="2020-04-27T13:29:51.087" v="394"/>
          <ac:spMkLst>
            <pc:docMk/>
            <pc:sldMk cId="109857222" sldId="256"/>
            <ac:spMk id="116" creationId="{6FCD70E2-BD62-41E4-975D-E58B07928F6F}"/>
          </ac:spMkLst>
        </pc:spChg>
        <pc:spChg chg="add del">
          <ac:chgData name="Deogaonkar, Neerja" userId="S::nxd180003@utdallas.edu::017f81bb-4ed0-4fbe-b0f8-290ef1d9a103" providerId="AD" clId="Web-{33793EC8-0F82-F229-A301-3CFD1B9B799B}" dt="2020-04-27T13:37:44.277" v="441"/>
          <ac:spMkLst>
            <pc:docMk/>
            <pc:sldMk cId="109857222" sldId="256"/>
            <ac:spMk id="117" creationId="{0F646DF8-223D-47DD-95B1-F2654229E56C}"/>
          </ac:spMkLst>
        </pc:spChg>
        <pc:spChg chg="add del">
          <ac:chgData name="Deogaonkar, Neerja" userId="S::nxd180003@utdallas.edu::017f81bb-4ed0-4fbe-b0f8-290ef1d9a103" providerId="AD" clId="Web-{33793EC8-0F82-F229-A301-3CFD1B9B799B}" dt="2020-04-27T13:37:44.277" v="441"/>
          <ac:spMkLst>
            <pc:docMk/>
            <pc:sldMk cId="109857222" sldId="256"/>
            <ac:spMk id="119" creationId="{3B438362-1E1E-4C62-A99E-4134CB16366C}"/>
          </ac:spMkLst>
        </pc:spChg>
        <pc:spChg chg="add del">
          <ac:chgData name="Deogaonkar, Neerja" userId="S::nxd180003@utdallas.edu::017f81bb-4ed0-4fbe-b0f8-290ef1d9a103" providerId="AD" clId="Web-{33793EC8-0F82-F229-A301-3CFD1B9B799B}" dt="2020-04-27T13:35:21.558" v="422"/>
          <ac:spMkLst>
            <pc:docMk/>
            <pc:sldMk cId="109857222" sldId="256"/>
            <ac:spMk id="121" creationId="{1135A26D-9D47-467E-91F1-31149BF0D213}"/>
          </ac:spMkLst>
        </pc:spChg>
        <pc:spChg chg="add del">
          <ac:chgData name="Deogaonkar, Neerja" userId="S::nxd180003@utdallas.edu::017f81bb-4ed0-4fbe-b0f8-290ef1d9a103" providerId="AD" clId="Web-{33793EC8-0F82-F229-A301-3CFD1B9B799B}" dt="2020-04-27T13:35:21.558" v="422"/>
          <ac:spMkLst>
            <pc:docMk/>
            <pc:sldMk cId="109857222" sldId="256"/>
            <ac:spMk id="123" creationId="{CB147A70-DC29-4DDF-A34C-2B82C6E2295E}"/>
          </ac:spMkLst>
        </pc:spChg>
        <pc:spChg chg="add del">
          <ac:chgData name="Deogaonkar, Neerja" userId="S::nxd180003@utdallas.edu::017f81bb-4ed0-4fbe-b0f8-290ef1d9a103" providerId="AD" clId="Web-{33793EC8-0F82-F229-A301-3CFD1B9B799B}" dt="2020-04-27T13:35:21.558" v="422"/>
          <ac:spMkLst>
            <pc:docMk/>
            <pc:sldMk cId="109857222" sldId="256"/>
            <ac:spMk id="125" creationId="{3B438362-1E1E-4C62-A99E-4134CB16366C}"/>
          </ac:spMkLst>
        </pc:spChg>
        <pc:spChg chg="add del">
          <ac:chgData name="Deogaonkar, Neerja" userId="S::nxd180003@utdallas.edu::017f81bb-4ed0-4fbe-b0f8-290ef1d9a103" providerId="AD" clId="Web-{33793EC8-0F82-F229-A301-3CFD1B9B799B}" dt="2020-04-27T13:35:21.558" v="422"/>
          <ac:spMkLst>
            <pc:docMk/>
            <pc:sldMk cId="109857222" sldId="256"/>
            <ac:spMk id="127" creationId="{6C077334-5571-4B83-A83E-4CCCFA7B5E8A}"/>
          </ac:spMkLst>
        </pc:spChg>
        <pc:spChg chg="add del">
          <ac:chgData name="Deogaonkar, Neerja" userId="S::nxd180003@utdallas.edu::017f81bb-4ed0-4fbe-b0f8-290ef1d9a103" providerId="AD" clId="Web-{33793EC8-0F82-F229-A301-3CFD1B9B799B}" dt="2020-04-27T13:35:21.558" v="422"/>
          <ac:spMkLst>
            <pc:docMk/>
            <pc:sldMk cId="109857222" sldId="256"/>
            <ac:spMk id="129" creationId="{4D3DC50D-CA0F-48F9-B17E-20D8669AA4E0}"/>
          </ac:spMkLst>
        </pc:spChg>
        <pc:spChg chg="add del">
          <ac:chgData name="Deogaonkar, Neerja" userId="S::nxd180003@utdallas.edu::017f81bb-4ed0-4fbe-b0f8-290ef1d9a103" providerId="AD" clId="Web-{33793EC8-0F82-F229-A301-3CFD1B9B799B}" dt="2020-04-27T13:35:21.558" v="422"/>
          <ac:spMkLst>
            <pc:docMk/>
            <pc:sldMk cId="109857222" sldId="256"/>
            <ac:spMk id="131" creationId="{D1B80E9C-CF8A-440B-B8F5-54BF121BF458}"/>
          </ac:spMkLst>
        </pc:spChg>
        <pc:spChg chg="add del">
          <ac:chgData name="Deogaonkar, Neerja" userId="S::nxd180003@utdallas.edu::017f81bb-4ed0-4fbe-b0f8-290ef1d9a103" providerId="AD" clId="Web-{33793EC8-0F82-F229-A301-3CFD1B9B799B}" dt="2020-04-27T13:33:01.276" v="411"/>
          <ac:spMkLst>
            <pc:docMk/>
            <pc:sldMk cId="109857222" sldId="256"/>
            <ac:spMk id="133" creationId="{6A84B152-3496-4C52-AF08-97AFFC09DD2C}"/>
          </ac:spMkLst>
        </pc:spChg>
        <pc:spChg chg="add del">
          <ac:chgData name="Deogaonkar, Neerja" userId="S::nxd180003@utdallas.edu::017f81bb-4ed0-4fbe-b0f8-290ef1d9a103" providerId="AD" clId="Web-{33793EC8-0F82-F229-A301-3CFD1B9B799B}" dt="2020-04-27T13:33:01.276" v="411"/>
          <ac:spMkLst>
            <pc:docMk/>
            <pc:sldMk cId="109857222" sldId="256"/>
            <ac:spMk id="134" creationId="{6B2ADB95-0FA3-4BD7-A8AC-89D014A83E5B}"/>
          </ac:spMkLst>
        </pc:spChg>
        <pc:spChg chg="add del">
          <ac:chgData name="Deogaonkar, Neerja" userId="S::nxd180003@utdallas.edu::017f81bb-4ed0-4fbe-b0f8-290ef1d9a103" providerId="AD" clId="Web-{33793EC8-0F82-F229-A301-3CFD1B9B799B}" dt="2020-04-27T13:33:01.276" v="411"/>
          <ac:spMkLst>
            <pc:docMk/>
            <pc:sldMk cId="109857222" sldId="256"/>
            <ac:spMk id="135" creationId="{C924DBCE-E731-4B22-8181-A39C1D86276C}"/>
          </ac:spMkLst>
        </pc:spChg>
        <pc:spChg chg="add del">
          <ac:chgData name="Deogaonkar, Neerja" userId="S::nxd180003@utdallas.edu::017f81bb-4ed0-4fbe-b0f8-290ef1d9a103" providerId="AD" clId="Web-{33793EC8-0F82-F229-A301-3CFD1B9B799B}" dt="2020-04-27T13:32:40.526" v="407"/>
          <ac:spMkLst>
            <pc:docMk/>
            <pc:sldMk cId="109857222" sldId="256"/>
            <ac:spMk id="136" creationId="{6A84B152-3496-4C52-AF08-97AFFC09DD2C}"/>
          </ac:spMkLst>
        </pc:spChg>
        <pc:spChg chg="add del">
          <ac:chgData name="Deogaonkar, Neerja" userId="S::nxd180003@utdallas.edu::017f81bb-4ed0-4fbe-b0f8-290ef1d9a103" providerId="AD" clId="Web-{33793EC8-0F82-F229-A301-3CFD1B9B799B}" dt="2020-04-27T13:33:01.276" v="411"/>
          <ac:spMkLst>
            <pc:docMk/>
            <pc:sldMk cId="109857222" sldId="256"/>
            <ac:spMk id="137" creationId="{4CBF9756-6AC8-4C65-84DF-56FBFFA1D873}"/>
          </ac:spMkLst>
        </pc:spChg>
        <pc:spChg chg="add del">
          <ac:chgData name="Deogaonkar, Neerja" userId="S::nxd180003@utdallas.edu::017f81bb-4ed0-4fbe-b0f8-290ef1d9a103" providerId="AD" clId="Web-{33793EC8-0F82-F229-A301-3CFD1B9B799B}" dt="2020-04-27T13:32:40.526" v="407"/>
          <ac:spMkLst>
            <pc:docMk/>
            <pc:sldMk cId="109857222" sldId="256"/>
            <ac:spMk id="138" creationId="{6B2ADB95-0FA3-4BD7-A8AC-89D014A83E5B}"/>
          </ac:spMkLst>
        </pc:spChg>
        <pc:spChg chg="add del">
          <ac:chgData name="Deogaonkar, Neerja" userId="S::nxd180003@utdallas.edu::017f81bb-4ed0-4fbe-b0f8-290ef1d9a103" providerId="AD" clId="Web-{33793EC8-0F82-F229-A301-3CFD1B9B799B}" dt="2020-04-27T13:33:01.276" v="411"/>
          <ac:spMkLst>
            <pc:docMk/>
            <pc:sldMk cId="109857222" sldId="256"/>
            <ac:spMk id="139" creationId="{2D385988-EAAF-4C27-AF8A-2BFBECAF3D4F}"/>
          </ac:spMkLst>
        </pc:spChg>
        <pc:spChg chg="add del">
          <ac:chgData name="Deogaonkar, Neerja" userId="S::nxd180003@utdallas.edu::017f81bb-4ed0-4fbe-b0f8-290ef1d9a103" providerId="AD" clId="Web-{33793EC8-0F82-F229-A301-3CFD1B9B799B}" dt="2020-04-27T13:32:40.526" v="407"/>
          <ac:spMkLst>
            <pc:docMk/>
            <pc:sldMk cId="109857222" sldId="256"/>
            <ac:spMk id="140" creationId="{C924DBCE-E731-4B22-8181-A39C1D86276C}"/>
          </ac:spMkLst>
        </pc:spChg>
        <pc:spChg chg="add del">
          <ac:chgData name="Deogaonkar, Neerja" userId="S::nxd180003@utdallas.edu::017f81bb-4ed0-4fbe-b0f8-290ef1d9a103" providerId="AD" clId="Web-{33793EC8-0F82-F229-A301-3CFD1B9B799B}" dt="2020-04-27T13:32:40.526" v="407"/>
          <ac:spMkLst>
            <pc:docMk/>
            <pc:sldMk cId="109857222" sldId="256"/>
            <ac:spMk id="142" creationId="{4CBF9756-6AC8-4C65-84DF-56FBFFA1D873}"/>
          </ac:spMkLst>
        </pc:spChg>
        <pc:spChg chg="add del">
          <ac:chgData name="Deogaonkar, Neerja" userId="S::nxd180003@utdallas.edu::017f81bb-4ed0-4fbe-b0f8-290ef1d9a103" providerId="AD" clId="Web-{33793EC8-0F82-F229-A301-3CFD1B9B799B}" dt="2020-04-27T13:33:01.276" v="411"/>
          <ac:spMkLst>
            <pc:docMk/>
            <pc:sldMk cId="109857222" sldId="256"/>
            <ac:spMk id="143" creationId="{B621D332-7329-4994-8836-C429A51B7549}"/>
          </ac:spMkLst>
        </pc:spChg>
        <pc:spChg chg="add del">
          <ac:chgData name="Deogaonkar, Neerja" userId="S::nxd180003@utdallas.edu::017f81bb-4ed0-4fbe-b0f8-290ef1d9a103" providerId="AD" clId="Web-{33793EC8-0F82-F229-A301-3CFD1B9B799B}" dt="2020-04-27T13:32:40.526" v="407"/>
          <ac:spMkLst>
            <pc:docMk/>
            <pc:sldMk cId="109857222" sldId="256"/>
            <ac:spMk id="144" creationId="{2D385988-EAAF-4C27-AF8A-2BFBECAF3D4F}"/>
          </ac:spMkLst>
        </pc:spChg>
        <pc:spChg chg="add del">
          <ac:chgData name="Deogaonkar, Neerja" userId="S::nxd180003@utdallas.edu::017f81bb-4ed0-4fbe-b0f8-290ef1d9a103" providerId="AD" clId="Web-{33793EC8-0F82-F229-A301-3CFD1B9B799B}" dt="2020-04-27T13:33:01.276" v="411"/>
          <ac:spMkLst>
            <pc:docMk/>
            <pc:sldMk cId="109857222" sldId="256"/>
            <ac:spMk id="145" creationId="{2D20F754-35A9-4508-BE3C-C59996D1437B}"/>
          </ac:spMkLst>
        </pc:spChg>
        <pc:spChg chg="add del">
          <ac:chgData name="Deogaonkar, Neerja" userId="S::nxd180003@utdallas.edu::017f81bb-4ed0-4fbe-b0f8-290ef1d9a103" providerId="AD" clId="Web-{33793EC8-0F82-F229-A301-3CFD1B9B799B}" dt="2020-04-27T13:36:39.480" v="430"/>
          <ac:spMkLst>
            <pc:docMk/>
            <pc:sldMk cId="109857222" sldId="256"/>
            <ac:spMk id="147" creationId="{7025EFD5-738C-41B9-87FE-0C00E211BD8B}"/>
          </ac:spMkLst>
        </pc:spChg>
        <pc:spChg chg="add del">
          <ac:chgData name="Deogaonkar, Neerja" userId="S::nxd180003@utdallas.edu::017f81bb-4ed0-4fbe-b0f8-290ef1d9a103" providerId="AD" clId="Web-{33793EC8-0F82-F229-A301-3CFD1B9B799B}" dt="2020-04-27T13:32:40.526" v="407"/>
          <ac:spMkLst>
            <pc:docMk/>
            <pc:sldMk cId="109857222" sldId="256"/>
            <ac:spMk id="148" creationId="{B621D332-7329-4994-8836-C429A51B7549}"/>
          </ac:spMkLst>
        </pc:spChg>
        <pc:spChg chg="add del">
          <ac:chgData name="Deogaonkar, Neerja" userId="S::nxd180003@utdallas.edu::017f81bb-4ed0-4fbe-b0f8-290ef1d9a103" providerId="AD" clId="Web-{33793EC8-0F82-F229-A301-3CFD1B9B799B}" dt="2020-04-27T13:36:39.480" v="430"/>
          <ac:spMkLst>
            <pc:docMk/>
            <pc:sldMk cId="109857222" sldId="256"/>
            <ac:spMk id="149" creationId="{835EF3DD-7D43-4A27-8967-A92FD8CC9365}"/>
          </ac:spMkLst>
        </pc:spChg>
        <pc:spChg chg="add del">
          <ac:chgData name="Deogaonkar, Neerja" userId="S::nxd180003@utdallas.edu::017f81bb-4ed0-4fbe-b0f8-290ef1d9a103" providerId="AD" clId="Web-{33793EC8-0F82-F229-A301-3CFD1B9B799B}" dt="2020-04-27T13:32:40.526" v="407"/>
          <ac:spMkLst>
            <pc:docMk/>
            <pc:sldMk cId="109857222" sldId="256"/>
            <ac:spMk id="150" creationId="{2D20F754-35A9-4508-BE3C-C59996D1437B}"/>
          </ac:spMkLst>
        </pc:spChg>
        <pc:spChg chg="add del">
          <ac:chgData name="Deogaonkar, Neerja" userId="S::nxd180003@utdallas.edu::017f81bb-4ed0-4fbe-b0f8-290ef1d9a103" providerId="AD" clId="Web-{33793EC8-0F82-F229-A301-3CFD1B9B799B}" dt="2020-04-27T13:37:02.871" v="435"/>
          <ac:spMkLst>
            <pc:docMk/>
            <pc:sldMk cId="109857222" sldId="256"/>
            <ac:spMk id="151" creationId="{C2A9B0E5-C2C1-4B85-99A9-117A659D5FE0}"/>
          </ac:spMkLst>
        </pc:spChg>
        <pc:spChg chg="add del">
          <ac:chgData name="Deogaonkar, Neerja" userId="S::nxd180003@utdallas.edu::017f81bb-4ed0-4fbe-b0f8-290ef1d9a103" providerId="AD" clId="Web-{33793EC8-0F82-F229-A301-3CFD1B9B799B}" dt="2020-04-27T13:37:02.871" v="435"/>
          <ac:spMkLst>
            <pc:docMk/>
            <pc:sldMk cId="109857222" sldId="256"/>
            <ac:spMk id="152" creationId="{3A8AEACA-9535-4BE8-A91B-8BE82BA54751}"/>
          </ac:spMkLst>
        </pc:spChg>
        <pc:spChg chg="add del">
          <ac:chgData name="Deogaonkar, Neerja" userId="S::nxd180003@utdallas.edu::017f81bb-4ed0-4fbe-b0f8-290ef1d9a103" providerId="AD" clId="Web-{33793EC8-0F82-F229-A301-3CFD1B9B799B}" dt="2020-04-27T13:37:20.840" v="437"/>
          <ac:spMkLst>
            <pc:docMk/>
            <pc:sldMk cId="109857222" sldId="256"/>
            <ac:spMk id="157" creationId="{FEAA2B19-F1D9-44D1-9233-141B3FF2FA8B}"/>
          </ac:spMkLst>
        </pc:spChg>
        <pc:spChg chg="add del">
          <ac:chgData name="Deogaonkar, Neerja" userId="S::nxd180003@utdallas.edu::017f81bb-4ed0-4fbe-b0f8-290ef1d9a103" providerId="AD" clId="Web-{33793EC8-0F82-F229-A301-3CFD1B9B799B}" dt="2020-04-27T13:37:20.840" v="437"/>
          <ac:spMkLst>
            <pc:docMk/>
            <pc:sldMk cId="109857222" sldId="256"/>
            <ac:spMk id="159" creationId="{0F646DF8-223D-47DD-95B1-F2654229E56C}"/>
          </ac:spMkLst>
        </pc:spChg>
        <pc:spChg chg="add del">
          <ac:chgData name="Deogaonkar, Neerja" userId="S::nxd180003@utdallas.edu::017f81bb-4ed0-4fbe-b0f8-290ef1d9a103" providerId="AD" clId="Web-{33793EC8-0F82-F229-A301-3CFD1B9B799B}" dt="2020-04-27T13:37:20.840" v="437"/>
          <ac:spMkLst>
            <pc:docMk/>
            <pc:sldMk cId="109857222" sldId="256"/>
            <ac:spMk id="161" creationId="{3B438362-1E1E-4C62-A99E-4134CB16366C}"/>
          </ac:spMkLst>
        </pc:spChg>
        <pc:spChg chg="add del">
          <ac:chgData name="Deogaonkar, Neerja" userId="S::nxd180003@utdallas.edu::017f81bb-4ed0-4fbe-b0f8-290ef1d9a103" providerId="AD" clId="Web-{33793EC8-0F82-F229-A301-3CFD1B9B799B}" dt="2020-04-27T13:37:20.840" v="437"/>
          <ac:spMkLst>
            <pc:docMk/>
            <pc:sldMk cId="109857222" sldId="256"/>
            <ac:spMk id="165" creationId="{CB147A70-DC29-4DDF-A34C-2B82C6E2295E}"/>
          </ac:spMkLst>
        </pc:spChg>
        <pc:spChg chg="add del">
          <ac:chgData name="Deogaonkar, Neerja" userId="S::nxd180003@utdallas.edu::017f81bb-4ed0-4fbe-b0f8-290ef1d9a103" providerId="AD" clId="Web-{33793EC8-0F82-F229-A301-3CFD1B9B799B}" dt="2020-04-27T13:37:20.840" v="437"/>
          <ac:spMkLst>
            <pc:docMk/>
            <pc:sldMk cId="109857222" sldId="256"/>
            <ac:spMk id="167" creationId="{6C077334-5571-4B83-A83E-4CCCFA7B5E8A}"/>
          </ac:spMkLst>
        </pc:spChg>
        <pc:spChg chg="add del">
          <ac:chgData name="Deogaonkar, Neerja" userId="S::nxd180003@utdallas.edu::017f81bb-4ed0-4fbe-b0f8-290ef1d9a103" providerId="AD" clId="Web-{33793EC8-0F82-F229-A301-3CFD1B9B799B}" dt="2020-04-27T13:37:37.902" v="439"/>
          <ac:spMkLst>
            <pc:docMk/>
            <pc:sldMk cId="109857222" sldId="256"/>
            <ac:spMk id="169" creationId="{C4E4288A-DFC8-40A2-90E5-70E851A933AD}"/>
          </ac:spMkLst>
        </pc:spChg>
        <pc:spChg chg="add del">
          <ac:chgData name="Deogaonkar, Neerja" userId="S::nxd180003@utdallas.edu::017f81bb-4ed0-4fbe-b0f8-290ef1d9a103" providerId="AD" clId="Web-{33793EC8-0F82-F229-A301-3CFD1B9B799B}" dt="2020-04-27T13:37:37.902" v="439"/>
          <ac:spMkLst>
            <pc:docMk/>
            <pc:sldMk cId="109857222" sldId="256"/>
            <ac:spMk id="173" creationId="{BD2BFF02-DF78-4F07-B176-52514E13127D}"/>
          </ac:spMkLst>
        </pc:spChg>
        <pc:spChg chg="add del">
          <ac:chgData name="Deogaonkar, Neerja" userId="S::nxd180003@utdallas.edu::017f81bb-4ed0-4fbe-b0f8-290ef1d9a103" providerId="AD" clId="Web-{33793EC8-0F82-F229-A301-3CFD1B9B799B}" dt="2020-04-27T13:37:37.902" v="439"/>
          <ac:spMkLst>
            <pc:docMk/>
            <pc:sldMk cId="109857222" sldId="256"/>
            <ac:spMk id="174" creationId="{0DB06EAB-7D8C-403A-86C5-B5FD79A13650}"/>
          </ac:spMkLst>
        </pc:spChg>
        <pc:spChg chg="add del">
          <ac:chgData name="Deogaonkar, Neerja" userId="S::nxd180003@utdallas.edu::017f81bb-4ed0-4fbe-b0f8-290ef1d9a103" providerId="AD" clId="Web-{33793EC8-0F82-F229-A301-3CFD1B9B799B}" dt="2020-04-27T13:37:44.277" v="441"/>
          <ac:spMkLst>
            <pc:docMk/>
            <pc:sldMk cId="109857222" sldId="256"/>
            <ac:spMk id="176" creationId="{FEAA2B19-F1D9-44D1-9233-141B3FF2FA8B}"/>
          </ac:spMkLst>
        </pc:spChg>
        <pc:spChg chg="add del">
          <ac:chgData name="Deogaonkar, Neerja" userId="S::nxd180003@utdallas.edu::017f81bb-4ed0-4fbe-b0f8-290ef1d9a103" providerId="AD" clId="Web-{33793EC8-0F82-F229-A301-3CFD1B9B799B}" dt="2020-04-27T13:37:44.277" v="441"/>
          <ac:spMkLst>
            <pc:docMk/>
            <pc:sldMk cId="109857222" sldId="256"/>
            <ac:spMk id="178" creationId="{CB147A70-DC29-4DDF-A34C-2B82C6E2295E}"/>
          </ac:spMkLst>
        </pc:spChg>
        <pc:spChg chg="add del">
          <ac:chgData name="Deogaonkar, Neerja" userId="S::nxd180003@utdallas.edu::017f81bb-4ed0-4fbe-b0f8-290ef1d9a103" providerId="AD" clId="Web-{33793EC8-0F82-F229-A301-3CFD1B9B799B}" dt="2020-04-27T13:37:44.277" v="441"/>
          <ac:spMkLst>
            <pc:docMk/>
            <pc:sldMk cId="109857222" sldId="256"/>
            <ac:spMk id="179" creationId="{6C077334-5571-4B83-A83E-4CCCFA7B5E8A}"/>
          </ac:spMkLst>
        </pc:spChg>
        <pc:spChg chg="add del">
          <ac:chgData name="Deogaonkar, Neerja" userId="S::nxd180003@utdallas.edu::017f81bb-4ed0-4fbe-b0f8-290ef1d9a103" providerId="AD" clId="Web-{33793EC8-0F82-F229-A301-3CFD1B9B799B}" dt="2020-04-27T13:38:04.215" v="446"/>
          <ac:spMkLst>
            <pc:docMk/>
            <pc:sldMk cId="109857222" sldId="256"/>
            <ac:spMk id="184" creationId="{7025EFD5-738C-41B9-87FE-0C00E211BD8B}"/>
          </ac:spMkLst>
        </pc:spChg>
        <pc:spChg chg="add del">
          <ac:chgData name="Deogaonkar, Neerja" userId="S::nxd180003@utdallas.edu::017f81bb-4ed0-4fbe-b0f8-290ef1d9a103" providerId="AD" clId="Web-{33793EC8-0F82-F229-A301-3CFD1B9B799B}" dt="2020-04-27T13:38:04.215" v="446"/>
          <ac:spMkLst>
            <pc:docMk/>
            <pc:sldMk cId="109857222" sldId="256"/>
            <ac:spMk id="186" creationId="{835EF3DD-7D43-4A27-8967-A92FD8CC9365}"/>
          </ac:spMkLst>
        </pc:spChg>
        <pc:spChg chg="add del">
          <ac:chgData name="Deogaonkar, Neerja" userId="S::nxd180003@utdallas.edu::017f81bb-4ed0-4fbe-b0f8-290ef1d9a103" providerId="AD" clId="Web-{33793EC8-0F82-F229-A301-3CFD1B9B799B}" dt="2020-04-27T13:38:04.215" v="445"/>
          <ac:spMkLst>
            <pc:docMk/>
            <pc:sldMk cId="109857222" sldId="256"/>
            <ac:spMk id="188" creationId="{1ECAB1E8-8195-4748-BE71-FF806D86892E}"/>
          </ac:spMkLst>
        </pc:spChg>
        <pc:spChg chg="add">
          <ac:chgData name="Deogaonkar, Neerja" userId="S::nxd180003@utdallas.edu::017f81bb-4ed0-4fbe-b0f8-290ef1d9a103" providerId="AD" clId="Web-{33793EC8-0F82-F229-A301-3CFD1B9B799B}" dt="2020-04-27T13:38:04.215" v="446"/>
          <ac:spMkLst>
            <pc:docMk/>
            <pc:sldMk cId="109857222" sldId="256"/>
            <ac:spMk id="189" creationId="{7025EFD5-738C-41B9-87FE-0C00E211BD8B}"/>
          </ac:spMkLst>
        </pc:spChg>
        <pc:spChg chg="add">
          <ac:chgData name="Deogaonkar, Neerja" userId="S::nxd180003@utdallas.edu::017f81bb-4ed0-4fbe-b0f8-290ef1d9a103" providerId="AD" clId="Web-{33793EC8-0F82-F229-A301-3CFD1B9B799B}" dt="2020-04-27T13:38:04.215" v="446"/>
          <ac:spMkLst>
            <pc:docMk/>
            <pc:sldMk cId="109857222" sldId="256"/>
            <ac:spMk id="190" creationId="{835EF3DD-7D43-4A27-8967-A92FD8CC9365}"/>
          </ac:spMkLst>
        </pc:spChg>
        <pc:spChg chg="add del">
          <ac:chgData name="Deogaonkar, Neerja" userId="S::nxd180003@utdallas.edu::017f81bb-4ed0-4fbe-b0f8-290ef1d9a103" providerId="AD" clId="Web-{33793EC8-0F82-F229-A301-3CFD1B9B799B}" dt="2020-04-27T13:38:04.215" v="445"/>
          <ac:spMkLst>
            <pc:docMk/>
            <pc:sldMk cId="109857222" sldId="256"/>
            <ac:spMk id="192" creationId="{57F6BDD4-E066-4008-8011-6CC31AEB4556}"/>
          </ac:spMkLst>
        </pc:spChg>
        <pc:spChg chg="add del">
          <ac:chgData name="Deogaonkar, Neerja" userId="S::nxd180003@utdallas.edu::017f81bb-4ed0-4fbe-b0f8-290ef1d9a103" providerId="AD" clId="Web-{33793EC8-0F82-F229-A301-3CFD1B9B799B}" dt="2020-04-27T13:38:04.215" v="445"/>
          <ac:spMkLst>
            <pc:docMk/>
            <pc:sldMk cId="109857222" sldId="256"/>
            <ac:spMk id="194" creationId="{2711A8FB-68FC-45FC-B01E-38F809E2D439}"/>
          </ac:spMkLst>
        </pc:spChg>
        <pc:spChg chg="add del">
          <ac:chgData name="Deogaonkar, Neerja" userId="S::nxd180003@utdallas.edu::017f81bb-4ed0-4fbe-b0f8-290ef1d9a103" providerId="AD" clId="Web-{33793EC8-0F82-F229-A301-3CFD1B9B799B}" dt="2020-04-27T13:38:04.215" v="445"/>
          <ac:spMkLst>
            <pc:docMk/>
            <pc:sldMk cId="109857222" sldId="256"/>
            <ac:spMk id="196" creationId="{2A865FE3-5FC9-4049-87CF-30019C46C0F5}"/>
          </ac:spMkLst>
        </pc:spChg>
        <pc:grpChg chg="add del">
          <ac:chgData name="Deogaonkar, Neerja" userId="S::nxd180003@utdallas.edu::017f81bb-4ed0-4fbe-b0f8-290ef1d9a103" providerId="AD" clId="Web-{33793EC8-0F82-F229-A301-3CFD1B9B799B}" dt="2020-04-27T12:58:19.436" v="88"/>
          <ac:grpSpMkLst>
            <pc:docMk/>
            <pc:sldMk cId="109857222" sldId="256"/>
            <ac:grpSpMk id="106" creationId="{9C6E8597-0CCE-4A8A-9326-AA52691A1C81}"/>
          </ac:grpSpMkLst>
        </pc:grpChg>
        <pc:grpChg chg="add del">
          <ac:chgData name="Deogaonkar, Neerja" userId="S::nxd180003@utdallas.edu::017f81bb-4ed0-4fbe-b0f8-290ef1d9a103" providerId="AD" clId="Web-{33793EC8-0F82-F229-A301-3CFD1B9B799B}" dt="2020-04-27T13:37:37.902" v="439"/>
          <ac:grpSpMkLst>
            <pc:docMk/>
            <pc:sldMk cId="109857222" sldId="256"/>
            <ac:grpSpMk id="170" creationId="{B63C2D82-D4FA-4A37-BB01-1E7B21E4FF20}"/>
          </ac:grpSpMkLst>
        </pc:grpChg>
        <pc:picChg chg="mod ord">
          <ac:chgData name="Deogaonkar, Neerja" userId="S::nxd180003@utdallas.edu::017f81bb-4ed0-4fbe-b0f8-290ef1d9a103" providerId="AD" clId="Web-{33793EC8-0F82-F229-A301-3CFD1B9B799B}" dt="2020-04-27T13:38:15.324" v="449" actId="14100"/>
          <ac:picMkLst>
            <pc:docMk/>
            <pc:sldMk cId="109857222" sldId="256"/>
            <ac:picMk id="3" creationId="{692B4660-A4C5-4307-8C3E-E31EEF524E1C}"/>
          </ac:picMkLst>
        </pc:picChg>
        <pc:picChg chg="add del mod">
          <ac:chgData name="Deogaonkar, Neerja" userId="S::nxd180003@utdallas.edu::017f81bb-4ed0-4fbe-b0f8-290ef1d9a103" providerId="AD" clId="Web-{33793EC8-0F82-F229-A301-3CFD1B9B799B}" dt="2020-04-27T12:52:09.840" v="37"/>
          <ac:picMkLst>
            <pc:docMk/>
            <pc:sldMk cId="109857222" sldId="256"/>
            <ac:picMk id="5" creationId="{E0C0723B-BBBD-4F40-8A35-7DA05E54EFF4}"/>
          </ac:picMkLst>
        </pc:picChg>
        <pc:picChg chg="add del mod ord">
          <ac:chgData name="Deogaonkar, Neerja" userId="S::nxd180003@utdallas.edu::017f81bb-4ed0-4fbe-b0f8-290ef1d9a103" providerId="AD" clId="Web-{33793EC8-0F82-F229-A301-3CFD1B9B799B}" dt="2020-04-27T13:31:43.525" v="404"/>
          <ac:picMkLst>
            <pc:docMk/>
            <pc:sldMk cId="109857222" sldId="256"/>
            <ac:picMk id="6" creationId="{E282CCEB-E3F9-4B12-ACB2-210156D10F9C}"/>
          </ac:picMkLst>
        </pc:picChg>
        <pc:picChg chg="add del mod">
          <ac:chgData name="Deogaonkar, Neerja" userId="S::nxd180003@utdallas.edu::017f81bb-4ed0-4fbe-b0f8-290ef1d9a103" providerId="AD" clId="Web-{33793EC8-0F82-F229-A301-3CFD1B9B799B}" dt="2020-04-27T13:36:04.730" v="426"/>
          <ac:picMkLst>
            <pc:docMk/>
            <pc:sldMk cId="109857222" sldId="256"/>
            <ac:picMk id="8" creationId="{96DBB4F8-3778-4FC2-8F6B-C57BF3D1382F}"/>
          </ac:picMkLst>
        </pc:picChg>
        <pc:picChg chg="add del mod ord">
          <ac:chgData name="Deogaonkar, Neerja" userId="S::nxd180003@utdallas.edu::017f81bb-4ed0-4fbe-b0f8-290ef1d9a103" providerId="AD" clId="Web-{33793EC8-0F82-F229-A301-3CFD1B9B799B}" dt="2020-04-27T13:37:40.574" v="440"/>
          <ac:picMkLst>
            <pc:docMk/>
            <pc:sldMk cId="109857222" sldId="256"/>
            <ac:picMk id="10" creationId="{32F7CC2A-A010-42B9-A67F-729437874062}"/>
          </ac:picMkLst>
        </pc:picChg>
        <pc:picChg chg="add del mod">
          <ac:chgData name="Deogaonkar, Neerja" userId="S::nxd180003@utdallas.edu::017f81bb-4ed0-4fbe-b0f8-290ef1d9a103" providerId="AD" clId="Web-{33793EC8-0F82-F229-A301-3CFD1B9B799B}" dt="2020-04-27T13:41:32.826" v="460"/>
          <ac:picMkLst>
            <pc:docMk/>
            <pc:sldMk cId="109857222" sldId="256"/>
            <ac:picMk id="12" creationId="{90EB4B06-27D8-4868-A3AC-8ECD4A0E1563}"/>
          </ac:picMkLst>
        </pc:picChg>
        <pc:picChg chg="del mod ord">
          <ac:chgData name="Deogaonkar, Neerja" userId="S::nxd180003@utdallas.edu::017f81bb-4ed0-4fbe-b0f8-290ef1d9a103" providerId="AD" clId="Web-{33793EC8-0F82-F229-A301-3CFD1B9B799B}" dt="2020-04-27T13:31:40.338" v="403"/>
          <ac:picMkLst>
            <pc:docMk/>
            <pc:sldMk cId="109857222" sldId="256"/>
            <ac:picMk id="27" creationId="{BC7B0BAB-77F6-49B5-BD77-62474E047D42}"/>
          </ac:picMkLst>
        </pc:picChg>
        <pc:cxnChg chg="add del">
          <ac:chgData name="Deogaonkar, Neerja" userId="S::nxd180003@utdallas.edu::017f81bb-4ed0-4fbe-b0f8-290ef1d9a103" providerId="AD" clId="Web-{33793EC8-0F82-F229-A301-3CFD1B9B799B}" dt="2020-04-27T13:33:01.276" v="411"/>
          <ac:cxnSpMkLst>
            <pc:docMk/>
            <pc:sldMk cId="109857222" sldId="256"/>
            <ac:cxnSpMk id="141" creationId="{43621FD4-D14D-45D5-9A57-9A2DE5EA59C0}"/>
          </ac:cxnSpMkLst>
        </pc:cxnChg>
        <pc:cxnChg chg="add del">
          <ac:chgData name="Deogaonkar, Neerja" userId="S::nxd180003@utdallas.edu::017f81bb-4ed0-4fbe-b0f8-290ef1d9a103" providerId="AD" clId="Web-{33793EC8-0F82-F229-A301-3CFD1B9B799B}" dt="2020-04-27T13:32:40.526" v="407"/>
          <ac:cxnSpMkLst>
            <pc:docMk/>
            <pc:sldMk cId="109857222" sldId="256"/>
            <ac:cxnSpMk id="146" creationId="{43621FD4-D14D-45D5-9A57-9A2DE5EA59C0}"/>
          </ac:cxnSpMkLst>
        </pc:cxnChg>
        <pc:cxnChg chg="add del">
          <ac:chgData name="Deogaonkar, Neerja" userId="S::nxd180003@utdallas.edu::017f81bb-4ed0-4fbe-b0f8-290ef1d9a103" providerId="AD" clId="Web-{33793EC8-0F82-F229-A301-3CFD1B9B799B}" dt="2020-04-27T13:37:20.840" v="437"/>
          <ac:cxnSpMkLst>
            <pc:docMk/>
            <pc:sldMk cId="109857222" sldId="256"/>
            <ac:cxnSpMk id="163" creationId="{2F61ABFD-DE05-41FD-A6B7-6D40196C1570}"/>
          </ac:cxnSpMkLst>
        </pc:cxnChg>
        <pc:cxnChg chg="add del">
          <ac:chgData name="Deogaonkar, Neerja" userId="S::nxd180003@utdallas.edu::017f81bb-4ed0-4fbe-b0f8-290ef1d9a103" providerId="AD" clId="Web-{33793EC8-0F82-F229-A301-3CFD1B9B799B}" dt="2020-04-27T13:37:44.277" v="441"/>
          <ac:cxnSpMkLst>
            <pc:docMk/>
            <pc:sldMk cId="109857222" sldId="256"/>
            <ac:cxnSpMk id="177" creationId="{2F61ABFD-DE05-41FD-A6B7-6D40196C1570}"/>
          </ac:cxnSpMkLst>
        </pc:cxnChg>
      </pc:sldChg>
      <pc:sldChg chg="modSp">
        <pc:chgData name="Deogaonkar, Neerja" userId="S::nxd180003@utdallas.edu::017f81bb-4ed0-4fbe-b0f8-290ef1d9a103" providerId="AD" clId="Web-{33793EC8-0F82-F229-A301-3CFD1B9B799B}" dt="2020-04-27T13:34:54.589" v="419" actId="20577"/>
        <pc:sldMkLst>
          <pc:docMk/>
          <pc:sldMk cId="2233392597" sldId="259"/>
        </pc:sldMkLst>
        <pc:spChg chg="mod">
          <ac:chgData name="Deogaonkar, Neerja" userId="S::nxd180003@utdallas.edu::017f81bb-4ed0-4fbe-b0f8-290ef1d9a103" providerId="AD" clId="Web-{33793EC8-0F82-F229-A301-3CFD1B9B799B}" dt="2020-04-27T13:34:54.589" v="419" actId="20577"/>
          <ac:spMkLst>
            <pc:docMk/>
            <pc:sldMk cId="2233392597" sldId="259"/>
            <ac:spMk id="2" creationId="{005990C1-66C4-4642-9FF8-8B11B7706C16}"/>
          </ac:spMkLst>
        </pc:spChg>
      </pc:sldChg>
      <pc:sldChg chg="addSp delSp modSp mod setBg setClrOvrMap">
        <pc:chgData name="Deogaonkar, Neerja" userId="S::nxd180003@utdallas.edu::017f81bb-4ed0-4fbe-b0f8-290ef1d9a103" providerId="AD" clId="Web-{33793EC8-0F82-F229-A301-3CFD1B9B799B}" dt="2020-04-27T12:45:35.181" v="13"/>
        <pc:sldMkLst>
          <pc:docMk/>
          <pc:sldMk cId="3718135894" sldId="263"/>
        </pc:sldMkLst>
        <pc:spChg chg="mod">
          <ac:chgData name="Deogaonkar, Neerja" userId="S::nxd180003@utdallas.edu::017f81bb-4ed0-4fbe-b0f8-290ef1d9a103" providerId="AD" clId="Web-{33793EC8-0F82-F229-A301-3CFD1B9B799B}" dt="2020-04-27T12:45:35.181" v="13"/>
          <ac:spMkLst>
            <pc:docMk/>
            <pc:sldMk cId="3718135894" sldId="263"/>
            <ac:spMk id="2" creationId="{005990C1-66C4-4642-9FF8-8B11B7706C16}"/>
          </ac:spMkLst>
        </pc:spChg>
        <pc:spChg chg="add del">
          <ac:chgData name="Deogaonkar, Neerja" userId="S::nxd180003@utdallas.edu::017f81bb-4ed0-4fbe-b0f8-290ef1d9a103" providerId="AD" clId="Web-{33793EC8-0F82-F229-A301-3CFD1B9B799B}" dt="2020-04-27T12:45:35.181" v="13"/>
          <ac:spMkLst>
            <pc:docMk/>
            <pc:sldMk cId="3718135894" sldId="263"/>
            <ac:spMk id="6" creationId="{9B76D444-2756-434F-AE61-96D69830C13E}"/>
          </ac:spMkLst>
        </pc:spChg>
        <pc:spChg chg="add del">
          <ac:chgData name="Deogaonkar, Neerja" userId="S::nxd180003@utdallas.edu::017f81bb-4ed0-4fbe-b0f8-290ef1d9a103" providerId="AD" clId="Web-{33793EC8-0F82-F229-A301-3CFD1B9B799B}" dt="2020-04-27T12:45:35.181" v="13"/>
          <ac:spMkLst>
            <pc:docMk/>
            <pc:sldMk cId="3718135894" sldId="263"/>
            <ac:spMk id="7" creationId="{A27B6159-7734-4564-9E0F-C4BC43C36E52}"/>
          </ac:spMkLst>
        </pc:spChg>
        <pc:spChg chg="add del">
          <ac:chgData name="Deogaonkar, Neerja" userId="S::nxd180003@utdallas.edu::017f81bb-4ed0-4fbe-b0f8-290ef1d9a103" providerId="AD" clId="Web-{33793EC8-0F82-F229-A301-3CFD1B9B799B}" dt="2020-04-27T12:45:35.181" v="13"/>
          <ac:spMkLst>
            <pc:docMk/>
            <pc:sldMk cId="3718135894" sldId="263"/>
            <ac:spMk id="8" creationId="{C57992C5-2C7E-4FBB-B7A6-4896A4501E83}"/>
          </ac:spMkLst>
        </pc:spChg>
        <pc:picChg chg="mod">
          <ac:chgData name="Deogaonkar, Neerja" userId="S::nxd180003@utdallas.edu::017f81bb-4ed0-4fbe-b0f8-290ef1d9a103" providerId="AD" clId="Web-{33793EC8-0F82-F229-A301-3CFD1B9B799B}" dt="2020-04-27T12:45:35.181" v="13"/>
          <ac:picMkLst>
            <pc:docMk/>
            <pc:sldMk cId="3718135894" sldId="263"/>
            <ac:picMk id="4" creationId="{50EFF4C5-E1E8-4867-8929-252E4DC875D9}"/>
          </ac:picMkLst>
        </pc:picChg>
        <pc:cxnChg chg="add del">
          <ac:chgData name="Deogaonkar, Neerja" userId="S::nxd180003@utdallas.edu::017f81bb-4ed0-4fbe-b0f8-290ef1d9a103" providerId="AD" clId="Web-{33793EC8-0F82-F229-A301-3CFD1B9B799B}" dt="2020-04-27T12:45:35.181" v="13"/>
          <ac:cxnSpMkLst>
            <pc:docMk/>
            <pc:sldMk cId="3718135894" sldId="263"/>
            <ac:cxnSpMk id="10" creationId="{E2FFB46B-05BC-4950-B18A-9593FDAE6ED7}"/>
          </ac:cxnSpMkLst>
        </pc:cxnChg>
      </pc:sldChg>
      <pc:sldChg chg="addSp delSp modSp">
        <pc:chgData name="Deogaonkar, Neerja" userId="S::nxd180003@utdallas.edu::017f81bb-4ed0-4fbe-b0f8-290ef1d9a103" providerId="AD" clId="Web-{33793EC8-0F82-F229-A301-3CFD1B9B799B}" dt="2020-04-27T12:48:42.760" v="23"/>
        <pc:sldMkLst>
          <pc:docMk/>
          <pc:sldMk cId="2053129496" sldId="264"/>
        </pc:sldMkLst>
        <pc:spChg chg="mod">
          <ac:chgData name="Deogaonkar, Neerja" userId="S::nxd180003@utdallas.edu::017f81bb-4ed0-4fbe-b0f8-290ef1d9a103" providerId="AD" clId="Web-{33793EC8-0F82-F229-A301-3CFD1B9B799B}" dt="2020-04-27T12:48:42.760" v="23"/>
          <ac:spMkLst>
            <pc:docMk/>
            <pc:sldMk cId="2053129496" sldId="264"/>
            <ac:spMk id="2" creationId="{005990C1-66C4-4642-9FF8-8B11B7706C16}"/>
          </ac:spMkLst>
        </pc:spChg>
        <pc:spChg chg="del">
          <ac:chgData name="Deogaonkar, Neerja" userId="S::nxd180003@utdallas.edu::017f81bb-4ed0-4fbe-b0f8-290ef1d9a103" providerId="AD" clId="Web-{33793EC8-0F82-F229-A301-3CFD1B9B799B}" dt="2020-04-27T12:48:42.760" v="23"/>
          <ac:spMkLst>
            <pc:docMk/>
            <pc:sldMk cId="2053129496" sldId="264"/>
            <ac:spMk id="7" creationId="{3A5B4632-C963-4296-86F0-79AA9EA5AE98}"/>
          </ac:spMkLst>
        </pc:spChg>
        <pc:spChg chg="add">
          <ac:chgData name="Deogaonkar, Neerja" userId="S::nxd180003@utdallas.edu::017f81bb-4ed0-4fbe-b0f8-290ef1d9a103" providerId="AD" clId="Web-{33793EC8-0F82-F229-A301-3CFD1B9B799B}" dt="2020-04-27T12:48:42.760" v="23"/>
          <ac:spMkLst>
            <pc:docMk/>
            <pc:sldMk cId="2053129496" sldId="264"/>
            <ac:spMk id="13" creationId="{122F9423-F4B1-45D4-8445-E9991ECCBCCF}"/>
          </ac:spMkLst>
        </pc:spChg>
        <pc:grpChg chg="add">
          <ac:chgData name="Deogaonkar, Neerja" userId="S::nxd180003@utdallas.edu::017f81bb-4ed0-4fbe-b0f8-290ef1d9a103" providerId="AD" clId="Web-{33793EC8-0F82-F229-A301-3CFD1B9B799B}" dt="2020-04-27T12:48:42.760" v="23"/>
          <ac:grpSpMkLst>
            <pc:docMk/>
            <pc:sldMk cId="2053129496" sldId="264"/>
            <ac:grpSpMk id="15" creationId="{770AE191-D2EA-45C9-A44D-830C188F74CB}"/>
          </ac:grpSpMkLst>
        </pc:grpChg>
        <pc:graphicFrameChg chg="mod modGraphic">
          <ac:chgData name="Deogaonkar, Neerja" userId="S::nxd180003@utdallas.edu::017f81bb-4ed0-4fbe-b0f8-290ef1d9a103" providerId="AD" clId="Web-{33793EC8-0F82-F229-A301-3CFD1B9B799B}" dt="2020-04-27T12:48:42.760" v="23"/>
          <ac:graphicFrameMkLst>
            <pc:docMk/>
            <pc:sldMk cId="2053129496" sldId="264"/>
            <ac:graphicFrameMk id="8" creationId="{614F07AF-81B3-4E2C-89C7-6B1B73C80DA4}"/>
          </ac:graphicFrameMkLst>
        </pc:graphicFrameChg>
      </pc:sldChg>
      <pc:sldChg chg="addSp delSp modSp mod setBg">
        <pc:chgData name="Deogaonkar, Neerja" userId="S::nxd180003@utdallas.edu::017f81bb-4ed0-4fbe-b0f8-290ef1d9a103" providerId="AD" clId="Web-{33793EC8-0F82-F229-A301-3CFD1B9B799B}" dt="2020-04-27T12:43:00.883" v="4"/>
        <pc:sldMkLst>
          <pc:docMk/>
          <pc:sldMk cId="3711044715" sldId="269"/>
        </pc:sldMkLst>
        <pc:spChg chg="mod">
          <ac:chgData name="Deogaonkar, Neerja" userId="S::nxd180003@utdallas.edu::017f81bb-4ed0-4fbe-b0f8-290ef1d9a103" providerId="AD" clId="Web-{33793EC8-0F82-F229-A301-3CFD1B9B799B}" dt="2020-04-27T12:43:00.883" v="4"/>
          <ac:spMkLst>
            <pc:docMk/>
            <pc:sldMk cId="3711044715" sldId="269"/>
            <ac:spMk id="2" creationId="{2028E054-39E3-4F31-B889-D52234D4B378}"/>
          </ac:spMkLst>
        </pc:spChg>
        <pc:spChg chg="mod">
          <ac:chgData name="Deogaonkar, Neerja" userId="S::nxd180003@utdallas.edu::017f81bb-4ed0-4fbe-b0f8-290ef1d9a103" providerId="AD" clId="Web-{33793EC8-0F82-F229-A301-3CFD1B9B799B}" dt="2020-04-27T12:43:00.883" v="4"/>
          <ac:spMkLst>
            <pc:docMk/>
            <pc:sldMk cId="3711044715" sldId="269"/>
            <ac:spMk id="3" creationId="{6D63BE25-FEEF-47F2-8A31-C86B641B4549}"/>
          </ac:spMkLst>
        </pc:spChg>
        <pc:spChg chg="add">
          <ac:chgData name="Deogaonkar, Neerja" userId="S::nxd180003@utdallas.edu::017f81bb-4ed0-4fbe-b0f8-290ef1d9a103" providerId="AD" clId="Web-{33793EC8-0F82-F229-A301-3CFD1B9B799B}" dt="2020-04-27T12:43:00.883" v="4"/>
          <ac:spMkLst>
            <pc:docMk/>
            <pc:sldMk cId="3711044715" sldId="269"/>
            <ac:spMk id="7" creationId="{CBB2B1F0-0DD6-4744-9A46-7A344FB48E40}"/>
          </ac:spMkLst>
        </pc:spChg>
        <pc:spChg chg="add del">
          <ac:chgData name="Deogaonkar, Neerja" userId="S::nxd180003@utdallas.edu::017f81bb-4ed0-4fbe-b0f8-290ef1d9a103" providerId="AD" clId="Web-{33793EC8-0F82-F229-A301-3CFD1B9B799B}" dt="2020-04-27T12:42:55.211" v="3"/>
          <ac:spMkLst>
            <pc:docMk/>
            <pc:sldMk cId="3711044715" sldId="269"/>
            <ac:spMk id="8" creationId="{CBB2B1F0-0DD6-4744-9A46-7A344FB48E40}"/>
          </ac:spMkLst>
        </pc:spChg>
        <pc:spChg chg="add del">
          <ac:chgData name="Deogaonkar, Neerja" userId="S::nxd180003@utdallas.edu::017f81bb-4ed0-4fbe-b0f8-290ef1d9a103" providerId="AD" clId="Web-{33793EC8-0F82-F229-A301-3CFD1B9B799B}" dt="2020-04-27T12:42:55.211" v="3"/>
          <ac:spMkLst>
            <pc:docMk/>
            <pc:sldMk cId="3711044715" sldId="269"/>
            <ac:spMk id="10" creationId="{52D502E5-F6B4-4D58-B4AE-FC466FF15EE8}"/>
          </ac:spMkLst>
        </pc:spChg>
        <pc:spChg chg="add">
          <ac:chgData name="Deogaonkar, Neerja" userId="S::nxd180003@utdallas.edu::017f81bb-4ed0-4fbe-b0f8-290ef1d9a103" providerId="AD" clId="Web-{33793EC8-0F82-F229-A301-3CFD1B9B799B}" dt="2020-04-27T12:43:00.883" v="4"/>
          <ac:spMkLst>
            <pc:docMk/>
            <pc:sldMk cId="3711044715" sldId="269"/>
            <ac:spMk id="11" creationId="{52D502E5-F6B4-4D58-B4AE-FC466FF15EE8}"/>
          </ac:spMkLst>
        </pc:spChg>
        <pc:spChg chg="add del">
          <ac:chgData name="Deogaonkar, Neerja" userId="S::nxd180003@utdallas.edu::017f81bb-4ed0-4fbe-b0f8-290ef1d9a103" providerId="AD" clId="Web-{33793EC8-0F82-F229-A301-3CFD1B9B799B}" dt="2020-04-27T12:42:55.211" v="3"/>
          <ac:spMkLst>
            <pc:docMk/>
            <pc:sldMk cId="3711044715" sldId="269"/>
            <ac:spMk id="12" creationId="{9DECDBF4-02B6-4BB4-B65B-B8107AD6A9E8}"/>
          </ac:spMkLst>
        </pc:spChg>
        <pc:spChg chg="add">
          <ac:chgData name="Deogaonkar, Neerja" userId="S::nxd180003@utdallas.edu::017f81bb-4ed0-4fbe-b0f8-290ef1d9a103" providerId="AD" clId="Web-{33793EC8-0F82-F229-A301-3CFD1B9B799B}" dt="2020-04-27T12:43:00.883" v="4"/>
          <ac:spMkLst>
            <pc:docMk/>
            <pc:sldMk cId="3711044715" sldId="269"/>
            <ac:spMk id="13" creationId="{9DECDBF4-02B6-4BB4-B65B-B8107AD6A9E8}"/>
          </ac:spMkLst>
        </pc:spChg>
        <pc:picChg chg="add del">
          <ac:chgData name="Deogaonkar, Neerja" userId="S::nxd180003@utdallas.edu::017f81bb-4ed0-4fbe-b0f8-290ef1d9a103" providerId="AD" clId="Web-{33793EC8-0F82-F229-A301-3CFD1B9B799B}" dt="2020-04-27T12:42:35.633" v="1"/>
          <ac:picMkLst>
            <pc:docMk/>
            <pc:sldMk cId="3711044715" sldId="269"/>
            <ac:picMk id="6" creationId="{88021CFE-3FA2-49F4-BAD5-CEB900C076D2}"/>
          </ac:picMkLst>
        </pc:picChg>
        <pc:cxnChg chg="add del">
          <ac:chgData name="Deogaonkar, Neerja" userId="S::nxd180003@utdallas.edu::017f81bb-4ed0-4fbe-b0f8-290ef1d9a103" providerId="AD" clId="Web-{33793EC8-0F82-F229-A301-3CFD1B9B799B}" dt="2020-04-27T12:42:35.633" v="1"/>
          <ac:cxnSpMkLst>
            <pc:docMk/>
            <pc:sldMk cId="3711044715" sldId="269"/>
            <ac:cxnSpMk id="9" creationId="{A7F400EE-A8A5-48AF-B4D6-291B52C6F0B0}"/>
          </ac:cxnSpMkLst>
        </pc:cxnChg>
      </pc:sldChg>
      <pc:sldChg chg="addSp delSp modSp">
        <pc:chgData name="Deogaonkar, Neerja" userId="S::nxd180003@utdallas.edu::017f81bb-4ed0-4fbe-b0f8-290ef1d9a103" providerId="AD" clId="Web-{33793EC8-0F82-F229-A301-3CFD1B9B799B}" dt="2020-04-27T13:27:44.399" v="391" actId="14100"/>
        <pc:sldMkLst>
          <pc:docMk/>
          <pc:sldMk cId="812322660" sldId="271"/>
        </pc:sldMkLst>
        <pc:spChg chg="mod">
          <ac:chgData name="Deogaonkar, Neerja" userId="S::nxd180003@utdallas.edu::017f81bb-4ed0-4fbe-b0f8-290ef1d9a103" providerId="AD" clId="Web-{33793EC8-0F82-F229-A301-3CFD1B9B799B}" dt="2020-04-27T13:27:21.055" v="383" actId="1076"/>
          <ac:spMkLst>
            <pc:docMk/>
            <pc:sldMk cId="812322660" sldId="271"/>
            <ac:spMk id="2" creationId="{0D30810D-7DE4-4896-8191-B6EC8399AAC2}"/>
          </ac:spMkLst>
        </pc:spChg>
        <pc:spChg chg="mod">
          <ac:chgData name="Deogaonkar, Neerja" userId="S::nxd180003@utdallas.edu::017f81bb-4ed0-4fbe-b0f8-290ef1d9a103" providerId="AD" clId="Web-{33793EC8-0F82-F229-A301-3CFD1B9B799B}" dt="2020-04-27T13:27:44.399" v="391" actId="14100"/>
          <ac:spMkLst>
            <pc:docMk/>
            <pc:sldMk cId="812322660" sldId="271"/>
            <ac:spMk id="3" creationId="{85A75592-0D36-4FE8-893B-B2B283D255AE}"/>
          </ac:spMkLst>
        </pc:spChg>
        <pc:spChg chg="add del">
          <ac:chgData name="Deogaonkar, Neerja" userId="S::nxd180003@utdallas.edu::017f81bb-4ed0-4fbe-b0f8-290ef1d9a103" providerId="AD" clId="Web-{33793EC8-0F82-F229-A301-3CFD1B9B799B}" dt="2020-04-27T12:48:01.385" v="22"/>
          <ac:spMkLst>
            <pc:docMk/>
            <pc:sldMk cId="812322660" sldId="271"/>
            <ac:spMk id="8" creationId="{1C799903-48D5-4A31-A1A2-541072D9771E}"/>
          </ac:spMkLst>
        </pc:spChg>
        <pc:spChg chg="add del">
          <ac:chgData name="Deogaonkar, Neerja" userId="S::nxd180003@utdallas.edu::017f81bb-4ed0-4fbe-b0f8-290ef1d9a103" providerId="AD" clId="Web-{33793EC8-0F82-F229-A301-3CFD1B9B799B}" dt="2020-04-27T12:48:01.385" v="22"/>
          <ac:spMkLst>
            <pc:docMk/>
            <pc:sldMk cId="812322660" sldId="271"/>
            <ac:spMk id="10" creationId="{8EFFF109-FC58-4FD3-BE05-9775A1310F55}"/>
          </ac:spMkLst>
        </pc:spChg>
        <pc:spChg chg="add del">
          <ac:chgData name="Deogaonkar, Neerja" userId="S::nxd180003@utdallas.edu::017f81bb-4ed0-4fbe-b0f8-290ef1d9a103" providerId="AD" clId="Web-{33793EC8-0F82-F229-A301-3CFD1B9B799B}" dt="2020-04-27T12:48:01.385" v="22"/>
          <ac:spMkLst>
            <pc:docMk/>
            <pc:sldMk cId="812322660" sldId="271"/>
            <ac:spMk id="12" creationId="{E1B96AD6-92A9-4273-A62B-96A1C3E0BA95}"/>
          </ac:spMkLst>
        </pc:spChg>
        <pc:spChg chg="add del">
          <ac:chgData name="Deogaonkar, Neerja" userId="S::nxd180003@utdallas.edu::017f81bb-4ed0-4fbe-b0f8-290ef1d9a103" providerId="AD" clId="Web-{33793EC8-0F82-F229-A301-3CFD1B9B799B}" dt="2020-04-27T12:48:01.385" v="22"/>
          <ac:spMkLst>
            <pc:docMk/>
            <pc:sldMk cId="812322660" sldId="271"/>
            <ac:spMk id="14" creationId="{463EEC44-1BA3-44ED-81FC-A644B04B2A44}"/>
          </ac:spMkLst>
        </pc:spChg>
        <pc:spChg chg="add del">
          <ac:chgData name="Deogaonkar, Neerja" userId="S::nxd180003@utdallas.edu::017f81bb-4ed0-4fbe-b0f8-290ef1d9a103" providerId="AD" clId="Web-{33793EC8-0F82-F229-A301-3CFD1B9B799B}" dt="2020-04-27T12:48:01.369" v="21"/>
          <ac:spMkLst>
            <pc:docMk/>
            <pc:sldMk cId="812322660" sldId="271"/>
            <ac:spMk id="16" creationId="{DAF1966E-FD40-4A4A-B61B-C4DF7FA05F06}"/>
          </ac:spMkLst>
        </pc:spChg>
        <pc:spChg chg="add del">
          <ac:chgData name="Deogaonkar, Neerja" userId="S::nxd180003@utdallas.edu::017f81bb-4ed0-4fbe-b0f8-290ef1d9a103" providerId="AD" clId="Web-{33793EC8-0F82-F229-A301-3CFD1B9B799B}" dt="2020-04-27T12:48:01.369" v="21"/>
          <ac:spMkLst>
            <pc:docMk/>
            <pc:sldMk cId="812322660" sldId="271"/>
            <ac:spMk id="17" creationId="{047BFA19-D45E-416B-A404-7AF2F3F27017}"/>
          </ac:spMkLst>
        </pc:spChg>
        <pc:spChg chg="add del">
          <ac:chgData name="Deogaonkar, Neerja" userId="S::nxd180003@utdallas.edu::017f81bb-4ed0-4fbe-b0f8-290ef1d9a103" providerId="AD" clId="Web-{33793EC8-0F82-F229-A301-3CFD1B9B799B}" dt="2020-04-27T12:48:01.369" v="21"/>
          <ac:spMkLst>
            <pc:docMk/>
            <pc:sldMk cId="812322660" sldId="271"/>
            <ac:spMk id="18" creationId="{8E0105E7-23DB-4CF2-8258-FF47C7620F6E}"/>
          </ac:spMkLst>
        </pc:spChg>
        <pc:spChg chg="add del">
          <ac:chgData name="Deogaonkar, Neerja" userId="S::nxd180003@utdallas.edu::017f81bb-4ed0-4fbe-b0f8-290ef1d9a103" providerId="AD" clId="Web-{33793EC8-0F82-F229-A301-3CFD1B9B799B}" dt="2020-04-27T12:47:55.557" v="19"/>
          <ac:spMkLst>
            <pc:docMk/>
            <pc:sldMk cId="812322660" sldId="271"/>
            <ac:spMk id="19" creationId="{F837543A-6020-4505-A233-C9DB4BF74011}"/>
          </ac:spMkLst>
        </pc:spChg>
        <pc:spChg chg="add del">
          <ac:chgData name="Deogaonkar, Neerja" userId="S::nxd180003@utdallas.edu::017f81bb-4ed0-4fbe-b0f8-290ef1d9a103" providerId="AD" clId="Web-{33793EC8-0F82-F229-A301-3CFD1B9B799B}" dt="2020-04-27T12:48:01.369" v="21"/>
          <ac:spMkLst>
            <pc:docMk/>
            <pc:sldMk cId="812322660" sldId="271"/>
            <ac:spMk id="20" creationId="{074B4F7D-14B2-478B-8BF5-01E4E0C5D263}"/>
          </ac:spMkLst>
        </pc:spChg>
        <pc:spChg chg="add del">
          <ac:chgData name="Deogaonkar, Neerja" userId="S::nxd180003@utdallas.edu::017f81bb-4ed0-4fbe-b0f8-290ef1d9a103" providerId="AD" clId="Web-{33793EC8-0F82-F229-A301-3CFD1B9B799B}" dt="2020-04-27T12:47:55.557" v="19"/>
          <ac:spMkLst>
            <pc:docMk/>
            <pc:sldMk cId="812322660" sldId="271"/>
            <ac:spMk id="21" creationId="{35B16301-FB18-48BA-A6DD-C37CAF6F9A18}"/>
          </ac:spMkLst>
        </pc:spChg>
        <pc:spChg chg="add">
          <ac:chgData name="Deogaonkar, Neerja" userId="S::nxd180003@utdallas.edu::017f81bb-4ed0-4fbe-b0f8-290ef1d9a103" providerId="AD" clId="Web-{33793EC8-0F82-F229-A301-3CFD1B9B799B}" dt="2020-04-27T12:48:01.385" v="22"/>
          <ac:spMkLst>
            <pc:docMk/>
            <pc:sldMk cId="812322660" sldId="271"/>
            <ac:spMk id="22" creationId="{F837543A-6020-4505-A233-C9DB4BF74011}"/>
          </ac:spMkLst>
        </pc:spChg>
        <pc:spChg chg="add del">
          <ac:chgData name="Deogaonkar, Neerja" userId="S::nxd180003@utdallas.edu::017f81bb-4ed0-4fbe-b0f8-290ef1d9a103" providerId="AD" clId="Web-{33793EC8-0F82-F229-A301-3CFD1B9B799B}" dt="2020-04-27T12:47:55.557" v="19"/>
          <ac:spMkLst>
            <pc:docMk/>
            <pc:sldMk cId="812322660" sldId="271"/>
            <ac:spMk id="23" creationId="{C3C0D90E-074A-4F52-9B11-B52BEF4BCBE5}"/>
          </ac:spMkLst>
        </pc:spChg>
        <pc:spChg chg="add">
          <ac:chgData name="Deogaonkar, Neerja" userId="S::nxd180003@utdallas.edu::017f81bb-4ed0-4fbe-b0f8-290ef1d9a103" providerId="AD" clId="Web-{33793EC8-0F82-F229-A301-3CFD1B9B799B}" dt="2020-04-27T12:48:01.385" v="22"/>
          <ac:spMkLst>
            <pc:docMk/>
            <pc:sldMk cId="812322660" sldId="271"/>
            <ac:spMk id="24" creationId="{35B16301-FB18-48BA-A6DD-C37CAF6F9A18}"/>
          </ac:spMkLst>
        </pc:spChg>
        <pc:spChg chg="add del">
          <ac:chgData name="Deogaonkar, Neerja" userId="S::nxd180003@utdallas.edu::017f81bb-4ed0-4fbe-b0f8-290ef1d9a103" providerId="AD" clId="Web-{33793EC8-0F82-F229-A301-3CFD1B9B799B}" dt="2020-04-27T12:47:55.557" v="19"/>
          <ac:spMkLst>
            <pc:docMk/>
            <pc:sldMk cId="812322660" sldId="271"/>
            <ac:spMk id="25" creationId="{CABBD4C1-E6F8-46F6-8152-A8A97490BF4D}"/>
          </ac:spMkLst>
        </pc:spChg>
        <pc:spChg chg="add">
          <ac:chgData name="Deogaonkar, Neerja" userId="S::nxd180003@utdallas.edu::017f81bb-4ed0-4fbe-b0f8-290ef1d9a103" providerId="AD" clId="Web-{33793EC8-0F82-F229-A301-3CFD1B9B799B}" dt="2020-04-27T12:48:01.385" v="22"/>
          <ac:spMkLst>
            <pc:docMk/>
            <pc:sldMk cId="812322660" sldId="271"/>
            <ac:spMk id="26" creationId="{C3C0D90E-074A-4F52-9B11-B52BEF4BCBE5}"/>
          </ac:spMkLst>
        </pc:spChg>
        <pc:spChg chg="add del">
          <ac:chgData name="Deogaonkar, Neerja" userId="S::nxd180003@utdallas.edu::017f81bb-4ed0-4fbe-b0f8-290ef1d9a103" providerId="AD" clId="Web-{33793EC8-0F82-F229-A301-3CFD1B9B799B}" dt="2020-04-27T12:47:55.557" v="19"/>
          <ac:spMkLst>
            <pc:docMk/>
            <pc:sldMk cId="812322660" sldId="271"/>
            <ac:spMk id="27" creationId="{83BA5EF5-1FE9-4BF9-83BB-269BCDDF6156}"/>
          </ac:spMkLst>
        </pc:spChg>
        <pc:spChg chg="add">
          <ac:chgData name="Deogaonkar, Neerja" userId="S::nxd180003@utdallas.edu::017f81bb-4ed0-4fbe-b0f8-290ef1d9a103" providerId="AD" clId="Web-{33793EC8-0F82-F229-A301-3CFD1B9B799B}" dt="2020-04-27T12:48:01.385" v="22"/>
          <ac:spMkLst>
            <pc:docMk/>
            <pc:sldMk cId="812322660" sldId="271"/>
            <ac:spMk id="28" creationId="{CABBD4C1-E6F8-46F6-8152-A8A97490BF4D}"/>
          </ac:spMkLst>
        </pc:spChg>
        <pc:spChg chg="add">
          <ac:chgData name="Deogaonkar, Neerja" userId="S::nxd180003@utdallas.edu::017f81bb-4ed0-4fbe-b0f8-290ef1d9a103" providerId="AD" clId="Web-{33793EC8-0F82-F229-A301-3CFD1B9B799B}" dt="2020-04-27T12:48:01.385" v="22"/>
          <ac:spMkLst>
            <pc:docMk/>
            <pc:sldMk cId="812322660" sldId="271"/>
            <ac:spMk id="30" creationId="{83BA5EF5-1FE9-4BF9-83BB-269BCDDF6156}"/>
          </ac:spMkLst>
        </pc:spChg>
        <pc:spChg chg="add del">
          <ac:chgData name="Deogaonkar, Neerja" userId="S::nxd180003@utdallas.edu::017f81bb-4ed0-4fbe-b0f8-290ef1d9a103" providerId="AD" clId="Web-{33793EC8-0F82-F229-A301-3CFD1B9B799B}" dt="2020-04-27T12:47:55.557" v="19"/>
          <ac:spMkLst>
            <pc:docMk/>
            <pc:sldMk cId="812322660" sldId="271"/>
            <ac:spMk id="31" creationId="{88853921-7BC9-4BDE-ACAB-133C683C82D6}"/>
          </ac:spMkLst>
        </pc:spChg>
        <pc:spChg chg="add del">
          <ac:chgData name="Deogaonkar, Neerja" userId="S::nxd180003@utdallas.edu::017f81bb-4ed0-4fbe-b0f8-290ef1d9a103" providerId="AD" clId="Web-{33793EC8-0F82-F229-A301-3CFD1B9B799B}" dt="2020-04-27T12:47:55.557" v="19"/>
          <ac:spMkLst>
            <pc:docMk/>
            <pc:sldMk cId="812322660" sldId="271"/>
            <ac:spMk id="33" creationId="{09192968-3AE7-4470-A61C-97294BB92731}"/>
          </ac:spMkLst>
        </pc:spChg>
        <pc:spChg chg="add">
          <ac:chgData name="Deogaonkar, Neerja" userId="S::nxd180003@utdallas.edu::017f81bb-4ed0-4fbe-b0f8-290ef1d9a103" providerId="AD" clId="Web-{33793EC8-0F82-F229-A301-3CFD1B9B799B}" dt="2020-04-27T12:48:01.385" v="22"/>
          <ac:spMkLst>
            <pc:docMk/>
            <pc:sldMk cId="812322660" sldId="271"/>
            <ac:spMk id="34" creationId="{88853921-7BC9-4BDE-ACAB-133C683C82D6}"/>
          </ac:spMkLst>
        </pc:spChg>
        <pc:spChg chg="add del">
          <ac:chgData name="Deogaonkar, Neerja" userId="S::nxd180003@utdallas.edu::017f81bb-4ed0-4fbe-b0f8-290ef1d9a103" providerId="AD" clId="Web-{33793EC8-0F82-F229-A301-3CFD1B9B799B}" dt="2020-04-27T12:47:55.557" v="19"/>
          <ac:spMkLst>
            <pc:docMk/>
            <pc:sldMk cId="812322660" sldId="271"/>
            <ac:spMk id="35" creationId="{3AB72E55-43E4-4356-BFE8-E2102CB0B505}"/>
          </ac:spMkLst>
        </pc:spChg>
        <pc:spChg chg="add">
          <ac:chgData name="Deogaonkar, Neerja" userId="S::nxd180003@utdallas.edu::017f81bb-4ed0-4fbe-b0f8-290ef1d9a103" providerId="AD" clId="Web-{33793EC8-0F82-F229-A301-3CFD1B9B799B}" dt="2020-04-27T12:48:01.385" v="22"/>
          <ac:spMkLst>
            <pc:docMk/>
            <pc:sldMk cId="812322660" sldId="271"/>
            <ac:spMk id="36" creationId="{09192968-3AE7-4470-A61C-97294BB92731}"/>
          </ac:spMkLst>
        </pc:spChg>
        <pc:spChg chg="add">
          <ac:chgData name="Deogaonkar, Neerja" userId="S::nxd180003@utdallas.edu::017f81bb-4ed0-4fbe-b0f8-290ef1d9a103" providerId="AD" clId="Web-{33793EC8-0F82-F229-A301-3CFD1B9B799B}" dt="2020-04-27T12:48:01.385" v="22"/>
          <ac:spMkLst>
            <pc:docMk/>
            <pc:sldMk cId="812322660" sldId="271"/>
            <ac:spMk id="37" creationId="{3AB72E55-43E4-4356-BFE8-E2102CB0B505}"/>
          </ac:spMkLst>
        </pc:spChg>
        <pc:cxnChg chg="add del">
          <ac:chgData name="Deogaonkar, Neerja" userId="S::nxd180003@utdallas.edu::017f81bb-4ed0-4fbe-b0f8-290ef1d9a103" providerId="AD" clId="Web-{33793EC8-0F82-F229-A301-3CFD1B9B799B}" dt="2020-04-27T12:47:55.557" v="19"/>
          <ac:cxnSpMkLst>
            <pc:docMk/>
            <pc:sldMk cId="812322660" sldId="271"/>
            <ac:cxnSpMk id="29" creationId="{4B3BCACB-5880-460B-9606-8C433A9AF99D}"/>
          </ac:cxnSpMkLst>
        </pc:cxnChg>
        <pc:cxnChg chg="add">
          <ac:chgData name="Deogaonkar, Neerja" userId="S::nxd180003@utdallas.edu::017f81bb-4ed0-4fbe-b0f8-290ef1d9a103" providerId="AD" clId="Web-{33793EC8-0F82-F229-A301-3CFD1B9B799B}" dt="2020-04-27T12:48:01.385" v="22"/>
          <ac:cxnSpMkLst>
            <pc:docMk/>
            <pc:sldMk cId="812322660" sldId="271"/>
            <ac:cxnSpMk id="32" creationId="{4B3BCACB-5880-460B-9606-8C433A9AF99D}"/>
          </ac:cxnSpMkLst>
        </pc:cxnChg>
      </pc:sldChg>
      <pc:sldChg chg="addSp delSp modSp">
        <pc:chgData name="Deogaonkar, Neerja" userId="S::nxd180003@utdallas.edu::017f81bb-4ed0-4fbe-b0f8-290ef1d9a103" providerId="AD" clId="Web-{33793EC8-0F82-F229-A301-3CFD1B9B799B}" dt="2020-04-27T12:46:36.806" v="17"/>
        <pc:sldMkLst>
          <pc:docMk/>
          <pc:sldMk cId="744864710" sldId="272"/>
        </pc:sldMkLst>
        <pc:spChg chg="mod">
          <ac:chgData name="Deogaonkar, Neerja" userId="S::nxd180003@utdallas.edu::017f81bb-4ed0-4fbe-b0f8-290ef1d9a103" providerId="AD" clId="Web-{33793EC8-0F82-F229-A301-3CFD1B9B799B}" dt="2020-04-27T12:46:36.806" v="17"/>
          <ac:spMkLst>
            <pc:docMk/>
            <pc:sldMk cId="744864710" sldId="272"/>
            <ac:spMk id="2" creationId="{005990C1-66C4-4642-9FF8-8B11B7706C16}"/>
          </ac:spMkLst>
        </pc:spChg>
        <pc:spChg chg="del mod">
          <ac:chgData name="Deogaonkar, Neerja" userId="S::nxd180003@utdallas.edu::017f81bb-4ed0-4fbe-b0f8-290ef1d9a103" providerId="AD" clId="Web-{33793EC8-0F82-F229-A301-3CFD1B9B799B}" dt="2020-04-27T12:46:36.806" v="17"/>
          <ac:spMkLst>
            <pc:docMk/>
            <pc:sldMk cId="744864710" sldId="272"/>
            <ac:spMk id="3" creationId="{4BD3B631-B756-4453-9B40-6C7A4313718A}"/>
          </ac:spMkLst>
        </pc:spChg>
        <pc:spChg chg="del">
          <ac:chgData name="Deogaonkar, Neerja" userId="S::nxd180003@utdallas.edu::017f81bb-4ed0-4fbe-b0f8-290ef1d9a103" providerId="AD" clId="Web-{33793EC8-0F82-F229-A301-3CFD1B9B799B}" dt="2020-04-27T12:46:00.963" v="14"/>
          <ac:spMkLst>
            <pc:docMk/>
            <pc:sldMk cId="744864710" sldId="272"/>
            <ac:spMk id="16" creationId="{907EF6B7-1338-4443-8C46-6A318D952DFD}"/>
          </ac:spMkLst>
        </pc:spChg>
        <pc:spChg chg="del">
          <ac:chgData name="Deogaonkar, Neerja" userId="S::nxd180003@utdallas.edu::017f81bb-4ed0-4fbe-b0f8-290ef1d9a103" providerId="AD" clId="Web-{33793EC8-0F82-F229-A301-3CFD1B9B799B}" dt="2020-04-27T12:46:00.963" v="14"/>
          <ac:spMkLst>
            <pc:docMk/>
            <pc:sldMk cId="744864710" sldId="272"/>
            <ac:spMk id="18" creationId="{DAAE4CDD-124C-4DCF-9584-B6033B545DD5}"/>
          </ac:spMkLst>
        </pc:spChg>
        <pc:spChg chg="del">
          <ac:chgData name="Deogaonkar, Neerja" userId="S::nxd180003@utdallas.edu::017f81bb-4ed0-4fbe-b0f8-290ef1d9a103" providerId="AD" clId="Web-{33793EC8-0F82-F229-A301-3CFD1B9B799B}" dt="2020-04-27T12:46:00.963" v="14"/>
          <ac:spMkLst>
            <pc:docMk/>
            <pc:sldMk cId="744864710" sldId="272"/>
            <ac:spMk id="21" creationId="{081E4A58-353D-44AE-B2FC-2A74E2E400F7}"/>
          </ac:spMkLst>
        </pc:spChg>
        <pc:spChg chg="add del">
          <ac:chgData name="Deogaonkar, Neerja" userId="S::nxd180003@utdallas.edu::017f81bb-4ed0-4fbe-b0f8-290ef1d9a103" providerId="AD" clId="Web-{33793EC8-0F82-F229-A301-3CFD1B9B799B}" dt="2020-04-27T12:46:36.806" v="17"/>
          <ac:spMkLst>
            <pc:docMk/>
            <pc:sldMk cId="744864710" sldId="272"/>
            <ac:spMk id="23" creationId="{DAF1966E-FD40-4A4A-B61B-C4DF7FA05F06}"/>
          </ac:spMkLst>
        </pc:spChg>
        <pc:spChg chg="add del">
          <ac:chgData name="Deogaonkar, Neerja" userId="S::nxd180003@utdallas.edu::017f81bb-4ed0-4fbe-b0f8-290ef1d9a103" providerId="AD" clId="Web-{33793EC8-0F82-F229-A301-3CFD1B9B799B}" dt="2020-04-27T12:46:36.806" v="17"/>
          <ac:spMkLst>
            <pc:docMk/>
            <pc:sldMk cId="744864710" sldId="272"/>
            <ac:spMk id="28" creationId="{047BFA19-D45E-416B-A404-7AF2F3F27017}"/>
          </ac:spMkLst>
        </pc:spChg>
        <pc:spChg chg="add del">
          <ac:chgData name="Deogaonkar, Neerja" userId="S::nxd180003@utdallas.edu::017f81bb-4ed0-4fbe-b0f8-290ef1d9a103" providerId="AD" clId="Web-{33793EC8-0F82-F229-A301-3CFD1B9B799B}" dt="2020-04-27T12:46:36.806" v="17"/>
          <ac:spMkLst>
            <pc:docMk/>
            <pc:sldMk cId="744864710" sldId="272"/>
            <ac:spMk id="30" creationId="{8E0105E7-23DB-4CF2-8258-FF47C7620F6E}"/>
          </ac:spMkLst>
        </pc:spChg>
        <pc:spChg chg="add del">
          <ac:chgData name="Deogaonkar, Neerja" userId="S::nxd180003@utdallas.edu::017f81bb-4ed0-4fbe-b0f8-290ef1d9a103" providerId="AD" clId="Web-{33793EC8-0F82-F229-A301-3CFD1B9B799B}" dt="2020-04-27T12:46:36.806" v="17"/>
          <ac:spMkLst>
            <pc:docMk/>
            <pc:sldMk cId="744864710" sldId="272"/>
            <ac:spMk id="32" creationId="{074B4F7D-14B2-478B-8BF5-01E4E0C5D263}"/>
          </ac:spMkLst>
        </pc:spChg>
        <pc:spChg chg="add del">
          <ac:chgData name="Deogaonkar, Neerja" userId="S::nxd180003@utdallas.edu::017f81bb-4ed0-4fbe-b0f8-290ef1d9a103" providerId="AD" clId="Web-{33793EC8-0F82-F229-A301-3CFD1B9B799B}" dt="2020-04-27T12:46:36.760" v="16"/>
          <ac:spMkLst>
            <pc:docMk/>
            <pc:sldMk cId="744864710" sldId="272"/>
            <ac:spMk id="37" creationId="{907EF6B7-1338-4443-8C46-6A318D952DFD}"/>
          </ac:spMkLst>
        </pc:spChg>
        <pc:spChg chg="add del">
          <ac:chgData name="Deogaonkar, Neerja" userId="S::nxd180003@utdallas.edu::017f81bb-4ed0-4fbe-b0f8-290ef1d9a103" providerId="AD" clId="Web-{33793EC8-0F82-F229-A301-3CFD1B9B799B}" dt="2020-04-27T12:46:36.760" v="16"/>
          <ac:spMkLst>
            <pc:docMk/>
            <pc:sldMk cId="744864710" sldId="272"/>
            <ac:spMk id="39" creationId="{DAAE4CDD-124C-4DCF-9584-B6033B545DD5}"/>
          </ac:spMkLst>
        </pc:spChg>
        <pc:spChg chg="add">
          <ac:chgData name="Deogaonkar, Neerja" userId="S::nxd180003@utdallas.edu::017f81bb-4ed0-4fbe-b0f8-290ef1d9a103" providerId="AD" clId="Web-{33793EC8-0F82-F229-A301-3CFD1B9B799B}" dt="2020-04-27T12:46:36.806" v="17"/>
          <ac:spMkLst>
            <pc:docMk/>
            <pc:sldMk cId="744864710" sldId="272"/>
            <ac:spMk id="40" creationId="{B50AB553-2A96-4A92-96F2-93548E096954}"/>
          </ac:spMkLst>
        </pc:spChg>
        <pc:spChg chg="add del">
          <ac:chgData name="Deogaonkar, Neerja" userId="S::nxd180003@utdallas.edu::017f81bb-4ed0-4fbe-b0f8-290ef1d9a103" providerId="AD" clId="Web-{33793EC8-0F82-F229-A301-3CFD1B9B799B}" dt="2020-04-27T12:46:36.760" v="16"/>
          <ac:spMkLst>
            <pc:docMk/>
            <pc:sldMk cId="744864710" sldId="272"/>
            <ac:spMk id="41" creationId="{081E4A58-353D-44AE-B2FC-2A74E2E400F7}"/>
          </ac:spMkLst>
        </pc:spChg>
        <pc:graphicFrameChg chg="add">
          <ac:chgData name="Deogaonkar, Neerja" userId="S::nxd180003@utdallas.edu::017f81bb-4ed0-4fbe-b0f8-290ef1d9a103" providerId="AD" clId="Web-{33793EC8-0F82-F229-A301-3CFD1B9B799B}" dt="2020-04-27T12:46:36.806" v="17"/>
          <ac:graphicFrameMkLst>
            <pc:docMk/>
            <pc:sldMk cId="744864710" sldId="272"/>
            <ac:graphicFrameMk id="34" creationId="{C56EB355-8A2B-4C04-B58B-352C1BC289D5}"/>
          </ac:graphicFrameMkLst>
        </pc:graphicFrameChg>
        <pc:picChg chg="add">
          <ac:chgData name="Deogaonkar, Neerja" userId="S::nxd180003@utdallas.edu::017f81bb-4ed0-4fbe-b0f8-290ef1d9a103" providerId="AD" clId="Web-{33793EC8-0F82-F229-A301-3CFD1B9B799B}" dt="2020-04-27T12:46:36.806" v="17"/>
          <ac:picMkLst>
            <pc:docMk/>
            <pc:sldMk cId="744864710" sldId="272"/>
            <ac:picMk id="36" creationId="{FB6FDE57-5447-42A1-9FC0-5FF63ED577D3}"/>
          </ac:picMkLst>
        </pc:picChg>
      </pc:sldChg>
      <pc:sldChg chg="addSp delSp modSp">
        <pc:chgData name="Deogaonkar, Neerja" userId="S::nxd180003@utdallas.edu::017f81bb-4ed0-4fbe-b0f8-290ef1d9a103" providerId="AD" clId="Web-{33793EC8-0F82-F229-A301-3CFD1B9B799B}" dt="2020-04-27T13:26:51.242" v="381"/>
        <pc:sldMkLst>
          <pc:docMk/>
          <pc:sldMk cId="1501498485" sldId="274"/>
        </pc:sldMkLst>
        <pc:spChg chg="mod ord">
          <ac:chgData name="Deogaonkar, Neerja" userId="S::nxd180003@utdallas.edu::017f81bb-4ed0-4fbe-b0f8-290ef1d9a103" providerId="AD" clId="Web-{33793EC8-0F82-F229-A301-3CFD1B9B799B}" dt="2020-04-27T13:26:51.242" v="381"/>
          <ac:spMkLst>
            <pc:docMk/>
            <pc:sldMk cId="1501498485" sldId="274"/>
            <ac:spMk id="2" creationId="{2028E054-39E3-4F31-B889-D52234D4B378}"/>
          </ac:spMkLst>
        </pc:spChg>
        <pc:spChg chg="add del">
          <ac:chgData name="Deogaonkar, Neerja" userId="S::nxd180003@utdallas.edu::017f81bb-4ed0-4fbe-b0f8-290ef1d9a103" providerId="AD" clId="Web-{33793EC8-0F82-F229-A301-3CFD1B9B799B}" dt="2020-04-27T13:13:42.113" v="161"/>
          <ac:spMkLst>
            <pc:docMk/>
            <pc:sldMk cId="1501498485" sldId="274"/>
            <ac:spMk id="12" creationId="{2B1D4F77-A17C-43D7-B7FA-545148E4E93D}"/>
          </ac:spMkLst>
        </pc:spChg>
        <pc:spChg chg="add del">
          <ac:chgData name="Deogaonkar, Neerja" userId="S::nxd180003@utdallas.edu::017f81bb-4ed0-4fbe-b0f8-290ef1d9a103" providerId="AD" clId="Web-{33793EC8-0F82-F229-A301-3CFD1B9B799B}" dt="2020-04-27T13:13:47.878" v="163"/>
          <ac:spMkLst>
            <pc:docMk/>
            <pc:sldMk cId="1501498485" sldId="274"/>
            <ac:spMk id="13" creationId="{A1D7EC86-7CB9-431D-8AC3-8AAF0440B162}"/>
          </ac:spMkLst>
        </pc:spChg>
        <pc:spChg chg="add del">
          <ac:chgData name="Deogaonkar, Neerja" userId="S::nxd180003@utdallas.edu::017f81bb-4ed0-4fbe-b0f8-290ef1d9a103" providerId="AD" clId="Web-{33793EC8-0F82-F229-A301-3CFD1B9B799B}" dt="2020-04-27T13:13:42.113" v="161"/>
          <ac:spMkLst>
            <pc:docMk/>
            <pc:sldMk cId="1501498485" sldId="274"/>
            <ac:spMk id="14" creationId="{4306D2F4-D294-4659-B7DF-612D030C902F}"/>
          </ac:spMkLst>
        </pc:spChg>
        <pc:spChg chg="add del">
          <ac:chgData name="Deogaonkar, Neerja" userId="S::nxd180003@utdallas.edu::017f81bb-4ed0-4fbe-b0f8-290ef1d9a103" providerId="AD" clId="Web-{33793EC8-0F82-F229-A301-3CFD1B9B799B}" dt="2020-04-27T13:13:32.066" v="159"/>
          <ac:spMkLst>
            <pc:docMk/>
            <pc:sldMk cId="1501498485" sldId="274"/>
            <ac:spMk id="15" creationId="{362D44EE-C852-4460-B8B5-C4F2BC20510C}"/>
          </ac:spMkLst>
        </pc:spChg>
        <pc:spChg chg="add del">
          <ac:chgData name="Deogaonkar, Neerja" userId="S::nxd180003@utdallas.edu::017f81bb-4ed0-4fbe-b0f8-290ef1d9a103" providerId="AD" clId="Web-{33793EC8-0F82-F229-A301-3CFD1B9B799B}" dt="2020-04-27T13:13:47.878" v="163"/>
          <ac:spMkLst>
            <pc:docMk/>
            <pc:sldMk cId="1501498485" sldId="274"/>
            <ac:spMk id="16" creationId="{D4B9777F-B610-419B-9193-80306388F3E2}"/>
          </ac:spMkLst>
        </pc:spChg>
        <pc:spChg chg="add del">
          <ac:chgData name="Deogaonkar, Neerja" userId="S::nxd180003@utdallas.edu::017f81bb-4ed0-4fbe-b0f8-290ef1d9a103" providerId="AD" clId="Web-{33793EC8-0F82-F229-A301-3CFD1B9B799B}" dt="2020-04-27T13:13:32.066" v="159"/>
          <ac:spMkLst>
            <pc:docMk/>
            <pc:sldMk cId="1501498485" sldId="274"/>
            <ac:spMk id="17" creationId="{658970D8-8D1D-4B5C-894B-E871CC86543D}"/>
          </ac:spMkLst>
        </pc:spChg>
        <pc:spChg chg="add del">
          <ac:chgData name="Deogaonkar, Neerja" userId="S::nxd180003@utdallas.edu::017f81bb-4ed0-4fbe-b0f8-290ef1d9a103" providerId="AD" clId="Web-{33793EC8-0F82-F229-A301-3CFD1B9B799B}" dt="2020-04-27T13:13:47.878" v="163"/>
          <ac:spMkLst>
            <pc:docMk/>
            <pc:sldMk cId="1501498485" sldId="274"/>
            <ac:spMk id="18" creationId="{311F016A-A753-449B-9EA6-322199B7119E}"/>
          </ac:spMkLst>
        </pc:spChg>
        <pc:spChg chg="add del">
          <ac:chgData name="Deogaonkar, Neerja" userId="S::nxd180003@utdallas.edu::017f81bb-4ed0-4fbe-b0f8-290ef1d9a103" providerId="AD" clId="Web-{33793EC8-0F82-F229-A301-3CFD1B9B799B}" dt="2020-04-27T13:13:32.066" v="159"/>
          <ac:spMkLst>
            <pc:docMk/>
            <pc:sldMk cId="1501498485" sldId="274"/>
            <ac:spMk id="19" creationId="{F227E5B6-9132-43CA-B503-37A18562ADF2}"/>
          </ac:spMkLst>
        </pc:spChg>
        <pc:spChg chg="add del">
          <ac:chgData name="Deogaonkar, Neerja" userId="S::nxd180003@utdallas.edu::017f81bb-4ed0-4fbe-b0f8-290ef1d9a103" providerId="AD" clId="Web-{33793EC8-0F82-F229-A301-3CFD1B9B799B}" dt="2020-04-27T13:13:47.878" v="163"/>
          <ac:spMkLst>
            <pc:docMk/>
            <pc:sldMk cId="1501498485" sldId="274"/>
            <ac:spMk id="20" creationId="{95106A28-883A-4993-BF9E-C403B81A8D66}"/>
          </ac:spMkLst>
        </pc:spChg>
        <pc:spChg chg="add del">
          <ac:chgData name="Deogaonkar, Neerja" userId="S::nxd180003@utdallas.edu::017f81bb-4ed0-4fbe-b0f8-290ef1d9a103" providerId="AD" clId="Web-{33793EC8-0F82-F229-A301-3CFD1B9B799B}" dt="2020-04-27T13:13:32.066" v="159"/>
          <ac:spMkLst>
            <pc:docMk/>
            <pc:sldMk cId="1501498485" sldId="274"/>
            <ac:spMk id="21" creationId="{03C2051E-A88D-48E5-BACF-AAED17892722}"/>
          </ac:spMkLst>
        </pc:spChg>
        <pc:spChg chg="add del">
          <ac:chgData name="Deogaonkar, Neerja" userId="S::nxd180003@utdallas.edu::017f81bb-4ed0-4fbe-b0f8-290ef1d9a103" providerId="AD" clId="Web-{33793EC8-0F82-F229-A301-3CFD1B9B799B}" dt="2020-04-27T13:13:47.878" v="163"/>
          <ac:spMkLst>
            <pc:docMk/>
            <pc:sldMk cId="1501498485" sldId="274"/>
            <ac:spMk id="22" creationId="{F5AE4E4F-9F4C-43ED-8299-9BD63B74E8F0}"/>
          </ac:spMkLst>
        </pc:spChg>
        <pc:spChg chg="add del">
          <ac:chgData name="Deogaonkar, Neerja" userId="S::nxd180003@utdallas.edu::017f81bb-4ed0-4fbe-b0f8-290ef1d9a103" providerId="AD" clId="Web-{33793EC8-0F82-F229-A301-3CFD1B9B799B}" dt="2020-04-27T13:13:32.066" v="159"/>
          <ac:spMkLst>
            <pc:docMk/>
            <pc:sldMk cId="1501498485" sldId="274"/>
            <ac:spMk id="23" creationId="{7821A508-2985-4905-874A-527429BAABFA}"/>
          </ac:spMkLst>
        </pc:spChg>
        <pc:spChg chg="add del">
          <ac:chgData name="Deogaonkar, Neerja" userId="S::nxd180003@utdallas.edu::017f81bb-4ed0-4fbe-b0f8-290ef1d9a103" providerId="AD" clId="Web-{33793EC8-0F82-F229-A301-3CFD1B9B799B}" dt="2020-04-27T13:13:52.863" v="165"/>
          <ac:spMkLst>
            <pc:docMk/>
            <pc:sldMk cId="1501498485" sldId="274"/>
            <ac:spMk id="24" creationId="{E30408B7-02B2-4EC4-8EE8-B53E74642A86}"/>
          </ac:spMkLst>
        </pc:spChg>
        <pc:spChg chg="add del">
          <ac:chgData name="Deogaonkar, Neerja" userId="S::nxd180003@utdallas.edu::017f81bb-4ed0-4fbe-b0f8-290ef1d9a103" providerId="AD" clId="Web-{33793EC8-0F82-F229-A301-3CFD1B9B799B}" dt="2020-04-27T13:13:32.066" v="159"/>
          <ac:spMkLst>
            <pc:docMk/>
            <pc:sldMk cId="1501498485" sldId="274"/>
            <ac:spMk id="25" creationId="{D2929CB1-0E3C-4B2D-ADC5-0154FB33BA44}"/>
          </ac:spMkLst>
        </pc:spChg>
        <pc:spChg chg="add del">
          <ac:chgData name="Deogaonkar, Neerja" userId="S::nxd180003@utdallas.edu::017f81bb-4ed0-4fbe-b0f8-290ef1d9a103" providerId="AD" clId="Web-{33793EC8-0F82-F229-A301-3CFD1B9B799B}" dt="2020-04-27T13:13:32.066" v="159"/>
          <ac:spMkLst>
            <pc:docMk/>
            <pc:sldMk cId="1501498485" sldId="274"/>
            <ac:spMk id="27" creationId="{5F2F0C84-BE8C-4DC2-A6D3-30349A801D5C}"/>
          </ac:spMkLst>
        </pc:spChg>
        <pc:spChg chg="add del">
          <ac:chgData name="Deogaonkar, Neerja" userId="S::nxd180003@utdallas.edu::017f81bb-4ed0-4fbe-b0f8-290ef1d9a103" providerId="AD" clId="Web-{33793EC8-0F82-F229-A301-3CFD1B9B799B}" dt="2020-04-27T13:26:51.242" v="381"/>
          <ac:spMkLst>
            <pc:docMk/>
            <pc:sldMk cId="1501498485" sldId="274"/>
            <ac:spMk id="28" creationId="{A34066D6-1B59-4642-A86D-39464CEE971B}"/>
          </ac:spMkLst>
        </pc:spChg>
        <pc:spChg chg="add del">
          <ac:chgData name="Deogaonkar, Neerja" userId="S::nxd180003@utdallas.edu::017f81bb-4ed0-4fbe-b0f8-290ef1d9a103" providerId="AD" clId="Web-{33793EC8-0F82-F229-A301-3CFD1B9B799B}" dt="2020-04-27T13:26:51.242" v="381"/>
          <ac:spMkLst>
            <pc:docMk/>
            <pc:sldMk cId="1501498485" sldId="274"/>
            <ac:spMk id="29" creationId="{18E928D9-3091-4385-B979-265D55AD02CE}"/>
          </ac:spMkLst>
        </pc:spChg>
        <pc:spChg chg="add del">
          <ac:chgData name="Deogaonkar, Neerja" userId="S::nxd180003@utdallas.edu::017f81bb-4ed0-4fbe-b0f8-290ef1d9a103" providerId="AD" clId="Web-{33793EC8-0F82-F229-A301-3CFD1B9B799B}" dt="2020-04-27T13:26:51.242" v="381"/>
          <ac:spMkLst>
            <pc:docMk/>
            <pc:sldMk cId="1501498485" sldId="274"/>
            <ac:spMk id="30" creationId="{7D602432-D774-4CF5-94E8-7D52D01059D2}"/>
          </ac:spMkLst>
        </pc:spChg>
        <pc:spChg chg="add del">
          <ac:chgData name="Deogaonkar, Neerja" userId="S::nxd180003@utdallas.edu::017f81bb-4ed0-4fbe-b0f8-290ef1d9a103" providerId="AD" clId="Web-{33793EC8-0F82-F229-A301-3CFD1B9B799B}" dt="2020-04-27T13:26:51.242" v="381"/>
          <ac:spMkLst>
            <pc:docMk/>
            <pc:sldMk cId="1501498485" sldId="274"/>
            <ac:spMk id="31" creationId="{CBF9EBB4-5078-47B2-AAA0-DF4A88D8182A}"/>
          </ac:spMkLst>
        </pc:spChg>
        <pc:spChg chg="add del">
          <ac:chgData name="Deogaonkar, Neerja" userId="S::nxd180003@utdallas.edu::017f81bb-4ed0-4fbe-b0f8-290ef1d9a103" providerId="AD" clId="Web-{33793EC8-0F82-F229-A301-3CFD1B9B799B}" dt="2020-04-27T13:26:51.242" v="381"/>
          <ac:spMkLst>
            <pc:docMk/>
            <pc:sldMk cId="1501498485" sldId="274"/>
            <ac:spMk id="33" creationId="{9C9E83AF-030E-4F9E-A53E-41FDC8659D0D}"/>
          </ac:spMkLst>
        </pc:spChg>
        <pc:spChg chg="add del">
          <ac:chgData name="Deogaonkar, Neerja" userId="S::nxd180003@utdallas.edu::017f81bb-4ed0-4fbe-b0f8-290ef1d9a103" providerId="AD" clId="Web-{33793EC8-0F82-F229-A301-3CFD1B9B799B}" dt="2020-04-27T13:26:51.242" v="381"/>
          <ac:spMkLst>
            <pc:docMk/>
            <pc:sldMk cId="1501498485" sldId="274"/>
            <ac:spMk id="34" creationId="{B92D4FC1-A266-48D1-A635-4EB09A0D2448}"/>
          </ac:spMkLst>
        </pc:spChg>
        <pc:spChg chg="add del">
          <ac:chgData name="Deogaonkar, Neerja" userId="S::nxd180003@utdallas.edu::017f81bb-4ed0-4fbe-b0f8-290ef1d9a103" providerId="AD" clId="Web-{33793EC8-0F82-F229-A301-3CFD1B9B799B}" dt="2020-04-27T13:26:42.212" v="379"/>
          <ac:spMkLst>
            <pc:docMk/>
            <pc:sldMk cId="1501498485" sldId="274"/>
            <ac:spMk id="35" creationId="{0EA3246C-8726-4CBD-953C-947E3870965A}"/>
          </ac:spMkLst>
        </pc:spChg>
        <pc:spChg chg="add del">
          <ac:chgData name="Deogaonkar, Neerja" userId="S::nxd180003@utdallas.edu::017f81bb-4ed0-4fbe-b0f8-290ef1d9a103" providerId="AD" clId="Web-{33793EC8-0F82-F229-A301-3CFD1B9B799B}" dt="2020-04-27T13:26:42.212" v="379"/>
          <ac:spMkLst>
            <pc:docMk/>
            <pc:sldMk cId="1501498485" sldId="274"/>
            <ac:spMk id="38" creationId="{577D1452-F0B7-431E-9A24-D3F7103D8510}"/>
          </ac:spMkLst>
        </pc:spChg>
        <pc:spChg chg="add del">
          <ac:chgData name="Deogaonkar, Neerja" userId="S::nxd180003@utdallas.edu::017f81bb-4ed0-4fbe-b0f8-290ef1d9a103" providerId="AD" clId="Web-{33793EC8-0F82-F229-A301-3CFD1B9B799B}" dt="2020-04-27T13:26:42.212" v="379"/>
          <ac:spMkLst>
            <pc:docMk/>
            <pc:sldMk cId="1501498485" sldId="274"/>
            <ac:spMk id="40" creationId="{A660F4F9-5DF5-4F15-BE6A-CD8648BB1148}"/>
          </ac:spMkLst>
        </pc:spChg>
        <pc:grpChg chg="add del">
          <ac:chgData name="Deogaonkar, Neerja" userId="S::nxd180003@utdallas.edu::017f81bb-4ed0-4fbe-b0f8-290ef1d9a103" providerId="AD" clId="Web-{33793EC8-0F82-F229-A301-3CFD1B9B799B}" dt="2020-04-27T13:13:52.863" v="165"/>
          <ac:grpSpMkLst>
            <pc:docMk/>
            <pc:sldMk cId="1501498485" sldId="274"/>
            <ac:grpSpMk id="26" creationId="{3CA30F3A-949D-4014-A5BD-809F81E84132}"/>
          </ac:grpSpMkLst>
        </pc:grpChg>
        <pc:picChg chg="mod ord">
          <ac:chgData name="Deogaonkar, Neerja" userId="S::nxd180003@utdallas.edu::017f81bb-4ed0-4fbe-b0f8-290ef1d9a103" providerId="AD" clId="Web-{33793EC8-0F82-F229-A301-3CFD1B9B799B}" dt="2020-04-27T13:26:51.242" v="381"/>
          <ac:picMkLst>
            <pc:docMk/>
            <pc:sldMk cId="1501498485" sldId="274"/>
            <ac:picMk id="10" creationId="{03C0328E-BB01-4534-969F-7ABB2777DB36}"/>
          </ac:picMkLst>
        </pc:picChg>
      </pc:sldChg>
      <pc:sldChg chg="addSp delSp modSp mod setBg">
        <pc:chgData name="Deogaonkar, Neerja" userId="S::nxd180003@utdallas.edu::017f81bb-4ed0-4fbe-b0f8-290ef1d9a103" providerId="AD" clId="Web-{33793EC8-0F82-F229-A301-3CFD1B9B799B}" dt="2020-04-27T12:43:41.571" v="7"/>
        <pc:sldMkLst>
          <pc:docMk/>
          <pc:sldMk cId="3960283716" sldId="275"/>
        </pc:sldMkLst>
        <pc:spChg chg="mod">
          <ac:chgData name="Deogaonkar, Neerja" userId="S::nxd180003@utdallas.edu::017f81bb-4ed0-4fbe-b0f8-290ef1d9a103" providerId="AD" clId="Web-{33793EC8-0F82-F229-A301-3CFD1B9B799B}" dt="2020-04-27T12:43:41.571" v="7"/>
          <ac:spMkLst>
            <pc:docMk/>
            <pc:sldMk cId="3960283716" sldId="275"/>
            <ac:spMk id="2" creationId="{2028E054-39E3-4F31-B889-D52234D4B378}"/>
          </ac:spMkLst>
        </pc:spChg>
        <pc:spChg chg="add del mod">
          <ac:chgData name="Deogaonkar, Neerja" userId="S::nxd180003@utdallas.edu::017f81bb-4ed0-4fbe-b0f8-290ef1d9a103" providerId="AD" clId="Web-{33793EC8-0F82-F229-A301-3CFD1B9B799B}" dt="2020-04-27T12:43:41.571" v="7"/>
          <ac:spMkLst>
            <pc:docMk/>
            <pc:sldMk cId="3960283716" sldId="275"/>
            <ac:spMk id="3" creationId="{6D63BE25-FEEF-47F2-8A31-C86B641B4549}"/>
          </ac:spMkLst>
        </pc:spChg>
        <pc:spChg chg="add">
          <ac:chgData name="Deogaonkar, Neerja" userId="S::nxd180003@utdallas.edu::017f81bb-4ed0-4fbe-b0f8-290ef1d9a103" providerId="AD" clId="Web-{33793EC8-0F82-F229-A301-3CFD1B9B799B}" dt="2020-04-27T12:43:41.571" v="7"/>
          <ac:spMkLst>
            <pc:docMk/>
            <pc:sldMk cId="3960283716" sldId="275"/>
            <ac:spMk id="6" creationId="{DAAE4CDD-124C-4DCF-9584-B6033B545DD5}"/>
          </ac:spMkLst>
        </pc:spChg>
        <pc:spChg chg="add">
          <ac:chgData name="Deogaonkar, Neerja" userId="S::nxd180003@utdallas.edu::017f81bb-4ed0-4fbe-b0f8-290ef1d9a103" providerId="AD" clId="Web-{33793EC8-0F82-F229-A301-3CFD1B9B799B}" dt="2020-04-27T12:43:41.571" v="7"/>
          <ac:spMkLst>
            <pc:docMk/>
            <pc:sldMk cId="3960283716" sldId="275"/>
            <ac:spMk id="8" creationId="{907EF6B7-1338-4443-8C46-6A318D952DFD}"/>
          </ac:spMkLst>
        </pc:spChg>
        <pc:spChg chg="add del">
          <ac:chgData name="Deogaonkar, Neerja" userId="S::nxd180003@utdallas.edu::017f81bb-4ed0-4fbe-b0f8-290ef1d9a103" providerId="AD" clId="Web-{33793EC8-0F82-F229-A301-3CFD1B9B799B}" dt="2020-04-27T12:43:41.571" v="6"/>
          <ac:spMkLst>
            <pc:docMk/>
            <pc:sldMk cId="3960283716" sldId="275"/>
            <ac:spMk id="10" creationId="{3A5B4632-C963-4296-86F0-79AA9EA5AE98}"/>
          </ac:spMkLst>
        </pc:spChg>
        <pc:spChg chg="add">
          <ac:chgData name="Deogaonkar, Neerja" userId="S::nxd180003@utdallas.edu::017f81bb-4ed0-4fbe-b0f8-290ef1d9a103" providerId="AD" clId="Web-{33793EC8-0F82-F229-A301-3CFD1B9B799B}" dt="2020-04-27T12:43:41.571" v="7"/>
          <ac:spMkLst>
            <pc:docMk/>
            <pc:sldMk cId="3960283716" sldId="275"/>
            <ac:spMk id="12" creationId="{081E4A58-353D-44AE-B2FC-2A74E2E400F7}"/>
          </ac:spMkLst>
        </pc:spChg>
        <pc:graphicFrameChg chg="add del">
          <ac:chgData name="Deogaonkar, Neerja" userId="S::nxd180003@utdallas.edu::017f81bb-4ed0-4fbe-b0f8-290ef1d9a103" providerId="AD" clId="Web-{33793EC8-0F82-F229-A301-3CFD1B9B799B}" dt="2020-04-27T12:43:41.571" v="6"/>
          <ac:graphicFrameMkLst>
            <pc:docMk/>
            <pc:sldMk cId="3960283716" sldId="275"/>
            <ac:graphicFrameMk id="5" creationId="{B24F7B08-1220-46F8-97D7-62A2BCE331BC}"/>
          </ac:graphicFrameMkLst>
        </pc:graphicFrameChg>
      </pc:sldChg>
      <pc:sldChg chg="addSp delSp modSp mod setBg">
        <pc:chgData name="Deogaonkar, Neerja" userId="S::nxd180003@utdallas.edu::017f81bb-4ed0-4fbe-b0f8-290ef1d9a103" providerId="AD" clId="Web-{33793EC8-0F82-F229-A301-3CFD1B9B799B}" dt="2020-04-27T13:29:01.118" v="393"/>
        <pc:sldMkLst>
          <pc:docMk/>
          <pc:sldMk cId="3847795580" sldId="276"/>
        </pc:sldMkLst>
        <pc:spChg chg="mod">
          <ac:chgData name="Deogaonkar, Neerja" userId="S::nxd180003@utdallas.edu::017f81bb-4ed0-4fbe-b0f8-290ef1d9a103" providerId="AD" clId="Web-{33793EC8-0F82-F229-A301-3CFD1B9B799B}" dt="2020-04-27T13:29:01.118" v="393"/>
          <ac:spMkLst>
            <pc:docMk/>
            <pc:sldMk cId="3847795580" sldId="276"/>
            <ac:spMk id="2" creationId="{2028E054-39E3-4F31-B889-D52234D4B378}"/>
          </ac:spMkLst>
        </pc:spChg>
        <pc:spChg chg="add del mod">
          <ac:chgData name="Deogaonkar, Neerja" userId="S::nxd180003@utdallas.edu::017f81bb-4ed0-4fbe-b0f8-290ef1d9a103" providerId="AD" clId="Web-{33793EC8-0F82-F229-A301-3CFD1B9B799B}" dt="2020-04-27T13:29:01.118" v="393"/>
          <ac:spMkLst>
            <pc:docMk/>
            <pc:sldMk cId="3847795580" sldId="276"/>
            <ac:spMk id="3" creationId="{6D63BE25-FEEF-47F2-8A31-C86B641B4549}"/>
          </ac:spMkLst>
        </pc:spChg>
        <pc:spChg chg="add del">
          <ac:chgData name="Deogaonkar, Neerja" userId="S::nxd180003@utdallas.edu::017f81bb-4ed0-4fbe-b0f8-290ef1d9a103" providerId="AD" clId="Web-{33793EC8-0F82-F229-A301-3CFD1B9B799B}" dt="2020-04-27T12:45:11.790" v="11"/>
          <ac:spMkLst>
            <pc:docMk/>
            <pc:sldMk cId="3847795580" sldId="276"/>
            <ac:spMk id="8" creationId="{907EF6B7-1338-4443-8C46-6A318D952DFD}"/>
          </ac:spMkLst>
        </pc:spChg>
        <pc:spChg chg="add del">
          <ac:chgData name="Deogaonkar, Neerja" userId="S::nxd180003@utdallas.edu::017f81bb-4ed0-4fbe-b0f8-290ef1d9a103" providerId="AD" clId="Web-{33793EC8-0F82-F229-A301-3CFD1B9B799B}" dt="2020-04-27T12:45:11.790" v="11"/>
          <ac:spMkLst>
            <pc:docMk/>
            <pc:sldMk cId="3847795580" sldId="276"/>
            <ac:spMk id="10" creationId="{DAAE4CDD-124C-4DCF-9584-B6033B545DD5}"/>
          </ac:spMkLst>
        </pc:spChg>
        <pc:spChg chg="add del">
          <ac:chgData name="Deogaonkar, Neerja" userId="S::nxd180003@utdallas.edu::017f81bb-4ed0-4fbe-b0f8-290ef1d9a103" providerId="AD" clId="Web-{33793EC8-0F82-F229-A301-3CFD1B9B799B}" dt="2020-04-27T12:45:11.790" v="11"/>
          <ac:spMkLst>
            <pc:docMk/>
            <pc:sldMk cId="3847795580" sldId="276"/>
            <ac:spMk id="12" creationId="{081E4A58-353D-44AE-B2FC-2A74E2E400F7}"/>
          </ac:spMkLst>
        </pc:spChg>
        <pc:spChg chg="add del">
          <ac:chgData name="Deogaonkar, Neerja" userId="S::nxd180003@utdallas.edu::017f81bb-4ed0-4fbe-b0f8-290ef1d9a103" providerId="AD" clId="Web-{33793EC8-0F82-F229-A301-3CFD1B9B799B}" dt="2020-04-27T13:28:44.665" v="392"/>
          <ac:spMkLst>
            <pc:docMk/>
            <pc:sldMk cId="3847795580" sldId="276"/>
            <ac:spMk id="15" creationId="{DAAE4CDD-124C-4DCF-9584-B6033B545DD5}"/>
          </ac:spMkLst>
        </pc:spChg>
        <pc:spChg chg="add del">
          <ac:chgData name="Deogaonkar, Neerja" userId="S::nxd180003@utdallas.edu::017f81bb-4ed0-4fbe-b0f8-290ef1d9a103" providerId="AD" clId="Web-{33793EC8-0F82-F229-A301-3CFD1B9B799B}" dt="2020-04-27T13:28:44.665" v="392"/>
          <ac:spMkLst>
            <pc:docMk/>
            <pc:sldMk cId="3847795580" sldId="276"/>
            <ac:spMk id="17" creationId="{907EF6B7-1338-4443-8C46-6A318D952DFD}"/>
          </ac:spMkLst>
        </pc:spChg>
        <pc:spChg chg="add del">
          <ac:chgData name="Deogaonkar, Neerja" userId="S::nxd180003@utdallas.edu::017f81bb-4ed0-4fbe-b0f8-290ef1d9a103" providerId="AD" clId="Web-{33793EC8-0F82-F229-A301-3CFD1B9B799B}" dt="2020-04-27T12:45:11.775" v="10"/>
          <ac:spMkLst>
            <pc:docMk/>
            <pc:sldMk cId="3847795580" sldId="276"/>
            <ac:spMk id="19" creationId="{3A5B4632-C963-4296-86F0-79AA9EA5AE98}"/>
          </ac:spMkLst>
        </pc:spChg>
        <pc:spChg chg="add del">
          <ac:chgData name="Deogaonkar, Neerja" userId="S::nxd180003@utdallas.edu::017f81bb-4ed0-4fbe-b0f8-290ef1d9a103" providerId="AD" clId="Web-{33793EC8-0F82-F229-A301-3CFD1B9B799B}" dt="2020-04-27T13:28:44.665" v="392"/>
          <ac:spMkLst>
            <pc:docMk/>
            <pc:sldMk cId="3847795580" sldId="276"/>
            <ac:spMk id="21" creationId="{081E4A58-353D-44AE-B2FC-2A74E2E400F7}"/>
          </ac:spMkLst>
        </pc:spChg>
        <pc:spChg chg="add del">
          <ac:chgData name="Deogaonkar, Neerja" userId="S::nxd180003@utdallas.edu::017f81bb-4ed0-4fbe-b0f8-290ef1d9a103" providerId="AD" clId="Web-{33793EC8-0F82-F229-A301-3CFD1B9B799B}" dt="2020-04-27T13:29:01.118" v="393"/>
          <ac:spMkLst>
            <pc:docMk/>
            <pc:sldMk cId="3847795580" sldId="276"/>
            <ac:spMk id="26" creationId="{7CB4857B-ED7C-444D-9F04-2F885114A1C2}"/>
          </ac:spMkLst>
        </pc:spChg>
        <pc:spChg chg="add del">
          <ac:chgData name="Deogaonkar, Neerja" userId="S::nxd180003@utdallas.edu::017f81bb-4ed0-4fbe-b0f8-290ef1d9a103" providerId="AD" clId="Web-{33793EC8-0F82-F229-A301-3CFD1B9B799B}" dt="2020-04-27T13:29:01.118" v="393"/>
          <ac:spMkLst>
            <pc:docMk/>
            <pc:sldMk cId="3847795580" sldId="276"/>
            <ac:spMk id="28" creationId="{D18046FB-44EA-4FD8-A585-EA09A319B2D0}"/>
          </ac:spMkLst>
        </pc:spChg>
        <pc:spChg chg="add del">
          <ac:chgData name="Deogaonkar, Neerja" userId="S::nxd180003@utdallas.edu::017f81bb-4ed0-4fbe-b0f8-290ef1d9a103" providerId="AD" clId="Web-{33793EC8-0F82-F229-A301-3CFD1B9B799B}" dt="2020-04-27T13:29:01.118" v="393"/>
          <ac:spMkLst>
            <pc:docMk/>
            <pc:sldMk cId="3847795580" sldId="276"/>
            <ac:spMk id="30" creationId="{479F5F2B-8B58-4140-AE6A-51F6C67B18D9}"/>
          </ac:spMkLst>
        </pc:spChg>
        <pc:spChg chg="add">
          <ac:chgData name="Deogaonkar, Neerja" userId="S::nxd180003@utdallas.edu::017f81bb-4ed0-4fbe-b0f8-290ef1d9a103" providerId="AD" clId="Web-{33793EC8-0F82-F229-A301-3CFD1B9B799B}" dt="2020-04-27T13:29:01.118" v="393"/>
          <ac:spMkLst>
            <pc:docMk/>
            <pc:sldMk cId="3847795580" sldId="276"/>
            <ac:spMk id="35" creationId="{907EF6B7-1338-4443-8C46-6A318D952DFD}"/>
          </ac:spMkLst>
        </pc:spChg>
        <pc:spChg chg="add">
          <ac:chgData name="Deogaonkar, Neerja" userId="S::nxd180003@utdallas.edu::017f81bb-4ed0-4fbe-b0f8-290ef1d9a103" providerId="AD" clId="Web-{33793EC8-0F82-F229-A301-3CFD1B9B799B}" dt="2020-04-27T13:29:01.118" v="393"/>
          <ac:spMkLst>
            <pc:docMk/>
            <pc:sldMk cId="3847795580" sldId="276"/>
            <ac:spMk id="37" creationId="{DAAE4CDD-124C-4DCF-9584-B6033B545DD5}"/>
          </ac:spMkLst>
        </pc:spChg>
        <pc:spChg chg="add">
          <ac:chgData name="Deogaonkar, Neerja" userId="S::nxd180003@utdallas.edu::017f81bb-4ed0-4fbe-b0f8-290ef1d9a103" providerId="AD" clId="Web-{33793EC8-0F82-F229-A301-3CFD1B9B799B}" dt="2020-04-27T13:29:01.118" v="393"/>
          <ac:spMkLst>
            <pc:docMk/>
            <pc:sldMk cId="3847795580" sldId="276"/>
            <ac:spMk id="39" creationId="{081E4A58-353D-44AE-B2FC-2A74E2E400F7}"/>
          </ac:spMkLst>
        </pc:spChg>
        <pc:graphicFrameChg chg="add del">
          <ac:chgData name="Deogaonkar, Neerja" userId="S::nxd180003@utdallas.edu::017f81bb-4ed0-4fbe-b0f8-290ef1d9a103" providerId="AD" clId="Web-{33793EC8-0F82-F229-A301-3CFD1B9B799B}" dt="2020-04-27T12:45:11.775" v="10"/>
          <ac:graphicFrameMkLst>
            <pc:docMk/>
            <pc:sldMk cId="3847795580" sldId="276"/>
            <ac:graphicFrameMk id="14" creationId="{22D1E8DD-F5B7-422A-A731-457D76700C03}"/>
          </ac:graphicFrameMkLst>
        </pc:graphicFrameChg>
      </pc:sldChg>
      <pc:sldChg chg="addSp delSp modSp">
        <pc:chgData name="Deogaonkar, Neerja" userId="S::nxd180003@utdallas.edu::017f81bb-4ed0-4fbe-b0f8-290ef1d9a103" providerId="AD" clId="Web-{33793EC8-0F82-F229-A301-3CFD1B9B799B}" dt="2020-04-27T13:26:11.680" v="377"/>
        <pc:sldMkLst>
          <pc:docMk/>
          <pc:sldMk cId="786226155" sldId="277"/>
        </pc:sldMkLst>
        <pc:spChg chg="mod">
          <ac:chgData name="Deogaonkar, Neerja" userId="S::nxd180003@utdallas.edu::017f81bb-4ed0-4fbe-b0f8-290ef1d9a103" providerId="AD" clId="Web-{33793EC8-0F82-F229-A301-3CFD1B9B799B}" dt="2020-04-27T13:24:11.148" v="190"/>
          <ac:spMkLst>
            <pc:docMk/>
            <pc:sldMk cId="786226155" sldId="277"/>
            <ac:spMk id="2" creationId="{54CFAB93-95E8-40AF-A7A6-33CF75250E40}"/>
          </ac:spMkLst>
        </pc:spChg>
        <pc:spChg chg="add del">
          <ac:chgData name="Deogaonkar, Neerja" userId="S::nxd180003@utdallas.edu::017f81bb-4ed0-4fbe-b0f8-290ef1d9a103" providerId="AD" clId="Web-{33793EC8-0F82-F229-A301-3CFD1B9B799B}" dt="2020-04-27T13:24:11.148" v="190"/>
          <ac:spMkLst>
            <pc:docMk/>
            <pc:sldMk cId="786226155" sldId="277"/>
            <ac:spMk id="42" creationId="{2B577FF9-3543-4875-815D-3D87BD8A2002}"/>
          </ac:spMkLst>
        </pc:spChg>
        <pc:spChg chg="add del">
          <ac:chgData name="Deogaonkar, Neerja" userId="S::nxd180003@utdallas.edu::017f81bb-4ed0-4fbe-b0f8-290ef1d9a103" providerId="AD" clId="Web-{33793EC8-0F82-F229-A301-3CFD1B9B799B}" dt="2020-04-27T13:24:11.148" v="190"/>
          <ac:spMkLst>
            <pc:docMk/>
            <pc:sldMk cId="786226155" sldId="277"/>
            <ac:spMk id="43" creationId="{F5569EEC-E12F-4856-B407-02B2813A4AA5}"/>
          </ac:spMkLst>
        </pc:spChg>
        <pc:spChg chg="add del">
          <ac:chgData name="Deogaonkar, Neerja" userId="S::nxd180003@utdallas.edu::017f81bb-4ed0-4fbe-b0f8-290ef1d9a103" providerId="AD" clId="Web-{33793EC8-0F82-F229-A301-3CFD1B9B799B}" dt="2020-04-27T13:24:11.148" v="190"/>
          <ac:spMkLst>
            <pc:docMk/>
            <pc:sldMk cId="786226155" sldId="277"/>
            <ac:spMk id="44" creationId="{CF860788-3A6A-45A3-B3F1-06F159665603}"/>
          </ac:spMkLst>
        </pc:spChg>
        <pc:spChg chg="add del">
          <ac:chgData name="Deogaonkar, Neerja" userId="S::nxd180003@utdallas.edu::017f81bb-4ed0-4fbe-b0f8-290ef1d9a103" providerId="AD" clId="Web-{33793EC8-0F82-F229-A301-3CFD1B9B799B}" dt="2020-04-27T13:24:11.148" v="190"/>
          <ac:spMkLst>
            <pc:docMk/>
            <pc:sldMk cId="786226155" sldId="277"/>
            <ac:spMk id="46" creationId="{DF1E3393-B852-4883-B778-ED3525112942}"/>
          </ac:spMkLst>
        </pc:spChg>
        <pc:spChg chg="add del">
          <ac:chgData name="Deogaonkar, Neerja" userId="S::nxd180003@utdallas.edu::017f81bb-4ed0-4fbe-b0f8-290ef1d9a103" providerId="AD" clId="Web-{33793EC8-0F82-F229-A301-3CFD1B9B799B}" dt="2020-04-27T13:24:11.148" v="190"/>
          <ac:spMkLst>
            <pc:docMk/>
            <pc:sldMk cId="786226155" sldId="277"/>
            <ac:spMk id="53" creationId="{39853D09-4205-4CC7-83EB-288E886AC9E4}"/>
          </ac:spMkLst>
        </pc:spChg>
        <pc:spChg chg="add del">
          <ac:chgData name="Deogaonkar, Neerja" userId="S::nxd180003@utdallas.edu::017f81bb-4ed0-4fbe-b0f8-290ef1d9a103" providerId="AD" clId="Web-{33793EC8-0F82-F229-A301-3CFD1B9B799B}" dt="2020-04-27T13:24:11.148" v="190"/>
          <ac:spMkLst>
            <pc:docMk/>
            <pc:sldMk cId="786226155" sldId="277"/>
            <ac:spMk id="55" creationId="{0D040B79-3E73-4A31-840D-D6B9C9FDFC46}"/>
          </ac:spMkLst>
        </pc:spChg>
        <pc:spChg chg="add del">
          <ac:chgData name="Deogaonkar, Neerja" userId="S::nxd180003@utdallas.edu::017f81bb-4ed0-4fbe-b0f8-290ef1d9a103" providerId="AD" clId="Web-{33793EC8-0F82-F229-A301-3CFD1B9B799B}" dt="2020-04-27T13:24:11.148" v="190"/>
          <ac:spMkLst>
            <pc:docMk/>
            <pc:sldMk cId="786226155" sldId="277"/>
            <ac:spMk id="57" creationId="{156C6AE5-3F8B-42AC-9EA4-1B686A11E93F}"/>
          </ac:spMkLst>
        </pc:spChg>
        <pc:spChg chg="add del">
          <ac:chgData name="Deogaonkar, Neerja" userId="S::nxd180003@utdallas.edu::017f81bb-4ed0-4fbe-b0f8-290ef1d9a103" providerId="AD" clId="Web-{33793EC8-0F82-F229-A301-3CFD1B9B799B}" dt="2020-04-27T13:23:41.272" v="181"/>
          <ac:spMkLst>
            <pc:docMk/>
            <pc:sldMk cId="786226155" sldId="277"/>
            <ac:spMk id="59" creationId="{BCC81228-CEA3-402B-B8E5-688F5BFA7876}"/>
          </ac:spMkLst>
        </pc:spChg>
        <pc:spChg chg="add del">
          <ac:chgData name="Deogaonkar, Neerja" userId="S::nxd180003@utdallas.edu::017f81bb-4ed0-4fbe-b0f8-290ef1d9a103" providerId="AD" clId="Web-{33793EC8-0F82-F229-A301-3CFD1B9B799B}" dt="2020-04-27T13:23:41.272" v="181"/>
          <ac:spMkLst>
            <pc:docMk/>
            <pc:sldMk cId="786226155" sldId="277"/>
            <ac:spMk id="60" creationId="{BC0916B8-FF7A-4ECB-9FD7-C7668658D9B4}"/>
          </ac:spMkLst>
        </pc:spChg>
        <pc:spChg chg="add del">
          <ac:chgData name="Deogaonkar, Neerja" userId="S::nxd180003@utdallas.edu::017f81bb-4ed0-4fbe-b0f8-290ef1d9a103" providerId="AD" clId="Web-{33793EC8-0F82-F229-A301-3CFD1B9B799B}" dt="2020-04-27T13:23:41.272" v="181"/>
          <ac:spMkLst>
            <pc:docMk/>
            <pc:sldMk cId="786226155" sldId="277"/>
            <ac:spMk id="61" creationId="{9DC011D4-C95F-4B2E-9A3C-A46DCDE956DC}"/>
          </ac:spMkLst>
        </pc:spChg>
        <pc:spChg chg="add del">
          <ac:chgData name="Deogaonkar, Neerja" userId="S::nxd180003@utdallas.edu::017f81bb-4ed0-4fbe-b0f8-290ef1d9a103" providerId="AD" clId="Web-{33793EC8-0F82-F229-A301-3CFD1B9B799B}" dt="2020-04-27T13:23:29.054" v="179"/>
          <ac:spMkLst>
            <pc:docMk/>
            <pc:sldMk cId="786226155" sldId="277"/>
            <ac:spMk id="62" creationId="{2B577FF9-3543-4875-815D-3D87BD8A2002}"/>
          </ac:spMkLst>
        </pc:spChg>
        <pc:spChg chg="add del">
          <ac:chgData name="Deogaonkar, Neerja" userId="S::nxd180003@utdallas.edu::017f81bb-4ed0-4fbe-b0f8-290ef1d9a103" providerId="AD" clId="Web-{33793EC8-0F82-F229-A301-3CFD1B9B799B}" dt="2020-04-27T13:23:44.882" v="183"/>
          <ac:spMkLst>
            <pc:docMk/>
            <pc:sldMk cId="786226155" sldId="277"/>
            <ac:spMk id="63" creationId="{A29398BB-6F62-472B-88B2-8D942FEBFB20}"/>
          </ac:spMkLst>
        </pc:spChg>
        <pc:spChg chg="add del">
          <ac:chgData name="Deogaonkar, Neerja" userId="S::nxd180003@utdallas.edu::017f81bb-4ed0-4fbe-b0f8-290ef1d9a103" providerId="AD" clId="Web-{33793EC8-0F82-F229-A301-3CFD1B9B799B}" dt="2020-04-27T13:23:29.054" v="179"/>
          <ac:spMkLst>
            <pc:docMk/>
            <pc:sldMk cId="786226155" sldId="277"/>
            <ac:spMk id="64" creationId="{F5569EEC-E12F-4856-B407-02B2813A4AA5}"/>
          </ac:spMkLst>
        </pc:spChg>
        <pc:spChg chg="add del">
          <ac:chgData name="Deogaonkar, Neerja" userId="S::nxd180003@utdallas.edu::017f81bb-4ed0-4fbe-b0f8-290ef1d9a103" providerId="AD" clId="Web-{33793EC8-0F82-F229-A301-3CFD1B9B799B}" dt="2020-04-27T13:23:44.882" v="183"/>
          <ac:spMkLst>
            <pc:docMk/>
            <pc:sldMk cId="786226155" sldId="277"/>
            <ac:spMk id="65" creationId="{74F93062-C8C5-49C4-B90F-AA5653D572D2}"/>
          </ac:spMkLst>
        </pc:spChg>
        <pc:spChg chg="add del">
          <ac:chgData name="Deogaonkar, Neerja" userId="S::nxd180003@utdallas.edu::017f81bb-4ed0-4fbe-b0f8-290ef1d9a103" providerId="AD" clId="Web-{33793EC8-0F82-F229-A301-3CFD1B9B799B}" dt="2020-04-27T13:23:29.054" v="179"/>
          <ac:spMkLst>
            <pc:docMk/>
            <pc:sldMk cId="786226155" sldId="277"/>
            <ac:spMk id="66" creationId="{CF860788-3A6A-45A3-B3F1-06F159665603}"/>
          </ac:spMkLst>
        </pc:spChg>
        <pc:spChg chg="add del">
          <ac:chgData name="Deogaonkar, Neerja" userId="S::nxd180003@utdallas.edu::017f81bb-4ed0-4fbe-b0f8-290ef1d9a103" providerId="AD" clId="Web-{33793EC8-0F82-F229-A301-3CFD1B9B799B}" dt="2020-04-27T13:23:49.804" v="185"/>
          <ac:spMkLst>
            <pc:docMk/>
            <pc:sldMk cId="786226155" sldId="277"/>
            <ac:spMk id="67" creationId="{017517EF-BD4D-4055-BDB4-A322C53568AD}"/>
          </ac:spMkLst>
        </pc:spChg>
        <pc:spChg chg="add del">
          <ac:chgData name="Deogaonkar, Neerja" userId="S::nxd180003@utdallas.edu::017f81bb-4ed0-4fbe-b0f8-290ef1d9a103" providerId="AD" clId="Web-{33793EC8-0F82-F229-A301-3CFD1B9B799B}" dt="2020-04-27T13:23:29.054" v="179"/>
          <ac:spMkLst>
            <pc:docMk/>
            <pc:sldMk cId="786226155" sldId="277"/>
            <ac:spMk id="68" creationId="{DF1E3393-B852-4883-B778-ED3525112942}"/>
          </ac:spMkLst>
        </pc:spChg>
        <pc:spChg chg="add del">
          <ac:chgData name="Deogaonkar, Neerja" userId="S::nxd180003@utdallas.edu::017f81bb-4ed0-4fbe-b0f8-290ef1d9a103" providerId="AD" clId="Web-{33793EC8-0F82-F229-A301-3CFD1B9B799B}" dt="2020-04-27T13:23:49.804" v="185"/>
          <ac:spMkLst>
            <pc:docMk/>
            <pc:sldMk cId="786226155" sldId="277"/>
            <ac:spMk id="69" creationId="{0ADDB668-2CA4-4D2B-9C34-3487CA330BA8}"/>
          </ac:spMkLst>
        </pc:spChg>
        <pc:spChg chg="add del">
          <ac:chgData name="Deogaonkar, Neerja" userId="S::nxd180003@utdallas.edu::017f81bb-4ed0-4fbe-b0f8-290ef1d9a103" providerId="AD" clId="Web-{33793EC8-0F82-F229-A301-3CFD1B9B799B}" dt="2020-04-27T13:23:29.054" v="179"/>
          <ac:spMkLst>
            <pc:docMk/>
            <pc:sldMk cId="786226155" sldId="277"/>
            <ac:spMk id="70" creationId="{39853D09-4205-4CC7-83EB-288E886AC9E4}"/>
          </ac:spMkLst>
        </pc:spChg>
        <pc:spChg chg="add del">
          <ac:chgData name="Deogaonkar, Neerja" userId="S::nxd180003@utdallas.edu::017f81bb-4ed0-4fbe-b0f8-290ef1d9a103" providerId="AD" clId="Web-{33793EC8-0F82-F229-A301-3CFD1B9B799B}" dt="2020-04-27T13:23:49.804" v="185"/>
          <ac:spMkLst>
            <pc:docMk/>
            <pc:sldMk cId="786226155" sldId="277"/>
            <ac:spMk id="71" creationId="{2568BC19-F052-4108-93E1-6A3D1DEC072F}"/>
          </ac:spMkLst>
        </pc:spChg>
        <pc:spChg chg="add del">
          <ac:chgData name="Deogaonkar, Neerja" userId="S::nxd180003@utdallas.edu::017f81bb-4ed0-4fbe-b0f8-290ef1d9a103" providerId="AD" clId="Web-{33793EC8-0F82-F229-A301-3CFD1B9B799B}" dt="2020-04-27T13:23:29.054" v="179"/>
          <ac:spMkLst>
            <pc:docMk/>
            <pc:sldMk cId="786226155" sldId="277"/>
            <ac:spMk id="72" creationId="{0D040B79-3E73-4A31-840D-D6B9C9FDFC46}"/>
          </ac:spMkLst>
        </pc:spChg>
        <pc:spChg chg="add del">
          <ac:chgData name="Deogaonkar, Neerja" userId="S::nxd180003@utdallas.edu::017f81bb-4ed0-4fbe-b0f8-290ef1d9a103" providerId="AD" clId="Web-{33793EC8-0F82-F229-A301-3CFD1B9B799B}" dt="2020-04-27T13:23:49.804" v="185"/>
          <ac:spMkLst>
            <pc:docMk/>
            <pc:sldMk cId="786226155" sldId="277"/>
            <ac:spMk id="73" creationId="{D5FD337D-4D6B-4C8B-B6F5-121097E09881}"/>
          </ac:spMkLst>
        </pc:spChg>
        <pc:spChg chg="add del">
          <ac:chgData name="Deogaonkar, Neerja" userId="S::nxd180003@utdallas.edu::017f81bb-4ed0-4fbe-b0f8-290ef1d9a103" providerId="AD" clId="Web-{33793EC8-0F82-F229-A301-3CFD1B9B799B}" dt="2020-04-27T13:23:29.054" v="179"/>
          <ac:spMkLst>
            <pc:docMk/>
            <pc:sldMk cId="786226155" sldId="277"/>
            <ac:spMk id="74" creationId="{156C6AE5-3F8B-42AC-9EA4-1B686A11E93F}"/>
          </ac:spMkLst>
        </pc:spChg>
        <pc:spChg chg="add del">
          <ac:chgData name="Deogaonkar, Neerja" userId="S::nxd180003@utdallas.edu::017f81bb-4ed0-4fbe-b0f8-290ef1d9a103" providerId="AD" clId="Web-{33793EC8-0F82-F229-A301-3CFD1B9B799B}" dt="2020-04-27T13:23:58.038" v="187"/>
          <ac:spMkLst>
            <pc:docMk/>
            <pc:sldMk cId="786226155" sldId="277"/>
            <ac:spMk id="75" creationId="{BCC81228-CEA3-402B-B8E5-688F5BFA7876}"/>
          </ac:spMkLst>
        </pc:spChg>
        <pc:spChg chg="add del">
          <ac:chgData name="Deogaonkar, Neerja" userId="S::nxd180003@utdallas.edu::017f81bb-4ed0-4fbe-b0f8-290ef1d9a103" providerId="AD" clId="Web-{33793EC8-0F82-F229-A301-3CFD1B9B799B}" dt="2020-04-27T13:23:58.038" v="187"/>
          <ac:spMkLst>
            <pc:docMk/>
            <pc:sldMk cId="786226155" sldId="277"/>
            <ac:spMk id="76" creationId="{BC0916B8-FF7A-4ECB-9FD7-C7668658D9B4}"/>
          </ac:spMkLst>
        </pc:spChg>
        <pc:spChg chg="add del">
          <ac:chgData name="Deogaonkar, Neerja" userId="S::nxd180003@utdallas.edu::017f81bb-4ed0-4fbe-b0f8-290ef1d9a103" providerId="AD" clId="Web-{33793EC8-0F82-F229-A301-3CFD1B9B799B}" dt="2020-04-27T13:23:58.038" v="187"/>
          <ac:spMkLst>
            <pc:docMk/>
            <pc:sldMk cId="786226155" sldId="277"/>
            <ac:spMk id="77" creationId="{9DC011D4-C95F-4B2E-9A3C-A46DCDE956DC}"/>
          </ac:spMkLst>
        </pc:spChg>
        <pc:spChg chg="add del">
          <ac:chgData name="Deogaonkar, Neerja" userId="S::nxd180003@utdallas.edu::017f81bb-4ed0-4fbe-b0f8-290ef1d9a103" providerId="AD" clId="Web-{33793EC8-0F82-F229-A301-3CFD1B9B799B}" dt="2020-04-27T13:24:11.116" v="189"/>
          <ac:spMkLst>
            <pc:docMk/>
            <pc:sldMk cId="786226155" sldId="277"/>
            <ac:spMk id="78" creationId="{2B577FF9-3543-4875-815D-3D87BD8A2002}"/>
          </ac:spMkLst>
        </pc:spChg>
        <pc:spChg chg="add del">
          <ac:chgData name="Deogaonkar, Neerja" userId="S::nxd180003@utdallas.edu::017f81bb-4ed0-4fbe-b0f8-290ef1d9a103" providerId="AD" clId="Web-{33793EC8-0F82-F229-A301-3CFD1B9B799B}" dt="2020-04-27T13:24:11.116" v="189"/>
          <ac:spMkLst>
            <pc:docMk/>
            <pc:sldMk cId="786226155" sldId="277"/>
            <ac:spMk id="79" creationId="{F5569EEC-E12F-4856-B407-02B2813A4AA5}"/>
          </ac:spMkLst>
        </pc:spChg>
        <pc:spChg chg="add del">
          <ac:chgData name="Deogaonkar, Neerja" userId="S::nxd180003@utdallas.edu::017f81bb-4ed0-4fbe-b0f8-290ef1d9a103" providerId="AD" clId="Web-{33793EC8-0F82-F229-A301-3CFD1B9B799B}" dt="2020-04-27T13:24:11.116" v="189"/>
          <ac:spMkLst>
            <pc:docMk/>
            <pc:sldMk cId="786226155" sldId="277"/>
            <ac:spMk id="80" creationId="{CF860788-3A6A-45A3-B3F1-06F159665603}"/>
          </ac:spMkLst>
        </pc:spChg>
        <pc:spChg chg="add del">
          <ac:chgData name="Deogaonkar, Neerja" userId="S::nxd180003@utdallas.edu::017f81bb-4ed0-4fbe-b0f8-290ef1d9a103" providerId="AD" clId="Web-{33793EC8-0F82-F229-A301-3CFD1B9B799B}" dt="2020-04-27T13:24:11.116" v="189"/>
          <ac:spMkLst>
            <pc:docMk/>
            <pc:sldMk cId="786226155" sldId="277"/>
            <ac:spMk id="81" creationId="{DF1E3393-B852-4883-B778-ED3525112942}"/>
          </ac:spMkLst>
        </pc:spChg>
        <pc:spChg chg="add del">
          <ac:chgData name="Deogaonkar, Neerja" userId="S::nxd180003@utdallas.edu::017f81bb-4ed0-4fbe-b0f8-290ef1d9a103" providerId="AD" clId="Web-{33793EC8-0F82-F229-A301-3CFD1B9B799B}" dt="2020-04-27T13:24:11.116" v="189"/>
          <ac:spMkLst>
            <pc:docMk/>
            <pc:sldMk cId="786226155" sldId="277"/>
            <ac:spMk id="82" creationId="{39853D09-4205-4CC7-83EB-288E886AC9E4}"/>
          </ac:spMkLst>
        </pc:spChg>
        <pc:spChg chg="add del">
          <ac:chgData name="Deogaonkar, Neerja" userId="S::nxd180003@utdallas.edu::017f81bb-4ed0-4fbe-b0f8-290ef1d9a103" providerId="AD" clId="Web-{33793EC8-0F82-F229-A301-3CFD1B9B799B}" dt="2020-04-27T13:24:11.116" v="189"/>
          <ac:spMkLst>
            <pc:docMk/>
            <pc:sldMk cId="786226155" sldId="277"/>
            <ac:spMk id="83" creationId="{0D040B79-3E73-4A31-840D-D6B9C9FDFC46}"/>
          </ac:spMkLst>
        </pc:spChg>
        <pc:spChg chg="add del">
          <ac:chgData name="Deogaonkar, Neerja" userId="S::nxd180003@utdallas.edu::017f81bb-4ed0-4fbe-b0f8-290ef1d9a103" providerId="AD" clId="Web-{33793EC8-0F82-F229-A301-3CFD1B9B799B}" dt="2020-04-27T13:24:11.116" v="189"/>
          <ac:spMkLst>
            <pc:docMk/>
            <pc:sldMk cId="786226155" sldId="277"/>
            <ac:spMk id="84" creationId="{156C6AE5-3F8B-42AC-9EA4-1B686A11E93F}"/>
          </ac:spMkLst>
        </pc:spChg>
        <pc:spChg chg="add">
          <ac:chgData name="Deogaonkar, Neerja" userId="S::nxd180003@utdallas.edu::017f81bb-4ed0-4fbe-b0f8-290ef1d9a103" providerId="AD" clId="Web-{33793EC8-0F82-F229-A301-3CFD1B9B799B}" dt="2020-04-27T13:24:11.148" v="190"/>
          <ac:spMkLst>
            <pc:docMk/>
            <pc:sldMk cId="786226155" sldId="277"/>
            <ac:spMk id="85" creationId="{BCC81228-CEA3-402B-B8E5-688F5BFA7876}"/>
          </ac:spMkLst>
        </pc:spChg>
        <pc:spChg chg="add">
          <ac:chgData name="Deogaonkar, Neerja" userId="S::nxd180003@utdallas.edu::017f81bb-4ed0-4fbe-b0f8-290ef1d9a103" providerId="AD" clId="Web-{33793EC8-0F82-F229-A301-3CFD1B9B799B}" dt="2020-04-27T13:24:11.148" v="190"/>
          <ac:spMkLst>
            <pc:docMk/>
            <pc:sldMk cId="786226155" sldId="277"/>
            <ac:spMk id="86" creationId="{BC0916B8-FF7A-4ECB-9FD7-C7668658D9B4}"/>
          </ac:spMkLst>
        </pc:spChg>
        <pc:spChg chg="add">
          <ac:chgData name="Deogaonkar, Neerja" userId="S::nxd180003@utdallas.edu::017f81bb-4ed0-4fbe-b0f8-290ef1d9a103" providerId="AD" clId="Web-{33793EC8-0F82-F229-A301-3CFD1B9B799B}" dt="2020-04-27T13:24:11.148" v="190"/>
          <ac:spMkLst>
            <pc:docMk/>
            <pc:sldMk cId="786226155" sldId="277"/>
            <ac:spMk id="87" creationId="{9DC011D4-C95F-4B2E-9A3C-A46DCDE956DC}"/>
          </ac:spMkLst>
        </pc:spChg>
        <pc:graphicFrameChg chg="mod modGraphic">
          <ac:chgData name="Deogaonkar, Neerja" userId="S::nxd180003@utdallas.edu::017f81bb-4ed0-4fbe-b0f8-290ef1d9a103" providerId="AD" clId="Web-{33793EC8-0F82-F229-A301-3CFD1B9B799B}" dt="2020-04-27T13:26:11.680" v="377"/>
          <ac:graphicFrameMkLst>
            <pc:docMk/>
            <pc:sldMk cId="786226155" sldId="277"/>
            <ac:graphicFrameMk id="5" creationId="{EB398E63-98E7-4CAE-B2A4-BDCE96B49ADC}"/>
          </ac:graphicFrameMkLst>
        </pc:graphicFrameChg>
      </pc:sldChg>
    </pc:docChg>
  </pc:docChgLst>
  <pc:docChgLst>
    <pc:chgData name="Deogaonkar, Neerja" userId="S::nxd180003@utdallas.edu::017f81bb-4ed0-4fbe-b0f8-290ef1d9a103" providerId="AD" clId="Web-{BA3F3D37-9874-81F6-CEF4-8440BECBC294}"/>
    <pc:docChg chg="addSld delSld modSld">
      <pc:chgData name="Deogaonkar, Neerja" userId="S::nxd180003@utdallas.edu::017f81bb-4ed0-4fbe-b0f8-290ef1d9a103" providerId="AD" clId="Web-{BA3F3D37-9874-81F6-CEF4-8440BECBC294}" dt="2020-04-21T12:43:48.713" v="92"/>
      <pc:docMkLst>
        <pc:docMk/>
      </pc:docMkLst>
      <pc:sldChg chg="addSp delSp modSp">
        <pc:chgData name="Deogaonkar, Neerja" userId="S::nxd180003@utdallas.edu::017f81bb-4ed0-4fbe-b0f8-290ef1d9a103" providerId="AD" clId="Web-{BA3F3D37-9874-81F6-CEF4-8440BECBC294}" dt="2020-04-21T12:36:11.480" v="49" actId="1076"/>
        <pc:sldMkLst>
          <pc:docMk/>
          <pc:sldMk cId="109857222" sldId="256"/>
        </pc:sldMkLst>
        <pc:spChg chg="mod">
          <ac:chgData name="Deogaonkar, Neerja" userId="S::nxd180003@utdallas.edu::017f81bb-4ed0-4fbe-b0f8-290ef1d9a103" providerId="AD" clId="Web-{BA3F3D37-9874-81F6-CEF4-8440BECBC294}" dt="2020-04-21T12:33:15.309" v="24" actId="1076"/>
          <ac:spMkLst>
            <pc:docMk/>
            <pc:sldMk cId="109857222" sldId="256"/>
            <ac:spMk id="2" creationId="{00000000-0000-0000-0000-000000000000}"/>
          </ac:spMkLst>
        </pc:spChg>
        <pc:spChg chg="mod">
          <ac:chgData name="Deogaonkar, Neerja" userId="S::nxd180003@utdallas.edu::017f81bb-4ed0-4fbe-b0f8-290ef1d9a103" providerId="AD" clId="Web-{BA3F3D37-9874-81F6-CEF4-8440BECBC294}" dt="2020-04-21T12:33:35.028" v="27" actId="1076"/>
          <ac:spMkLst>
            <pc:docMk/>
            <pc:sldMk cId="109857222" sldId="256"/>
            <ac:spMk id="4" creationId="{FF752F55-EAA6-4D10-9852-33BEF728FA25}"/>
          </ac:spMkLst>
        </pc:spChg>
        <pc:spChg chg="del">
          <ac:chgData name="Deogaonkar, Neerja" userId="S::nxd180003@utdallas.edu::017f81bb-4ed0-4fbe-b0f8-290ef1d9a103" providerId="AD" clId="Web-{BA3F3D37-9874-81F6-CEF4-8440BECBC294}" dt="2020-04-21T12:30:57.950" v="4"/>
          <ac:spMkLst>
            <pc:docMk/>
            <pc:sldMk cId="109857222" sldId="256"/>
            <ac:spMk id="53" creationId="{EBB6D9F6-3E47-45AD-8461-718A3C87E3E8}"/>
          </ac:spMkLst>
        </pc:spChg>
        <pc:spChg chg="del">
          <ac:chgData name="Deogaonkar, Neerja" userId="S::nxd180003@utdallas.edu::017f81bb-4ed0-4fbe-b0f8-290ef1d9a103" providerId="AD" clId="Web-{BA3F3D37-9874-81F6-CEF4-8440BECBC294}" dt="2020-04-21T12:30:57.950" v="4"/>
          <ac:spMkLst>
            <pc:docMk/>
            <pc:sldMk cId="109857222" sldId="256"/>
            <ac:spMk id="55" creationId="{A3B16A00-A549-4B07-B8C2-4B3A966D9E26}"/>
          </ac:spMkLst>
        </pc:spChg>
        <pc:spChg chg="del">
          <ac:chgData name="Deogaonkar, Neerja" userId="S::nxd180003@utdallas.edu::017f81bb-4ed0-4fbe-b0f8-290ef1d9a103" providerId="AD" clId="Web-{BA3F3D37-9874-81F6-CEF4-8440BECBC294}" dt="2020-04-21T12:30:57.950" v="4"/>
          <ac:spMkLst>
            <pc:docMk/>
            <pc:sldMk cId="109857222" sldId="256"/>
            <ac:spMk id="57" creationId="{33B86BAE-87B4-4192-ABB2-627FFC965AC7}"/>
          </ac:spMkLst>
        </pc:spChg>
        <pc:spChg chg="del">
          <ac:chgData name="Deogaonkar, Neerja" userId="S::nxd180003@utdallas.edu::017f81bb-4ed0-4fbe-b0f8-290ef1d9a103" providerId="AD" clId="Web-{BA3F3D37-9874-81F6-CEF4-8440BECBC294}" dt="2020-04-21T12:30:57.950" v="4"/>
          <ac:spMkLst>
            <pc:docMk/>
            <pc:sldMk cId="109857222" sldId="256"/>
            <ac:spMk id="59" creationId="{22BB4F03-4463-45CC-89A7-8E03412EDDBF}"/>
          </ac:spMkLst>
        </pc:spChg>
        <pc:spChg chg="del">
          <ac:chgData name="Deogaonkar, Neerja" userId="S::nxd180003@utdallas.edu::017f81bb-4ed0-4fbe-b0f8-290ef1d9a103" providerId="AD" clId="Web-{BA3F3D37-9874-81F6-CEF4-8440BECBC294}" dt="2020-04-21T12:30:57.950" v="4"/>
          <ac:spMkLst>
            <pc:docMk/>
            <pc:sldMk cId="109857222" sldId="256"/>
            <ac:spMk id="61" creationId="{80E1AEAE-1F52-4C29-925C-27738417E9F5}"/>
          </ac:spMkLst>
        </pc:spChg>
        <pc:spChg chg="add">
          <ac:chgData name="Deogaonkar, Neerja" userId="S::nxd180003@utdallas.edu::017f81bb-4ed0-4fbe-b0f8-290ef1d9a103" providerId="AD" clId="Web-{BA3F3D37-9874-81F6-CEF4-8440BECBC294}" dt="2020-04-21T12:30:57.950" v="4"/>
          <ac:spMkLst>
            <pc:docMk/>
            <pc:sldMk cId="109857222" sldId="256"/>
            <ac:spMk id="66" creationId="{003713C1-2FB2-413B-BF91-3AE41726FB7A}"/>
          </ac:spMkLst>
        </pc:spChg>
        <pc:spChg chg="add">
          <ac:chgData name="Deogaonkar, Neerja" userId="S::nxd180003@utdallas.edu::017f81bb-4ed0-4fbe-b0f8-290ef1d9a103" providerId="AD" clId="Web-{BA3F3D37-9874-81F6-CEF4-8440BECBC294}" dt="2020-04-21T12:30:57.950" v="4"/>
          <ac:spMkLst>
            <pc:docMk/>
            <pc:sldMk cId="109857222" sldId="256"/>
            <ac:spMk id="68" creationId="{90795B4D-5022-4A7F-A01D-8D880B7CDBE6}"/>
          </ac:spMkLst>
        </pc:spChg>
        <pc:spChg chg="add">
          <ac:chgData name="Deogaonkar, Neerja" userId="S::nxd180003@utdallas.edu::017f81bb-4ed0-4fbe-b0f8-290ef1d9a103" providerId="AD" clId="Web-{BA3F3D37-9874-81F6-CEF4-8440BECBC294}" dt="2020-04-21T12:30:57.950" v="4"/>
          <ac:spMkLst>
            <pc:docMk/>
            <pc:sldMk cId="109857222" sldId="256"/>
            <ac:spMk id="70" creationId="{AFD19018-DE7C-4796-ADF2-AD2EB0FC0D9C}"/>
          </ac:spMkLst>
        </pc:spChg>
        <pc:spChg chg="add">
          <ac:chgData name="Deogaonkar, Neerja" userId="S::nxd180003@utdallas.edu::017f81bb-4ed0-4fbe-b0f8-290ef1d9a103" providerId="AD" clId="Web-{BA3F3D37-9874-81F6-CEF4-8440BECBC294}" dt="2020-04-21T12:30:57.950" v="4"/>
          <ac:spMkLst>
            <pc:docMk/>
            <pc:sldMk cId="109857222" sldId="256"/>
            <ac:spMk id="72" creationId="{B1A0A2C2-4F85-44AF-8708-8DCA4B550CB8}"/>
          </ac:spMkLst>
        </pc:spChg>
        <pc:picChg chg="add mod">
          <ac:chgData name="Deogaonkar, Neerja" userId="S::nxd180003@utdallas.edu::017f81bb-4ed0-4fbe-b0f8-290ef1d9a103" providerId="AD" clId="Web-{BA3F3D37-9874-81F6-CEF4-8440BECBC294}" dt="2020-04-21T12:31:49.012" v="14" actId="14100"/>
          <ac:picMkLst>
            <pc:docMk/>
            <pc:sldMk cId="109857222" sldId="256"/>
            <ac:picMk id="3" creationId="{692B4660-A4C5-4307-8C3E-E31EEF524E1C}"/>
          </ac:picMkLst>
        </pc:picChg>
        <pc:picChg chg="add mod">
          <ac:chgData name="Deogaonkar, Neerja" userId="S::nxd180003@utdallas.edu::017f81bb-4ed0-4fbe-b0f8-290ef1d9a103" providerId="AD" clId="Web-{BA3F3D37-9874-81F6-CEF4-8440BECBC294}" dt="2020-04-21T12:36:02.340" v="47" actId="1076"/>
          <ac:picMkLst>
            <pc:docMk/>
            <pc:sldMk cId="109857222" sldId="256"/>
            <ac:picMk id="6" creationId="{E282CCEB-E3F9-4B12-ACB2-210156D10F9C}"/>
          </ac:picMkLst>
        </pc:picChg>
        <pc:picChg chg="del mod ord">
          <ac:chgData name="Deogaonkar, Neerja" userId="S::nxd180003@utdallas.edu::017f81bb-4ed0-4fbe-b0f8-290ef1d9a103" providerId="AD" clId="Web-{BA3F3D37-9874-81F6-CEF4-8440BECBC294}" dt="2020-04-21T12:35:26.902" v="38"/>
          <ac:picMkLst>
            <pc:docMk/>
            <pc:sldMk cId="109857222" sldId="256"/>
            <ac:picMk id="25" creationId="{0B1EB4F2-1F5A-409F-91EF-D0E00396CFE9}"/>
          </ac:picMkLst>
        </pc:picChg>
        <pc:picChg chg="mod">
          <ac:chgData name="Deogaonkar, Neerja" userId="S::nxd180003@utdallas.edu::017f81bb-4ed0-4fbe-b0f8-290ef1d9a103" providerId="AD" clId="Web-{BA3F3D37-9874-81F6-CEF4-8440BECBC294}" dt="2020-04-21T12:36:11.480" v="49" actId="1076"/>
          <ac:picMkLst>
            <pc:docMk/>
            <pc:sldMk cId="109857222" sldId="256"/>
            <ac:picMk id="27" creationId="{BC7B0BAB-77F6-49B5-BD77-62474E047D42}"/>
          </ac:picMkLst>
        </pc:picChg>
        <pc:picChg chg="del">
          <ac:chgData name="Deogaonkar, Neerja" userId="S::nxd180003@utdallas.edu::017f81bb-4ed0-4fbe-b0f8-290ef1d9a103" providerId="AD" clId="Web-{BA3F3D37-9874-81F6-CEF4-8440BECBC294}" dt="2020-04-21T12:29:38.716" v="0"/>
          <ac:picMkLst>
            <pc:docMk/>
            <pc:sldMk cId="109857222" sldId="256"/>
            <ac:picMk id="29" creationId="{EE1097B0-84BF-42CB-8BA2-E5B287A55017}"/>
          </ac:picMkLst>
        </pc:picChg>
        <pc:picChg chg="del">
          <ac:chgData name="Deogaonkar, Neerja" userId="S::nxd180003@utdallas.edu::017f81bb-4ed0-4fbe-b0f8-290ef1d9a103" providerId="AD" clId="Web-{BA3F3D37-9874-81F6-CEF4-8440BECBC294}" dt="2020-04-21T12:29:41.044" v="1"/>
          <ac:picMkLst>
            <pc:docMk/>
            <pc:sldMk cId="109857222" sldId="256"/>
            <ac:picMk id="33" creationId="{CDA15E01-AB5E-4D32-A26E-8B1029A23F82}"/>
          </ac:picMkLst>
        </pc:picChg>
      </pc:sldChg>
      <pc:sldChg chg="addSp delSp modSp mod setBg">
        <pc:chgData name="Deogaonkar, Neerja" userId="S::nxd180003@utdallas.edu::017f81bb-4ed0-4fbe-b0f8-290ef1d9a103" providerId="AD" clId="Web-{BA3F3D37-9874-81F6-CEF4-8440BECBC294}" dt="2020-04-21T12:38:53.526" v="66"/>
        <pc:sldMkLst>
          <pc:docMk/>
          <pc:sldMk cId="2233392597" sldId="259"/>
        </pc:sldMkLst>
        <pc:spChg chg="mod">
          <ac:chgData name="Deogaonkar, Neerja" userId="S::nxd180003@utdallas.edu::017f81bb-4ed0-4fbe-b0f8-290ef1d9a103" providerId="AD" clId="Web-{BA3F3D37-9874-81F6-CEF4-8440BECBC294}" dt="2020-04-21T12:38:53.495" v="65"/>
          <ac:spMkLst>
            <pc:docMk/>
            <pc:sldMk cId="2233392597" sldId="259"/>
            <ac:spMk id="2" creationId="{005990C1-66C4-4642-9FF8-8B11B7706C16}"/>
          </ac:spMkLst>
        </pc:spChg>
        <pc:spChg chg="add del mod">
          <ac:chgData name="Deogaonkar, Neerja" userId="S::nxd180003@utdallas.edu::017f81bb-4ed0-4fbe-b0f8-290ef1d9a103" providerId="AD" clId="Web-{BA3F3D37-9874-81F6-CEF4-8440BECBC294}" dt="2020-04-21T12:37:34.136" v="56"/>
          <ac:spMkLst>
            <pc:docMk/>
            <pc:sldMk cId="2233392597" sldId="259"/>
            <ac:spMk id="3" creationId="{4BD3B631-B756-4453-9B40-6C7A4313718A}"/>
          </ac:spMkLst>
        </pc:spChg>
        <pc:spChg chg="add del">
          <ac:chgData name="Deogaonkar, Neerja" userId="S::nxd180003@utdallas.edu::017f81bb-4ed0-4fbe-b0f8-290ef1d9a103" providerId="AD" clId="Web-{BA3F3D37-9874-81F6-CEF4-8440BECBC294}" dt="2020-04-21T12:37:34.074" v="55"/>
          <ac:spMkLst>
            <pc:docMk/>
            <pc:sldMk cId="2233392597" sldId="259"/>
            <ac:spMk id="7" creationId="{2B566528-1B12-4246-9431-5C2D7D081168}"/>
          </ac:spMkLst>
        </pc:spChg>
        <pc:spChg chg="add del">
          <ac:chgData name="Deogaonkar, Neerja" userId="S::nxd180003@utdallas.edu::017f81bb-4ed0-4fbe-b0f8-290ef1d9a103" providerId="AD" clId="Web-{BA3F3D37-9874-81F6-CEF4-8440BECBC294}" dt="2020-04-21T12:37:27.839" v="53"/>
          <ac:spMkLst>
            <pc:docMk/>
            <pc:sldMk cId="2233392597" sldId="259"/>
            <ac:spMk id="8" creationId="{8D70B121-56F4-4848-B38B-182089D909FA}"/>
          </ac:spMkLst>
        </pc:spChg>
        <pc:spChg chg="add del">
          <ac:chgData name="Deogaonkar, Neerja" userId="S::nxd180003@utdallas.edu::017f81bb-4ed0-4fbe-b0f8-290ef1d9a103" providerId="AD" clId="Web-{BA3F3D37-9874-81F6-CEF4-8440BECBC294}" dt="2020-04-21T12:37:34.074" v="55"/>
          <ac:spMkLst>
            <pc:docMk/>
            <pc:sldMk cId="2233392597" sldId="259"/>
            <ac:spMk id="9" creationId="{2E80C965-DB6D-4F81-9E9E-B027384D0BD6}"/>
          </ac:spMkLst>
        </pc:spChg>
        <pc:spChg chg="add del">
          <ac:chgData name="Deogaonkar, Neerja" userId="S::nxd180003@utdallas.edu::017f81bb-4ed0-4fbe-b0f8-290ef1d9a103" providerId="AD" clId="Web-{BA3F3D37-9874-81F6-CEF4-8440BECBC294}" dt="2020-04-21T12:37:20.699" v="51"/>
          <ac:spMkLst>
            <pc:docMk/>
            <pc:sldMk cId="2233392597" sldId="259"/>
            <ac:spMk id="10" creationId="{B819A166-7571-4003-A6B8-B62034C3ED30}"/>
          </ac:spMkLst>
        </pc:spChg>
        <pc:spChg chg="add del">
          <ac:chgData name="Deogaonkar, Neerja" userId="S::nxd180003@utdallas.edu::017f81bb-4ed0-4fbe-b0f8-290ef1d9a103" providerId="AD" clId="Web-{BA3F3D37-9874-81F6-CEF4-8440BECBC294}" dt="2020-04-21T12:38:13.355" v="57"/>
          <ac:spMkLst>
            <pc:docMk/>
            <pc:sldMk cId="2233392597" sldId="259"/>
            <ac:spMk id="11" creationId="{B819A166-7571-4003-A6B8-B62034C3ED30}"/>
          </ac:spMkLst>
        </pc:spChg>
        <pc:spChg chg="add del">
          <ac:chgData name="Deogaonkar, Neerja" userId="S::nxd180003@utdallas.edu::017f81bb-4ed0-4fbe-b0f8-290ef1d9a103" providerId="AD" clId="Web-{BA3F3D37-9874-81F6-CEF4-8440BECBC294}" dt="2020-04-21T12:37:34.074" v="55"/>
          <ac:spMkLst>
            <pc:docMk/>
            <pc:sldMk cId="2233392597" sldId="259"/>
            <ac:spMk id="12" creationId="{A580F890-B085-4E95-96AA-55AEBEC5CE6E}"/>
          </ac:spMkLst>
        </pc:spChg>
        <pc:spChg chg="add del">
          <ac:chgData name="Deogaonkar, Neerja" userId="S::nxd180003@utdallas.edu::017f81bb-4ed0-4fbe-b0f8-290ef1d9a103" providerId="AD" clId="Web-{BA3F3D37-9874-81F6-CEF4-8440BECBC294}" dt="2020-04-21T12:37:34.074" v="55"/>
          <ac:spMkLst>
            <pc:docMk/>
            <pc:sldMk cId="2233392597" sldId="259"/>
            <ac:spMk id="14" creationId="{D3F51FEB-38FB-4F6C-9F7B-2F2AFAB65463}"/>
          </ac:spMkLst>
        </pc:spChg>
        <pc:spChg chg="add del">
          <ac:chgData name="Deogaonkar, Neerja" userId="S::nxd180003@utdallas.edu::017f81bb-4ed0-4fbe-b0f8-290ef1d9a103" providerId="AD" clId="Web-{BA3F3D37-9874-81F6-CEF4-8440BECBC294}" dt="2020-04-21T12:37:34.074" v="55"/>
          <ac:spMkLst>
            <pc:docMk/>
            <pc:sldMk cId="2233392597" sldId="259"/>
            <ac:spMk id="16" creationId="{1E547BA6-BAE0-43BB-A7CA-60F69CE252F0}"/>
          </ac:spMkLst>
        </pc:spChg>
        <pc:spChg chg="add del">
          <ac:chgData name="Deogaonkar, Neerja" userId="S::nxd180003@utdallas.edu::017f81bb-4ed0-4fbe-b0f8-290ef1d9a103" providerId="AD" clId="Web-{BA3F3D37-9874-81F6-CEF4-8440BECBC294}" dt="2020-04-21T12:38:53.495" v="65"/>
          <ac:spMkLst>
            <pc:docMk/>
            <pc:sldMk cId="2233392597" sldId="259"/>
            <ac:spMk id="18" creationId="{122F9423-F4B1-45D4-8445-E9991ECCBCCF}"/>
          </ac:spMkLst>
        </pc:spChg>
        <pc:grpChg chg="add del">
          <ac:chgData name="Deogaonkar, Neerja" userId="S::nxd180003@utdallas.edu::017f81bb-4ed0-4fbe-b0f8-290ef1d9a103" providerId="AD" clId="Web-{BA3F3D37-9874-81F6-CEF4-8440BECBC294}" dt="2020-04-21T12:38:53.495" v="65"/>
          <ac:grpSpMkLst>
            <pc:docMk/>
            <pc:sldMk cId="2233392597" sldId="259"/>
            <ac:grpSpMk id="20" creationId="{770AE191-D2EA-45C9-A44D-830C188F74CB}"/>
          </ac:grpSpMkLst>
        </pc:grpChg>
        <pc:graphicFrameChg chg="add del">
          <ac:chgData name="Deogaonkar, Neerja" userId="S::nxd180003@utdallas.edu::017f81bb-4ed0-4fbe-b0f8-290ef1d9a103" providerId="AD" clId="Web-{BA3F3D37-9874-81F6-CEF4-8440BECBC294}" dt="2020-04-21T12:37:20.699" v="51"/>
          <ac:graphicFrameMkLst>
            <pc:docMk/>
            <pc:sldMk cId="2233392597" sldId="259"/>
            <ac:graphicFrameMk id="5" creationId="{F1EFB55E-16F0-4403-B64B-2672AC3AA3CC}"/>
          </ac:graphicFrameMkLst>
        </pc:graphicFrameChg>
        <pc:graphicFrameChg chg="add mod modGraphic">
          <ac:chgData name="Deogaonkar, Neerja" userId="S::nxd180003@utdallas.edu::017f81bb-4ed0-4fbe-b0f8-290ef1d9a103" providerId="AD" clId="Web-{BA3F3D37-9874-81F6-CEF4-8440BECBC294}" dt="2020-04-21T12:38:53.526" v="66"/>
          <ac:graphicFrameMkLst>
            <pc:docMk/>
            <pc:sldMk cId="2233392597" sldId="259"/>
            <ac:graphicFrameMk id="13" creationId="{F1EFB55E-16F0-4403-B64B-2672AC3AA3CC}"/>
          </ac:graphicFrameMkLst>
        </pc:graphicFrameChg>
        <pc:cxnChg chg="add del">
          <ac:chgData name="Deogaonkar, Neerja" userId="S::nxd180003@utdallas.edu::017f81bb-4ed0-4fbe-b0f8-290ef1d9a103" providerId="AD" clId="Web-{BA3F3D37-9874-81F6-CEF4-8440BECBC294}" dt="2020-04-21T12:37:27.839" v="53"/>
          <ac:cxnSpMkLst>
            <pc:docMk/>
            <pc:sldMk cId="2233392597" sldId="259"/>
            <ac:cxnSpMk id="6" creationId="{2D72A2C9-F3CA-4216-8BAD-FA4C970C3C4E}"/>
          </ac:cxnSpMkLst>
        </pc:cxnChg>
      </pc:sldChg>
      <pc:sldChg chg="addSp delSp modSp mod setBg">
        <pc:chgData name="Deogaonkar, Neerja" userId="S::nxd180003@utdallas.edu::017f81bb-4ed0-4fbe-b0f8-290ef1d9a103" providerId="AD" clId="Web-{BA3F3D37-9874-81F6-CEF4-8440BECBC294}" dt="2020-04-21T12:39:23.214" v="69"/>
        <pc:sldMkLst>
          <pc:docMk/>
          <pc:sldMk cId="1112567278" sldId="260"/>
        </pc:sldMkLst>
        <pc:spChg chg="mod">
          <ac:chgData name="Deogaonkar, Neerja" userId="S::nxd180003@utdallas.edu::017f81bb-4ed0-4fbe-b0f8-290ef1d9a103" providerId="AD" clId="Web-{BA3F3D37-9874-81F6-CEF4-8440BECBC294}" dt="2020-04-21T12:39:23.214" v="69"/>
          <ac:spMkLst>
            <pc:docMk/>
            <pc:sldMk cId="1112567278" sldId="260"/>
            <ac:spMk id="2" creationId="{005990C1-66C4-4642-9FF8-8B11B7706C16}"/>
          </ac:spMkLst>
        </pc:spChg>
        <pc:spChg chg="add del">
          <ac:chgData name="Deogaonkar, Neerja" userId="S::nxd180003@utdallas.edu::017f81bb-4ed0-4fbe-b0f8-290ef1d9a103" providerId="AD" clId="Web-{BA3F3D37-9874-81F6-CEF4-8440BECBC294}" dt="2020-04-21T12:39:23.214" v="69"/>
          <ac:spMkLst>
            <pc:docMk/>
            <pc:sldMk cId="1112567278" sldId="260"/>
            <ac:spMk id="3" creationId="{4BD3B631-B756-4453-9B40-6C7A4313718A}"/>
          </ac:spMkLst>
        </pc:spChg>
        <pc:graphicFrameChg chg="add del">
          <ac:chgData name="Deogaonkar, Neerja" userId="S::nxd180003@utdallas.edu::017f81bb-4ed0-4fbe-b0f8-290ef1d9a103" providerId="AD" clId="Web-{BA3F3D37-9874-81F6-CEF4-8440BECBC294}" dt="2020-04-21T12:39:23.182" v="68"/>
          <ac:graphicFrameMkLst>
            <pc:docMk/>
            <pc:sldMk cId="1112567278" sldId="260"/>
            <ac:graphicFrameMk id="5" creationId="{FF264916-703A-407B-90C4-4BA084B9C9B4}"/>
          </ac:graphicFrameMkLst>
        </pc:graphicFrameChg>
        <pc:graphicFrameChg chg="add">
          <ac:chgData name="Deogaonkar, Neerja" userId="S::nxd180003@utdallas.edu::017f81bb-4ed0-4fbe-b0f8-290ef1d9a103" providerId="AD" clId="Web-{BA3F3D37-9874-81F6-CEF4-8440BECBC294}" dt="2020-04-21T12:39:23.214" v="69"/>
          <ac:graphicFrameMkLst>
            <pc:docMk/>
            <pc:sldMk cId="1112567278" sldId="260"/>
            <ac:graphicFrameMk id="6" creationId="{28D0CE91-467B-4A6B-9268-235238FE1031}"/>
          </ac:graphicFrameMkLst>
        </pc:graphicFrameChg>
      </pc:sldChg>
      <pc:sldChg chg="addSp delSp modSp add del mod replId setBg setClrOvrMap">
        <pc:chgData name="Deogaonkar, Neerja" userId="S::nxd180003@utdallas.edu::017f81bb-4ed0-4fbe-b0f8-290ef1d9a103" providerId="AD" clId="Web-{BA3F3D37-9874-81F6-CEF4-8440BECBC294}" dt="2020-04-21T12:42:39.963" v="87"/>
        <pc:sldMkLst>
          <pc:docMk/>
          <pc:sldMk cId="596303046" sldId="271"/>
        </pc:sldMkLst>
        <pc:spChg chg="mod">
          <ac:chgData name="Deogaonkar, Neerja" userId="S::nxd180003@utdallas.edu::017f81bb-4ed0-4fbe-b0f8-290ef1d9a103" providerId="AD" clId="Web-{BA3F3D37-9874-81F6-CEF4-8440BECBC294}" dt="2020-04-21T12:42:03.838" v="86"/>
          <ac:spMkLst>
            <pc:docMk/>
            <pc:sldMk cId="596303046" sldId="271"/>
            <ac:spMk id="2" creationId="{4D9A77A2-98E8-477A-9B67-696529719B43}"/>
          </ac:spMkLst>
        </pc:spChg>
        <pc:spChg chg="mod">
          <ac:chgData name="Deogaonkar, Neerja" userId="S::nxd180003@utdallas.edu::017f81bb-4ed0-4fbe-b0f8-290ef1d9a103" providerId="AD" clId="Web-{BA3F3D37-9874-81F6-CEF4-8440BECBC294}" dt="2020-04-21T12:42:03.838" v="86"/>
          <ac:spMkLst>
            <pc:docMk/>
            <pc:sldMk cId="596303046" sldId="271"/>
            <ac:spMk id="4" creationId="{D04FE8F1-A008-41D2-9F66-50FBB3AC3682}"/>
          </ac:spMkLst>
        </pc:spChg>
        <pc:spChg chg="del">
          <ac:chgData name="Deogaonkar, Neerja" userId="S::nxd180003@utdallas.edu::017f81bb-4ed0-4fbe-b0f8-290ef1d9a103" providerId="AD" clId="Web-{BA3F3D37-9874-81F6-CEF4-8440BECBC294}" dt="2020-04-21T12:41:53.182" v="85"/>
          <ac:spMkLst>
            <pc:docMk/>
            <pc:sldMk cId="596303046" sldId="271"/>
            <ac:spMk id="8" creationId="{52C0B2E1-0268-42EC-ABD3-94F81A05BCBD}"/>
          </ac:spMkLst>
        </pc:spChg>
        <pc:spChg chg="del">
          <ac:chgData name="Deogaonkar, Neerja" userId="S::nxd180003@utdallas.edu::017f81bb-4ed0-4fbe-b0f8-290ef1d9a103" providerId="AD" clId="Web-{BA3F3D37-9874-81F6-CEF4-8440BECBC294}" dt="2020-04-21T12:41:53.182" v="85"/>
          <ac:spMkLst>
            <pc:docMk/>
            <pc:sldMk cId="596303046" sldId="271"/>
            <ac:spMk id="10" creationId="{7D2256B4-48EA-40FC-BBC0-AA1EE6E0080C}"/>
          </ac:spMkLst>
        </pc:spChg>
        <pc:spChg chg="del">
          <ac:chgData name="Deogaonkar, Neerja" userId="S::nxd180003@utdallas.edu::017f81bb-4ed0-4fbe-b0f8-290ef1d9a103" providerId="AD" clId="Web-{BA3F3D37-9874-81F6-CEF4-8440BECBC294}" dt="2020-04-21T12:41:53.182" v="85"/>
          <ac:spMkLst>
            <pc:docMk/>
            <pc:sldMk cId="596303046" sldId="271"/>
            <ac:spMk id="14" creationId="{8C6E698C-8155-4B8B-BDC9-B7299772B509}"/>
          </ac:spMkLst>
        </pc:spChg>
        <pc:spChg chg="del">
          <ac:chgData name="Deogaonkar, Neerja" userId="S::nxd180003@utdallas.edu::017f81bb-4ed0-4fbe-b0f8-290ef1d9a103" providerId="AD" clId="Web-{BA3F3D37-9874-81F6-CEF4-8440BECBC294}" dt="2020-04-21T12:41:53.182" v="85"/>
          <ac:spMkLst>
            <pc:docMk/>
            <pc:sldMk cId="596303046" sldId="271"/>
            <ac:spMk id="18" creationId="{8A549DE7-671D-4575-AF43-858FD99981CF}"/>
          </ac:spMkLst>
        </pc:spChg>
        <pc:spChg chg="del">
          <ac:chgData name="Deogaonkar, Neerja" userId="S::nxd180003@utdallas.edu::017f81bb-4ed0-4fbe-b0f8-290ef1d9a103" providerId="AD" clId="Web-{BA3F3D37-9874-81F6-CEF4-8440BECBC294}" dt="2020-04-21T12:41:53.182" v="85"/>
          <ac:spMkLst>
            <pc:docMk/>
            <pc:sldMk cId="596303046" sldId="271"/>
            <ac:spMk id="20" creationId="{C22D9B36-9BE7-472B-8808-7E0D6810738F}"/>
          </ac:spMkLst>
        </pc:spChg>
        <pc:spChg chg="add del">
          <ac:chgData name="Deogaonkar, Neerja" userId="S::nxd180003@utdallas.edu::017f81bb-4ed0-4fbe-b0f8-290ef1d9a103" providerId="AD" clId="Web-{BA3F3D37-9874-81F6-CEF4-8440BECBC294}" dt="2020-04-21T12:42:03.838" v="86"/>
          <ac:spMkLst>
            <pc:docMk/>
            <pc:sldMk cId="596303046" sldId="271"/>
            <ac:spMk id="25" creationId="{52C0B2E1-0268-42EC-ABD3-94F81A05BCBD}"/>
          </ac:spMkLst>
        </pc:spChg>
        <pc:spChg chg="add del">
          <ac:chgData name="Deogaonkar, Neerja" userId="S::nxd180003@utdallas.edu::017f81bb-4ed0-4fbe-b0f8-290ef1d9a103" providerId="AD" clId="Web-{BA3F3D37-9874-81F6-CEF4-8440BECBC294}" dt="2020-04-21T12:42:03.838" v="86"/>
          <ac:spMkLst>
            <pc:docMk/>
            <pc:sldMk cId="596303046" sldId="271"/>
            <ac:spMk id="27" creationId="{7D2256B4-48EA-40FC-BBC0-AA1EE6E0080C}"/>
          </ac:spMkLst>
        </pc:spChg>
        <pc:spChg chg="add del">
          <ac:chgData name="Deogaonkar, Neerja" userId="S::nxd180003@utdallas.edu::017f81bb-4ed0-4fbe-b0f8-290ef1d9a103" providerId="AD" clId="Web-{BA3F3D37-9874-81F6-CEF4-8440BECBC294}" dt="2020-04-21T12:42:03.838" v="86"/>
          <ac:spMkLst>
            <pc:docMk/>
            <pc:sldMk cId="596303046" sldId="271"/>
            <ac:spMk id="31" creationId="{8C6E698C-8155-4B8B-BDC9-B7299772B509}"/>
          </ac:spMkLst>
        </pc:spChg>
        <pc:spChg chg="add del">
          <ac:chgData name="Deogaonkar, Neerja" userId="S::nxd180003@utdallas.edu::017f81bb-4ed0-4fbe-b0f8-290ef1d9a103" providerId="AD" clId="Web-{BA3F3D37-9874-81F6-CEF4-8440BECBC294}" dt="2020-04-21T12:42:03.838" v="86"/>
          <ac:spMkLst>
            <pc:docMk/>
            <pc:sldMk cId="596303046" sldId="271"/>
            <ac:spMk id="35" creationId="{A05250E5-90D0-4E41-B9BD-FF661DE54040}"/>
          </ac:spMkLst>
        </pc:spChg>
        <pc:spChg chg="add">
          <ac:chgData name="Deogaonkar, Neerja" userId="S::nxd180003@utdallas.edu::017f81bb-4ed0-4fbe-b0f8-290ef1d9a103" providerId="AD" clId="Web-{BA3F3D37-9874-81F6-CEF4-8440BECBC294}" dt="2020-04-21T12:42:03.838" v="86"/>
          <ac:spMkLst>
            <pc:docMk/>
            <pc:sldMk cId="596303046" sldId="271"/>
            <ac:spMk id="40" creationId="{3741B58E-3B65-4A01-A276-975AB2CF8A08}"/>
          </ac:spMkLst>
        </pc:spChg>
        <pc:spChg chg="add">
          <ac:chgData name="Deogaonkar, Neerja" userId="S::nxd180003@utdallas.edu::017f81bb-4ed0-4fbe-b0f8-290ef1d9a103" providerId="AD" clId="Web-{BA3F3D37-9874-81F6-CEF4-8440BECBC294}" dt="2020-04-21T12:42:03.838" v="86"/>
          <ac:spMkLst>
            <pc:docMk/>
            <pc:sldMk cId="596303046" sldId="271"/>
            <ac:spMk id="42" creationId="{7AAC67C3-831B-4AB1-A259-DFB839CAFAFC}"/>
          </ac:spMkLst>
        </pc:spChg>
        <pc:spChg chg="add">
          <ac:chgData name="Deogaonkar, Neerja" userId="S::nxd180003@utdallas.edu::017f81bb-4ed0-4fbe-b0f8-290ef1d9a103" providerId="AD" clId="Web-{BA3F3D37-9874-81F6-CEF4-8440BECBC294}" dt="2020-04-21T12:42:03.838" v="86"/>
          <ac:spMkLst>
            <pc:docMk/>
            <pc:sldMk cId="596303046" sldId="271"/>
            <ac:spMk id="44" creationId="{054B3F04-9EAC-45C0-B3CE-0387EEA10A0C}"/>
          </ac:spMkLst>
        </pc:spChg>
        <pc:cxnChg chg="del">
          <ac:chgData name="Deogaonkar, Neerja" userId="S::nxd180003@utdallas.edu::017f81bb-4ed0-4fbe-b0f8-290ef1d9a103" providerId="AD" clId="Web-{BA3F3D37-9874-81F6-CEF4-8440BECBC294}" dt="2020-04-21T12:41:53.182" v="85"/>
          <ac:cxnSpMkLst>
            <pc:docMk/>
            <pc:sldMk cId="596303046" sldId="271"/>
            <ac:cxnSpMk id="12" creationId="{3D44BCCA-102D-4A9D-B1E4-2450CAF0B05E}"/>
          </ac:cxnSpMkLst>
        </pc:cxnChg>
        <pc:cxnChg chg="del">
          <ac:chgData name="Deogaonkar, Neerja" userId="S::nxd180003@utdallas.edu::017f81bb-4ed0-4fbe-b0f8-290ef1d9a103" providerId="AD" clId="Web-{BA3F3D37-9874-81F6-CEF4-8440BECBC294}" dt="2020-04-21T12:41:53.182" v="85"/>
          <ac:cxnSpMkLst>
            <pc:docMk/>
            <pc:sldMk cId="596303046" sldId="271"/>
            <ac:cxnSpMk id="16" creationId="{09525C9A-1972-4836-BA7A-706C946EF4DA}"/>
          </ac:cxnSpMkLst>
        </pc:cxnChg>
        <pc:cxnChg chg="add del">
          <ac:chgData name="Deogaonkar, Neerja" userId="S::nxd180003@utdallas.edu::017f81bb-4ed0-4fbe-b0f8-290ef1d9a103" providerId="AD" clId="Web-{BA3F3D37-9874-81F6-CEF4-8440BECBC294}" dt="2020-04-21T12:42:03.838" v="86"/>
          <ac:cxnSpMkLst>
            <pc:docMk/>
            <pc:sldMk cId="596303046" sldId="271"/>
            <ac:cxnSpMk id="29" creationId="{3D44BCCA-102D-4A9D-B1E4-2450CAF0B05E}"/>
          </ac:cxnSpMkLst>
        </pc:cxnChg>
        <pc:cxnChg chg="add del">
          <ac:chgData name="Deogaonkar, Neerja" userId="S::nxd180003@utdallas.edu::017f81bb-4ed0-4fbe-b0f8-290ef1d9a103" providerId="AD" clId="Web-{BA3F3D37-9874-81F6-CEF4-8440BECBC294}" dt="2020-04-21T12:42:03.838" v="86"/>
          <ac:cxnSpMkLst>
            <pc:docMk/>
            <pc:sldMk cId="596303046" sldId="271"/>
            <ac:cxnSpMk id="33" creationId="{09525C9A-1972-4836-BA7A-706C946EF4DA}"/>
          </ac:cxnSpMkLst>
        </pc:cxnChg>
      </pc:sldChg>
      <pc:sldChg chg="addSp delSp new del">
        <pc:chgData name="Deogaonkar, Neerja" userId="S::nxd180003@utdallas.edu::017f81bb-4ed0-4fbe-b0f8-290ef1d9a103" providerId="AD" clId="Web-{BA3F3D37-9874-81F6-CEF4-8440BECBC294}" dt="2020-04-21T12:41:23.026" v="83"/>
        <pc:sldMkLst>
          <pc:docMk/>
          <pc:sldMk cId="1273001187" sldId="271"/>
        </pc:sldMkLst>
        <pc:spChg chg="add del">
          <ac:chgData name="Deogaonkar, Neerja" userId="S::nxd180003@utdallas.edu::017f81bb-4ed0-4fbe-b0f8-290ef1d9a103" providerId="AD" clId="Web-{BA3F3D37-9874-81F6-CEF4-8440BECBC294}" dt="2020-04-21T12:41:16.791" v="82"/>
          <ac:spMkLst>
            <pc:docMk/>
            <pc:sldMk cId="1273001187" sldId="271"/>
            <ac:spMk id="3" creationId="{A7280ADF-C0BE-4281-AF05-7D10B798CEE4}"/>
          </ac:spMkLst>
        </pc:spChg>
        <pc:spChg chg="add">
          <ac:chgData name="Deogaonkar, Neerja" userId="S::nxd180003@utdallas.edu::017f81bb-4ed0-4fbe-b0f8-290ef1d9a103" providerId="AD" clId="Web-{BA3F3D37-9874-81F6-CEF4-8440BECBC294}" dt="2020-04-21T12:40:57.667" v="72"/>
          <ac:spMkLst>
            <pc:docMk/>
            <pc:sldMk cId="1273001187" sldId="271"/>
            <ac:spMk id="5" creationId="{DE310527-CBD5-4DB8-886D-F9140503181D}"/>
          </ac:spMkLst>
        </pc:spChg>
        <pc:spChg chg="add">
          <ac:chgData name="Deogaonkar, Neerja" userId="S::nxd180003@utdallas.edu::017f81bb-4ed0-4fbe-b0f8-290ef1d9a103" providerId="AD" clId="Web-{BA3F3D37-9874-81F6-CEF4-8440BECBC294}" dt="2020-04-21T12:40:57.667" v="73"/>
          <ac:spMkLst>
            <pc:docMk/>
            <pc:sldMk cId="1273001187" sldId="271"/>
            <ac:spMk id="7" creationId="{9C6F2B05-C24A-4DB0-88A4-F54A813E52D7}"/>
          </ac:spMkLst>
        </pc:spChg>
        <pc:spChg chg="add">
          <ac:chgData name="Deogaonkar, Neerja" userId="S::nxd180003@utdallas.edu::017f81bb-4ed0-4fbe-b0f8-290ef1d9a103" providerId="AD" clId="Web-{BA3F3D37-9874-81F6-CEF4-8440BECBC294}" dt="2020-04-21T12:40:57.682" v="75"/>
          <ac:spMkLst>
            <pc:docMk/>
            <pc:sldMk cId="1273001187" sldId="271"/>
            <ac:spMk id="11" creationId="{EF8A7DED-F890-4DF8-B67E-64442DFBDEB7}"/>
          </ac:spMkLst>
        </pc:spChg>
        <pc:spChg chg="add">
          <ac:chgData name="Deogaonkar, Neerja" userId="S::nxd180003@utdallas.edu::017f81bb-4ed0-4fbe-b0f8-290ef1d9a103" providerId="AD" clId="Web-{BA3F3D37-9874-81F6-CEF4-8440BECBC294}" dt="2020-04-21T12:40:57.682" v="76"/>
          <ac:spMkLst>
            <pc:docMk/>
            <pc:sldMk cId="1273001187" sldId="271"/>
            <ac:spMk id="13" creationId="{ADC83019-8543-46FE-9ECE-A0FE8C64C158}"/>
          </ac:spMkLst>
        </pc:spChg>
        <pc:spChg chg="add">
          <ac:chgData name="Deogaonkar, Neerja" userId="S::nxd180003@utdallas.edu::017f81bb-4ed0-4fbe-b0f8-290ef1d9a103" providerId="AD" clId="Web-{BA3F3D37-9874-81F6-CEF4-8440BECBC294}" dt="2020-04-21T12:40:57.698" v="78"/>
          <ac:spMkLst>
            <pc:docMk/>
            <pc:sldMk cId="1273001187" sldId="271"/>
            <ac:spMk id="17" creationId="{C806431A-E8E1-4E7A-8D1B-8F4DE53F79AA}"/>
          </ac:spMkLst>
        </pc:spChg>
        <pc:spChg chg="add">
          <ac:chgData name="Deogaonkar, Neerja" userId="S::nxd180003@utdallas.edu::017f81bb-4ed0-4fbe-b0f8-290ef1d9a103" providerId="AD" clId="Web-{BA3F3D37-9874-81F6-CEF4-8440BECBC294}" dt="2020-04-21T12:40:57.698" v="79"/>
          <ac:spMkLst>
            <pc:docMk/>
            <pc:sldMk cId="1273001187" sldId="271"/>
            <ac:spMk id="19" creationId="{46528610-F46E-4086-BA23-2DB0AEF91B2D}"/>
          </ac:spMkLst>
        </pc:spChg>
        <pc:spChg chg="add del">
          <ac:chgData name="Deogaonkar, Neerja" userId="S::nxd180003@utdallas.edu::017f81bb-4ed0-4fbe-b0f8-290ef1d9a103" providerId="AD" clId="Web-{BA3F3D37-9874-81F6-CEF4-8440BECBC294}" dt="2020-04-21T12:41:10.729" v="81"/>
          <ac:spMkLst>
            <pc:docMk/>
            <pc:sldMk cId="1273001187" sldId="271"/>
            <ac:spMk id="21" creationId="{81F66A04-6369-4A2A-94BD-94A32CA35E8C}"/>
          </ac:spMkLst>
        </pc:spChg>
        <pc:cxnChg chg="add">
          <ac:chgData name="Deogaonkar, Neerja" userId="S::nxd180003@utdallas.edu::017f81bb-4ed0-4fbe-b0f8-290ef1d9a103" providerId="AD" clId="Web-{BA3F3D37-9874-81F6-CEF4-8440BECBC294}" dt="2020-04-21T12:40:57.667" v="74"/>
          <ac:cxnSpMkLst>
            <pc:docMk/>
            <pc:sldMk cId="1273001187" sldId="271"/>
            <ac:cxnSpMk id="9" creationId="{162458F8-E6A8-4A0A-BF97-7C244436113C}"/>
          </ac:cxnSpMkLst>
        </pc:cxnChg>
        <pc:cxnChg chg="add">
          <ac:chgData name="Deogaonkar, Neerja" userId="S::nxd180003@utdallas.edu::017f81bb-4ed0-4fbe-b0f8-290ef1d9a103" providerId="AD" clId="Web-{BA3F3D37-9874-81F6-CEF4-8440BECBC294}" dt="2020-04-21T12:40:57.698" v="77"/>
          <ac:cxnSpMkLst>
            <pc:docMk/>
            <pc:sldMk cId="1273001187" sldId="271"/>
            <ac:cxnSpMk id="15" creationId="{1A2F8FCB-9B60-4230-AF52-0F0C7B9CDEE4}"/>
          </ac:cxnSpMkLst>
        </pc:cxnChg>
      </pc:sldChg>
      <pc:sldChg chg="new del">
        <pc:chgData name="Deogaonkar, Neerja" userId="S::nxd180003@utdallas.edu::017f81bb-4ed0-4fbe-b0f8-290ef1d9a103" providerId="AD" clId="Web-{BA3F3D37-9874-81F6-CEF4-8440BECBC294}" dt="2020-04-21T12:43:24.916" v="89"/>
        <pc:sldMkLst>
          <pc:docMk/>
          <pc:sldMk cId="1836593949" sldId="271"/>
        </pc:sldMkLst>
      </pc:sldChg>
      <pc:sldChg chg="addSp delSp modSp add del mod replId setBg setClrOvrMap">
        <pc:chgData name="Deogaonkar, Neerja" userId="S::nxd180003@utdallas.edu::017f81bb-4ed0-4fbe-b0f8-290ef1d9a103" providerId="AD" clId="Web-{BA3F3D37-9874-81F6-CEF4-8440BECBC294}" dt="2020-04-21T12:43:48.713" v="92"/>
        <pc:sldMkLst>
          <pc:docMk/>
          <pc:sldMk cId="2350759437" sldId="271"/>
        </pc:sldMkLst>
        <pc:spChg chg="mod">
          <ac:chgData name="Deogaonkar, Neerja" userId="S::nxd180003@utdallas.edu::017f81bb-4ed0-4fbe-b0f8-290ef1d9a103" providerId="AD" clId="Web-{BA3F3D37-9874-81F6-CEF4-8440BECBC294}" dt="2020-04-21T12:43:34.963" v="91"/>
          <ac:spMkLst>
            <pc:docMk/>
            <pc:sldMk cId="2350759437" sldId="271"/>
            <ac:spMk id="2" creationId="{4D9A77A2-98E8-477A-9B67-696529719B43}"/>
          </ac:spMkLst>
        </pc:spChg>
        <pc:spChg chg="mod">
          <ac:chgData name="Deogaonkar, Neerja" userId="S::nxd180003@utdallas.edu::017f81bb-4ed0-4fbe-b0f8-290ef1d9a103" providerId="AD" clId="Web-{BA3F3D37-9874-81F6-CEF4-8440BECBC294}" dt="2020-04-21T12:43:34.963" v="91"/>
          <ac:spMkLst>
            <pc:docMk/>
            <pc:sldMk cId="2350759437" sldId="271"/>
            <ac:spMk id="4" creationId="{D04FE8F1-A008-41D2-9F66-50FBB3AC3682}"/>
          </ac:spMkLst>
        </pc:spChg>
        <pc:spChg chg="del">
          <ac:chgData name="Deogaonkar, Neerja" userId="S::nxd180003@utdallas.edu::017f81bb-4ed0-4fbe-b0f8-290ef1d9a103" providerId="AD" clId="Web-{BA3F3D37-9874-81F6-CEF4-8440BECBC294}" dt="2020-04-21T12:43:34.963" v="91"/>
          <ac:spMkLst>
            <pc:docMk/>
            <pc:sldMk cId="2350759437" sldId="271"/>
            <ac:spMk id="8" creationId="{52C0B2E1-0268-42EC-ABD3-94F81A05BCBD}"/>
          </ac:spMkLst>
        </pc:spChg>
        <pc:spChg chg="del">
          <ac:chgData name="Deogaonkar, Neerja" userId="S::nxd180003@utdallas.edu::017f81bb-4ed0-4fbe-b0f8-290ef1d9a103" providerId="AD" clId="Web-{BA3F3D37-9874-81F6-CEF4-8440BECBC294}" dt="2020-04-21T12:43:34.963" v="91"/>
          <ac:spMkLst>
            <pc:docMk/>
            <pc:sldMk cId="2350759437" sldId="271"/>
            <ac:spMk id="10" creationId="{7D2256B4-48EA-40FC-BBC0-AA1EE6E0080C}"/>
          </ac:spMkLst>
        </pc:spChg>
        <pc:spChg chg="del">
          <ac:chgData name="Deogaonkar, Neerja" userId="S::nxd180003@utdallas.edu::017f81bb-4ed0-4fbe-b0f8-290ef1d9a103" providerId="AD" clId="Web-{BA3F3D37-9874-81F6-CEF4-8440BECBC294}" dt="2020-04-21T12:43:34.963" v="91"/>
          <ac:spMkLst>
            <pc:docMk/>
            <pc:sldMk cId="2350759437" sldId="271"/>
            <ac:spMk id="14" creationId="{8C6E698C-8155-4B8B-BDC9-B7299772B509}"/>
          </ac:spMkLst>
        </pc:spChg>
        <pc:spChg chg="del">
          <ac:chgData name="Deogaonkar, Neerja" userId="S::nxd180003@utdallas.edu::017f81bb-4ed0-4fbe-b0f8-290ef1d9a103" providerId="AD" clId="Web-{BA3F3D37-9874-81F6-CEF4-8440BECBC294}" dt="2020-04-21T12:43:34.963" v="91"/>
          <ac:spMkLst>
            <pc:docMk/>
            <pc:sldMk cId="2350759437" sldId="271"/>
            <ac:spMk id="18" creationId="{8A549DE7-671D-4575-AF43-858FD99981CF}"/>
          </ac:spMkLst>
        </pc:spChg>
        <pc:spChg chg="del">
          <ac:chgData name="Deogaonkar, Neerja" userId="S::nxd180003@utdallas.edu::017f81bb-4ed0-4fbe-b0f8-290ef1d9a103" providerId="AD" clId="Web-{BA3F3D37-9874-81F6-CEF4-8440BECBC294}" dt="2020-04-21T12:43:34.963" v="91"/>
          <ac:spMkLst>
            <pc:docMk/>
            <pc:sldMk cId="2350759437" sldId="271"/>
            <ac:spMk id="20" creationId="{C22D9B36-9BE7-472B-8808-7E0D6810738F}"/>
          </ac:spMkLst>
        </pc:spChg>
        <pc:spChg chg="add">
          <ac:chgData name="Deogaonkar, Neerja" userId="S::nxd180003@utdallas.edu::017f81bb-4ed0-4fbe-b0f8-290ef1d9a103" providerId="AD" clId="Web-{BA3F3D37-9874-81F6-CEF4-8440BECBC294}" dt="2020-04-21T12:43:34.963" v="91"/>
          <ac:spMkLst>
            <pc:docMk/>
            <pc:sldMk cId="2350759437" sldId="271"/>
            <ac:spMk id="25" creationId="{52C0B2E1-0268-42EC-ABD3-94F81A05BCBD}"/>
          </ac:spMkLst>
        </pc:spChg>
        <pc:spChg chg="add">
          <ac:chgData name="Deogaonkar, Neerja" userId="S::nxd180003@utdallas.edu::017f81bb-4ed0-4fbe-b0f8-290ef1d9a103" providerId="AD" clId="Web-{BA3F3D37-9874-81F6-CEF4-8440BECBC294}" dt="2020-04-21T12:43:34.963" v="91"/>
          <ac:spMkLst>
            <pc:docMk/>
            <pc:sldMk cId="2350759437" sldId="271"/>
            <ac:spMk id="27" creationId="{7D2256B4-48EA-40FC-BBC0-AA1EE6E0080C}"/>
          </ac:spMkLst>
        </pc:spChg>
        <pc:spChg chg="add">
          <ac:chgData name="Deogaonkar, Neerja" userId="S::nxd180003@utdallas.edu::017f81bb-4ed0-4fbe-b0f8-290ef1d9a103" providerId="AD" clId="Web-{BA3F3D37-9874-81F6-CEF4-8440BECBC294}" dt="2020-04-21T12:43:34.963" v="91"/>
          <ac:spMkLst>
            <pc:docMk/>
            <pc:sldMk cId="2350759437" sldId="271"/>
            <ac:spMk id="31" creationId="{8C6E698C-8155-4B8B-BDC9-B7299772B509}"/>
          </ac:spMkLst>
        </pc:spChg>
        <pc:spChg chg="add">
          <ac:chgData name="Deogaonkar, Neerja" userId="S::nxd180003@utdallas.edu::017f81bb-4ed0-4fbe-b0f8-290ef1d9a103" providerId="AD" clId="Web-{BA3F3D37-9874-81F6-CEF4-8440BECBC294}" dt="2020-04-21T12:43:34.963" v="91"/>
          <ac:spMkLst>
            <pc:docMk/>
            <pc:sldMk cId="2350759437" sldId="271"/>
            <ac:spMk id="35" creationId="{A05250E5-90D0-4E41-B9BD-FF661DE54040}"/>
          </ac:spMkLst>
        </pc:spChg>
        <pc:cxnChg chg="del">
          <ac:chgData name="Deogaonkar, Neerja" userId="S::nxd180003@utdallas.edu::017f81bb-4ed0-4fbe-b0f8-290ef1d9a103" providerId="AD" clId="Web-{BA3F3D37-9874-81F6-CEF4-8440BECBC294}" dt="2020-04-21T12:43:34.963" v="91"/>
          <ac:cxnSpMkLst>
            <pc:docMk/>
            <pc:sldMk cId="2350759437" sldId="271"/>
            <ac:cxnSpMk id="12" creationId="{3D44BCCA-102D-4A9D-B1E4-2450CAF0B05E}"/>
          </ac:cxnSpMkLst>
        </pc:cxnChg>
        <pc:cxnChg chg="del">
          <ac:chgData name="Deogaonkar, Neerja" userId="S::nxd180003@utdallas.edu::017f81bb-4ed0-4fbe-b0f8-290ef1d9a103" providerId="AD" clId="Web-{BA3F3D37-9874-81F6-CEF4-8440BECBC294}" dt="2020-04-21T12:43:34.963" v="91"/>
          <ac:cxnSpMkLst>
            <pc:docMk/>
            <pc:sldMk cId="2350759437" sldId="271"/>
            <ac:cxnSpMk id="16" creationId="{09525C9A-1972-4836-BA7A-706C946EF4DA}"/>
          </ac:cxnSpMkLst>
        </pc:cxnChg>
        <pc:cxnChg chg="add">
          <ac:chgData name="Deogaonkar, Neerja" userId="S::nxd180003@utdallas.edu::017f81bb-4ed0-4fbe-b0f8-290ef1d9a103" providerId="AD" clId="Web-{BA3F3D37-9874-81F6-CEF4-8440BECBC294}" dt="2020-04-21T12:43:34.963" v="91"/>
          <ac:cxnSpMkLst>
            <pc:docMk/>
            <pc:sldMk cId="2350759437" sldId="271"/>
            <ac:cxnSpMk id="29" creationId="{3D44BCCA-102D-4A9D-B1E4-2450CAF0B05E}"/>
          </ac:cxnSpMkLst>
        </pc:cxnChg>
        <pc:cxnChg chg="add">
          <ac:chgData name="Deogaonkar, Neerja" userId="S::nxd180003@utdallas.edu::017f81bb-4ed0-4fbe-b0f8-290ef1d9a103" providerId="AD" clId="Web-{BA3F3D37-9874-81F6-CEF4-8440BECBC294}" dt="2020-04-21T12:43:34.963" v="91"/>
          <ac:cxnSpMkLst>
            <pc:docMk/>
            <pc:sldMk cId="2350759437" sldId="271"/>
            <ac:cxnSpMk id="33" creationId="{09525C9A-1972-4836-BA7A-706C946EF4DA}"/>
          </ac:cxnSpMkLst>
        </pc:cxnChg>
      </pc:sldChg>
    </pc:docChg>
  </pc:docChgLst>
  <pc:docChgLst>
    <pc:chgData name="Nguyen, Hung Xuan" userId="S::hxn171330@utdallas.edu::c6e572ab-904e-4e10-bcd8-ab4cb8573d29" providerId="AD" clId="Web-{89B6024E-078D-BA71-FEBD-BD39B973EA73}"/>
    <pc:docChg chg="modSld">
      <pc:chgData name="Nguyen, Hung Xuan" userId="S::hxn171330@utdallas.edu::c6e572ab-904e-4e10-bcd8-ab4cb8573d29" providerId="AD" clId="Web-{89B6024E-078D-BA71-FEBD-BD39B973EA73}" dt="2020-04-27T20:33:31.261" v="13" actId="1076"/>
      <pc:docMkLst>
        <pc:docMk/>
      </pc:docMkLst>
      <pc:sldChg chg="addSp delSp modSp">
        <pc:chgData name="Nguyen, Hung Xuan" userId="S::hxn171330@utdallas.edu::c6e572ab-904e-4e10-bcd8-ab4cb8573d29" providerId="AD" clId="Web-{89B6024E-078D-BA71-FEBD-BD39B973EA73}" dt="2020-04-27T20:33:31.261" v="13" actId="1076"/>
        <pc:sldMkLst>
          <pc:docMk/>
          <pc:sldMk cId="1501498485" sldId="274"/>
        </pc:sldMkLst>
        <pc:spChg chg="mod ord">
          <ac:chgData name="Nguyen, Hung Xuan" userId="S::hxn171330@utdallas.edu::c6e572ab-904e-4e10-bcd8-ab4cb8573d29" providerId="AD" clId="Web-{89B6024E-078D-BA71-FEBD-BD39B973EA73}" dt="2020-04-27T20:33:25.089" v="12"/>
          <ac:spMkLst>
            <pc:docMk/>
            <pc:sldMk cId="1501498485" sldId="274"/>
            <ac:spMk id="2" creationId="{2028E054-39E3-4F31-B889-D52234D4B378}"/>
          </ac:spMkLst>
        </pc:spChg>
        <pc:spChg chg="add del mod">
          <ac:chgData name="Nguyen, Hung Xuan" userId="S::hxn171330@utdallas.edu::c6e572ab-904e-4e10-bcd8-ab4cb8573d29" providerId="AD" clId="Web-{89B6024E-078D-BA71-FEBD-BD39B973EA73}" dt="2020-04-27T20:32:05.917" v="1"/>
          <ac:spMkLst>
            <pc:docMk/>
            <pc:sldMk cId="1501498485" sldId="274"/>
            <ac:spMk id="4" creationId="{D0AF003E-B5EB-4CCA-A223-D8936DDBA8A9}"/>
          </ac:spMkLst>
        </pc:spChg>
        <pc:spChg chg="add del">
          <ac:chgData name="Nguyen, Hung Xuan" userId="S::hxn171330@utdallas.edu::c6e572ab-904e-4e10-bcd8-ab4cb8573d29" providerId="AD" clId="Web-{89B6024E-078D-BA71-FEBD-BD39B973EA73}" dt="2020-04-27T20:32:37.073" v="7"/>
          <ac:spMkLst>
            <pc:docMk/>
            <pc:sldMk cId="1501498485" sldId="274"/>
            <ac:spMk id="28" creationId="{A34066D6-1B59-4642-A86D-39464CEE971B}"/>
          </ac:spMkLst>
        </pc:spChg>
        <pc:spChg chg="add del">
          <ac:chgData name="Nguyen, Hung Xuan" userId="S::hxn171330@utdallas.edu::c6e572ab-904e-4e10-bcd8-ab4cb8573d29" providerId="AD" clId="Web-{89B6024E-078D-BA71-FEBD-BD39B973EA73}" dt="2020-04-27T20:32:37.073" v="7"/>
          <ac:spMkLst>
            <pc:docMk/>
            <pc:sldMk cId="1501498485" sldId="274"/>
            <ac:spMk id="29" creationId="{18E928D9-3091-4385-B979-265D55AD02CE}"/>
          </ac:spMkLst>
        </pc:spChg>
        <pc:spChg chg="add del">
          <ac:chgData name="Nguyen, Hung Xuan" userId="S::hxn171330@utdallas.edu::c6e572ab-904e-4e10-bcd8-ab4cb8573d29" providerId="AD" clId="Web-{89B6024E-078D-BA71-FEBD-BD39B973EA73}" dt="2020-04-27T20:32:37.073" v="7"/>
          <ac:spMkLst>
            <pc:docMk/>
            <pc:sldMk cId="1501498485" sldId="274"/>
            <ac:spMk id="30" creationId="{7D602432-D774-4CF5-94E8-7D52D01059D2}"/>
          </ac:spMkLst>
        </pc:spChg>
        <pc:spChg chg="add del">
          <ac:chgData name="Nguyen, Hung Xuan" userId="S::hxn171330@utdallas.edu::c6e572ab-904e-4e10-bcd8-ab4cb8573d29" providerId="AD" clId="Web-{89B6024E-078D-BA71-FEBD-BD39B973EA73}" dt="2020-04-27T20:32:37.073" v="7"/>
          <ac:spMkLst>
            <pc:docMk/>
            <pc:sldMk cId="1501498485" sldId="274"/>
            <ac:spMk id="31" creationId="{CBF9EBB4-5078-47B2-AAA0-DF4A88D8182A}"/>
          </ac:spMkLst>
        </pc:spChg>
        <pc:spChg chg="add del">
          <ac:chgData name="Nguyen, Hung Xuan" userId="S::hxn171330@utdallas.edu::c6e572ab-904e-4e10-bcd8-ab4cb8573d29" providerId="AD" clId="Web-{89B6024E-078D-BA71-FEBD-BD39B973EA73}" dt="2020-04-27T20:32:17.948" v="4"/>
          <ac:spMkLst>
            <pc:docMk/>
            <pc:sldMk cId="1501498485" sldId="274"/>
            <ac:spMk id="36" creationId="{7CA0DAA6-33B8-4A25-810D-2F4D816FB40E}"/>
          </ac:spMkLst>
        </pc:spChg>
        <pc:spChg chg="add del">
          <ac:chgData name="Nguyen, Hung Xuan" userId="S::hxn171330@utdallas.edu::c6e572ab-904e-4e10-bcd8-ab4cb8573d29" providerId="AD" clId="Web-{89B6024E-078D-BA71-FEBD-BD39B973EA73}" dt="2020-04-27T20:33:25.089" v="12"/>
          <ac:spMkLst>
            <pc:docMk/>
            <pc:sldMk cId="1501498485" sldId="274"/>
            <ac:spMk id="37" creationId="{37C89E4B-3C9F-44B9-8B86-D9E3D112D8EC}"/>
          </ac:spMkLst>
        </pc:spChg>
        <pc:spChg chg="add">
          <ac:chgData name="Nguyen, Hung Xuan" userId="S::hxn171330@utdallas.edu::c6e572ab-904e-4e10-bcd8-ab4cb8573d29" providerId="AD" clId="Web-{89B6024E-078D-BA71-FEBD-BD39B973EA73}" dt="2020-04-27T20:33:25.089" v="12"/>
          <ac:spMkLst>
            <pc:docMk/>
            <pc:sldMk cId="1501498485" sldId="274"/>
            <ac:spMk id="46" creationId="{37C89E4B-3C9F-44B9-8B86-D9E3D112D8EC}"/>
          </ac:spMkLst>
        </pc:spChg>
        <pc:picChg chg="add mod ord">
          <ac:chgData name="Nguyen, Hung Xuan" userId="S::hxn171330@utdallas.edu::c6e572ab-904e-4e10-bcd8-ab4cb8573d29" providerId="AD" clId="Web-{89B6024E-078D-BA71-FEBD-BD39B973EA73}" dt="2020-04-27T20:33:31.261" v="13" actId="1076"/>
          <ac:picMkLst>
            <pc:docMk/>
            <pc:sldMk cId="1501498485" sldId="274"/>
            <ac:picMk id="5" creationId="{C5E7F5DA-4BC8-43A6-8DF3-6F704463DB39}"/>
          </ac:picMkLst>
        </pc:picChg>
        <pc:picChg chg="del">
          <ac:chgData name="Nguyen, Hung Xuan" userId="S::hxn171330@utdallas.edu::c6e572ab-904e-4e10-bcd8-ab4cb8573d29" providerId="AD" clId="Web-{89B6024E-078D-BA71-FEBD-BD39B973EA73}" dt="2020-04-27T20:31:59.229" v="0"/>
          <ac:picMkLst>
            <pc:docMk/>
            <pc:sldMk cId="1501498485" sldId="274"/>
            <ac:picMk id="10" creationId="{03C0328E-BB01-4534-969F-7ABB2777DB36}"/>
          </ac:picMkLst>
        </pc:picChg>
        <pc:cxnChg chg="add del">
          <ac:chgData name="Nguyen, Hung Xuan" userId="S::hxn171330@utdallas.edu::c6e572ab-904e-4e10-bcd8-ab4cb8573d29" providerId="AD" clId="Web-{89B6024E-078D-BA71-FEBD-BD39B973EA73}" dt="2020-04-27T20:33:25.089" v="12"/>
          <ac:cxnSpMkLst>
            <pc:docMk/>
            <pc:sldMk cId="1501498485" sldId="274"/>
            <ac:cxnSpMk id="39" creationId="{AA2EAA10-076F-46BD-8F0F-B9A2FB77A85C}"/>
          </ac:cxnSpMkLst>
        </pc:cxnChg>
        <pc:cxnChg chg="add del">
          <ac:chgData name="Nguyen, Hung Xuan" userId="S::hxn171330@utdallas.edu::c6e572ab-904e-4e10-bcd8-ab4cb8573d29" providerId="AD" clId="Web-{89B6024E-078D-BA71-FEBD-BD39B973EA73}" dt="2020-04-27T20:33:25.089" v="12"/>
          <ac:cxnSpMkLst>
            <pc:docMk/>
            <pc:sldMk cId="1501498485" sldId="274"/>
            <ac:cxnSpMk id="41" creationId="{D891E407-403B-4764-86C9-33A56D3BCAA3}"/>
          </ac:cxnSpMkLst>
        </pc:cxnChg>
        <pc:cxnChg chg="add">
          <ac:chgData name="Nguyen, Hung Xuan" userId="S::hxn171330@utdallas.edu::c6e572ab-904e-4e10-bcd8-ab4cb8573d29" providerId="AD" clId="Web-{89B6024E-078D-BA71-FEBD-BD39B973EA73}" dt="2020-04-27T20:33:25.089" v="12"/>
          <ac:cxnSpMkLst>
            <pc:docMk/>
            <pc:sldMk cId="1501498485" sldId="274"/>
            <ac:cxnSpMk id="48" creationId="{AA2EAA10-076F-46BD-8F0F-B9A2FB77A85C}"/>
          </ac:cxnSpMkLst>
        </pc:cxnChg>
        <pc:cxnChg chg="add">
          <ac:chgData name="Nguyen, Hung Xuan" userId="S::hxn171330@utdallas.edu::c6e572ab-904e-4e10-bcd8-ab4cb8573d29" providerId="AD" clId="Web-{89B6024E-078D-BA71-FEBD-BD39B973EA73}" dt="2020-04-27T20:33:25.089" v="12"/>
          <ac:cxnSpMkLst>
            <pc:docMk/>
            <pc:sldMk cId="1501498485" sldId="274"/>
            <ac:cxnSpMk id="50" creationId="{D891E407-403B-4764-86C9-33A56D3BCAA3}"/>
          </ac:cxnSpMkLst>
        </pc:cxnChg>
      </pc:sldChg>
    </pc:docChg>
  </pc:docChgLst>
  <pc:docChgLst>
    <pc:chgData name="Nguyen, Hung Xuan" userId="S::hxn171330@utdallas.edu::c6e572ab-904e-4e10-bcd8-ab4cb8573d29" providerId="AD" clId="Web-{B48386AD-16DF-0E85-65B0-A32BC428CB87}"/>
    <pc:docChg chg="modSld">
      <pc:chgData name="Nguyen, Hung Xuan" userId="S::hxn171330@utdallas.edu::c6e572ab-904e-4e10-bcd8-ab4cb8573d29" providerId="AD" clId="Web-{B48386AD-16DF-0E85-65B0-A32BC428CB87}" dt="2020-04-26T06:12:42.757" v="171" actId="1076"/>
      <pc:docMkLst>
        <pc:docMk/>
      </pc:docMkLst>
      <pc:sldChg chg="modSp">
        <pc:chgData name="Nguyen, Hung Xuan" userId="S::hxn171330@utdallas.edu::c6e572ab-904e-4e10-bcd8-ab4cb8573d29" providerId="AD" clId="Web-{B48386AD-16DF-0E85-65B0-A32BC428CB87}" dt="2020-04-26T06:12:42.757" v="171" actId="1076"/>
        <pc:sldMkLst>
          <pc:docMk/>
          <pc:sldMk cId="3718135894" sldId="263"/>
        </pc:sldMkLst>
        <pc:picChg chg="mod">
          <ac:chgData name="Nguyen, Hung Xuan" userId="S::hxn171330@utdallas.edu::c6e572ab-904e-4e10-bcd8-ab4cb8573d29" providerId="AD" clId="Web-{B48386AD-16DF-0E85-65B0-A32BC428CB87}" dt="2020-04-26T06:12:42.757" v="171" actId="1076"/>
          <ac:picMkLst>
            <pc:docMk/>
            <pc:sldMk cId="3718135894" sldId="263"/>
            <ac:picMk id="4" creationId="{50EFF4C5-E1E8-4867-8929-252E4DC875D9}"/>
          </ac:picMkLst>
        </pc:picChg>
      </pc:sldChg>
      <pc:sldChg chg="modSp">
        <pc:chgData name="Nguyen, Hung Xuan" userId="S::hxn171330@utdallas.edu::c6e572ab-904e-4e10-bcd8-ab4cb8573d29" providerId="AD" clId="Web-{B48386AD-16DF-0E85-65B0-A32BC428CB87}" dt="2020-04-26T06:10:09.723" v="141" actId="14100"/>
        <pc:sldMkLst>
          <pc:docMk/>
          <pc:sldMk cId="3711044715" sldId="269"/>
        </pc:sldMkLst>
        <pc:spChg chg="mod">
          <ac:chgData name="Nguyen, Hung Xuan" userId="S::hxn171330@utdallas.edu::c6e572ab-904e-4e10-bcd8-ab4cb8573d29" providerId="AD" clId="Web-{B48386AD-16DF-0E85-65B0-A32BC428CB87}" dt="2020-04-26T06:04:55.844" v="0" actId="20577"/>
          <ac:spMkLst>
            <pc:docMk/>
            <pc:sldMk cId="3711044715" sldId="269"/>
            <ac:spMk id="2" creationId="{2028E054-39E3-4F31-B889-D52234D4B378}"/>
          </ac:spMkLst>
        </pc:spChg>
        <pc:spChg chg="mod">
          <ac:chgData name="Nguyen, Hung Xuan" userId="S::hxn171330@utdallas.edu::c6e572ab-904e-4e10-bcd8-ab4cb8573d29" providerId="AD" clId="Web-{B48386AD-16DF-0E85-65B0-A32BC428CB87}" dt="2020-04-26T06:10:09.723" v="141" actId="14100"/>
          <ac:spMkLst>
            <pc:docMk/>
            <pc:sldMk cId="3711044715" sldId="269"/>
            <ac:spMk id="3" creationId="{6D63BE25-FEEF-47F2-8A31-C86B641B4549}"/>
          </ac:spMkLst>
        </pc:spChg>
      </pc:sldChg>
      <pc:sldChg chg="modSp">
        <pc:chgData name="Nguyen, Hung Xuan" userId="S::hxn171330@utdallas.edu::c6e572ab-904e-4e10-bcd8-ab4cb8573d29" providerId="AD" clId="Web-{B48386AD-16DF-0E85-65B0-A32BC428CB87}" dt="2020-04-26T06:10:55.188" v="159" actId="20577"/>
        <pc:sldMkLst>
          <pc:docMk/>
          <pc:sldMk cId="3960283716" sldId="275"/>
        </pc:sldMkLst>
        <pc:spChg chg="mod">
          <ac:chgData name="Nguyen, Hung Xuan" userId="S::hxn171330@utdallas.edu::c6e572ab-904e-4e10-bcd8-ab4cb8573d29" providerId="AD" clId="Web-{B48386AD-16DF-0E85-65B0-A32BC428CB87}" dt="2020-04-26T06:10:55.188" v="159" actId="20577"/>
          <ac:spMkLst>
            <pc:docMk/>
            <pc:sldMk cId="3960283716" sldId="275"/>
            <ac:spMk id="3" creationId="{6D63BE25-FEEF-47F2-8A31-C86B641B4549}"/>
          </ac:spMkLst>
        </pc:spChg>
      </pc:sldChg>
      <pc:sldChg chg="modSp">
        <pc:chgData name="Nguyen, Hung Xuan" userId="S::hxn171330@utdallas.edu::c6e572ab-904e-4e10-bcd8-ab4cb8573d29" providerId="AD" clId="Web-{B48386AD-16DF-0E85-65B0-A32BC428CB87}" dt="2020-04-26T06:12:28.010" v="169" actId="20577"/>
        <pc:sldMkLst>
          <pc:docMk/>
          <pc:sldMk cId="3847795580" sldId="276"/>
        </pc:sldMkLst>
        <pc:spChg chg="mod">
          <ac:chgData name="Nguyen, Hung Xuan" userId="S::hxn171330@utdallas.edu::c6e572ab-904e-4e10-bcd8-ab4cb8573d29" providerId="AD" clId="Web-{B48386AD-16DF-0E85-65B0-A32BC428CB87}" dt="2020-04-26T06:12:28.010" v="169" actId="20577"/>
          <ac:spMkLst>
            <pc:docMk/>
            <pc:sldMk cId="3847795580" sldId="276"/>
            <ac:spMk id="3" creationId="{6D63BE25-FEEF-47F2-8A31-C86B641B4549}"/>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EC1A42-39F7-437E-BE13-9F7A35FFC25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25E2ECE-C74D-47F2-B7AE-A6A5379F06E4}">
      <dgm:prSet/>
      <dgm:spPr/>
      <dgm:t>
        <a:bodyPr/>
        <a:lstStyle/>
        <a:p>
          <a:pPr>
            <a:lnSpc>
              <a:spcPct val="100000"/>
            </a:lnSpc>
          </a:pPr>
          <a:r>
            <a:rPr lang="en-US">
              <a:latin typeface="Calibri"/>
              <a:cs typeface="Calibri"/>
            </a:rPr>
            <a:t>Brief recap about our index </a:t>
          </a:r>
          <a:endParaRPr lang="en-US" b="0" i="0" u="none" strike="noStrike" cap="none" baseline="0" noProof="0">
            <a:solidFill>
              <a:srgbClr val="010000"/>
            </a:solidFill>
            <a:latin typeface="Calibri"/>
            <a:cs typeface="Calibri"/>
          </a:endParaRPr>
        </a:p>
      </dgm:t>
    </dgm:pt>
    <dgm:pt modelId="{EF0BDB1C-B52B-4E5A-8F82-F214BB4ED4B7}" type="parTrans" cxnId="{DEC33C3B-E251-4EC7-9D44-3904494E0A2D}">
      <dgm:prSet/>
      <dgm:spPr/>
      <dgm:t>
        <a:bodyPr/>
        <a:lstStyle/>
        <a:p>
          <a:endParaRPr lang="en-US"/>
        </a:p>
      </dgm:t>
    </dgm:pt>
    <dgm:pt modelId="{9838D7FD-D595-450B-8ADD-48D41B1ECD72}" type="sibTrans" cxnId="{DEC33C3B-E251-4EC7-9D44-3904494E0A2D}">
      <dgm:prSet/>
      <dgm:spPr/>
      <dgm:t>
        <a:bodyPr/>
        <a:lstStyle/>
        <a:p>
          <a:endParaRPr lang="en-US"/>
        </a:p>
      </dgm:t>
    </dgm:pt>
    <dgm:pt modelId="{9B642739-3219-4668-9A50-42E4A6A3EA5E}">
      <dgm:prSet/>
      <dgm:spPr/>
      <dgm:t>
        <a:bodyPr/>
        <a:lstStyle/>
        <a:p>
          <a:pPr>
            <a:lnSpc>
              <a:spcPct val="100000"/>
            </a:lnSpc>
          </a:pPr>
          <a:r>
            <a:rPr lang="en-US">
              <a:latin typeface="Calibri"/>
              <a:cs typeface="Calibri"/>
            </a:rPr>
            <a:t>Handling missing values - KNN imputation</a:t>
          </a:r>
        </a:p>
      </dgm:t>
    </dgm:pt>
    <dgm:pt modelId="{5E8E960D-41A9-4BF8-9AD0-864DB4E1E01F}" type="parTrans" cxnId="{76B0B442-002C-4A0E-B30A-2E77DF9CDB95}">
      <dgm:prSet/>
      <dgm:spPr/>
      <dgm:t>
        <a:bodyPr/>
        <a:lstStyle/>
        <a:p>
          <a:endParaRPr lang="en-US"/>
        </a:p>
      </dgm:t>
    </dgm:pt>
    <dgm:pt modelId="{BD30B7C5-9E42-4359-B139-8D43A7B02846}" type="sibTrans" cxnId="{76B0B442-002C-4A0E-B30A-2E77DF9CDB95}">
      <dgm:prSet/>
      <dgm:spPr/>
      <dgm:t>
        <a:bodyPr/>
        <a:lstStyle/>
        <a:p>
          <a:endParaRPr lang="en-US"/>
        </a:p>
      </dgm:t>
    </dgm:pt>
    <dgm:pt modelId="{A680EC86-F6EC-406D-AD0B-E7A40664F955}">
      <dgm:prSet/>
      <dgm:spPr/>
      <dgm:t>
        <a:bodyPr/>
        <a:lstStyle/>
        <a:p>
          <a:pPr>
            <a:lnSpc>
              <a:spcPct val="100000"/>
            </a:lnSpc>
          </a:pPr>
          <a:r>
            <a:rPr lang="en-US">
              <a:latin typeface="Calibri"/>
              <a:cs typeface="Calibri"/>
            </a:rPr>
            <a:t>Changes in our variables</a:t>
          </a:r>
        </a:p>
      </dgm:t>
    </dgm:pt>
    <dgm:pt modelId="{37689E54-E875-4F63-84DD-FE7F73BA9DC1}" type="parTrans" cxnId="{AA2730A6-4BF6-40CA-86B6-CB6A78F57EE4}">
      <dgm:prSet/>
      <dgm:spPr/>
      <dgm:t>
        <a:bodyPr/>
        <a:lstStyle/>
        <a:p>
          <a:endParaRPr lang="en-US"/>
        </a:p>
      </dgm:t>
    </dgm:pt>
    <dgm:pt modelId="{11080B6E-9488-472F-ADFB-DCF7D0D19F94}" type="sibTrans" cxnId="{AA2730A6-4BF6-40CA-86B6-CB6A78F57EE4}">
      <dgm:prSet/>
      <dgm:spPr/>
      <dgm:t>
        <a:bodyPr/>
        <a:lstStyle/>
        <a:p>
          <a:endParaRPr lang="en-US"/>
        </a:p>
      </dgm:t>
    </dgm:pt>
    <dgm:pt modelId="{ECF55973-439B-42DC-A85E-DD3174C89D29}">
      <dgm:prSet/>
      <dgm:spPr/>
      <dgm:t>
        <a:bodyPr/>
        <a:lstStyle/>
        <a:p>
          <a:pPr>
            <a:lnSpc>
              <a:spcPct val="100000"/>
            </a:lnSpc>
          </a:pPr>
          <a:r>
            <a:rPr lang="en-US">
              <a:latin typeface="Calibri"/>
              <a:cs typeface="Calibri"/>
            </a:rPr>
            <a:t>Weighting method 1 &amp; 2</a:t>
          </a:r>
        </a:p>
      </dgm:t>
    </dgm:pt>
    <dgm:pt modelId="{3B1E0B45-0D12-4129-A4E3-EA80DCDEEF1A}" type="parTrans" cxnId="{86FDBFE4-D111-4549-B10F-5698D26EED8A}">
      <dgm:prSet/>
      <dgm:spPr/>
      <dgm:t>
        <a:bodyPr/>
        <a:lstStyle/>
        <a:p>
          <a:endParaRPr lang="en-US"/>
        </a:p>
      </dgm:t>
    </dgm:pt>
    <dgm:pt modelId="{A3C290F9-E2BE-4992-BB3E-AACDC6CFF1F0}" type="sibTrans" cxnId="{86FDBFE4-D111-4549-B10F-5698D26EED8A}">
      <dgm:prSet/>
      <dgm:spPr/>
      <dgm:t>
        <a:bodyPr/>
        <a:lstStyle/>
        <a:p>
          <a:endParaRPr lang="en-US"/>
        </a:p>
      </dgm:t>
    </dgm:pt>
    <dgm:pt modelId="{6BAF578C-465F-4BE1-8D49-02C946616840}">
      <dgm:prSet/>
      <dgm:spPr/>
      <dgm:t>
        <a:bodyPr/>
        <a:lstStyle/>
        <a:p>
          <a:pPr>
            <a:lnSpc>
              <a:spcPct val="100000"/>
            </a:lnSpc>
          </a:pPr>
          <a:r>
            <a:rPr lang="en-US">
              <a:latin typeface="Calibri"/>
              <a:cs typeface="Calibri"/>
            </a:rPr>
            <a:t>Index visualization</a:t>
          </a:r>
        </a:p>
      </dgm:t>
    </dgm:pt>
    <dgm:pt modelId="{E7A9696C-3C3D-4889-9482-24D02767E833}" type="parTrans" cxnId="{FF8A4C36-A731-47ED-B4CE-27B7176A8917}">
      <dgm:prSet/>
      <dgm:spPr/>
      <dgm:t>
        <a:bodyPr/>
        <a:lstStyle/>
        <a:p>
          <a:endParaRPr lang="en-US"/>
        </a:p>
      </dgm:t>
    </dgm:pt>
    <dgm:pt modelId="{B69EA523-B36C-40E0-BF24-E9330D107B19}" type="sibTrans" cxnId="{FF8A4C36-A731-47ED-B4CE-27B7176A8917}">
      <dgm:prSet/>
      <dgm:spPr/>
      <dgm:t>
        <a:bodyPr/>
        <a:lstStyle/>
        <a:p>
          <a:endParaRPr lang="en-US"/>
        </a:p>
      </dgm:t>
    </dgm:pt>
    <dgm:pt modelId="{7CA19E48-74C3-4293-B1A4-686A44D5A4E1}">
      <dgm:prSet/>
      <dgm:spPr/>
      <dgm:t>
        <a:bodyPr/>
        <a:lstStyle/>
        <a:p>
          <a:pPr>
            <a:lnSpc>
              <a:spcPct val="100000"/>
            </a:lnSpc>
          </a:pPr>
          <a:r>
            <a:rPr lang="en-US">
              <a:latin typeface="Calibri"/>
              <a:cs typeface="Calibri"/>
            </a:rPr>
            <a:t>Conclusion</a:t>
          </a:r>
        </a:p>
      </dgm:t>
    </dgm:pt>
    <dgm:pt modelId="{E17BC0B8-D518-444E-BF54-1315B852AE73}" type="parTrans" cxnId="{BD8BE896-009D-4D1C-8B80-443FE196B390}">
      <dgm:prSet/>
      <dgm:spPr/>
      <dgm:t>
        <a:bodyPr/>
        <a:lstStyle/>
        <a:p>
          <a:endParaRPr lang="en-US"/>
        </a:p>
      </dgm:t>
    </dgm:pt>
    <dgm:pt modelId="{96F8D7B9-8A01-427F-85BE-DE30CF0D3D95}" type="sibTrans" cxnId="{BD8BE896-009D-4D1C-8B80-443FE196B390}">
      <dgm:prSet/>
      <dgm:spPr/>
      <dgm:t>
        <a:bodyPr/>
        <a:lstStyle/>
        <a:p>
          <a:endParaRPr lang="en-US"/>
        </a:p>
      </dgm:t>
    </dgm:pt>
    <dgm:pt modelId="{FC25D547-732B-4C2D-B957-EC34D41107EC}">
      <dgm:prSet phldr="0"/>
      <dgm:spPr/>
      <dgm:t>
        <a:bodyPr/>
        <a:lstStyle/>
        <a:p>
          <a:pPr>
            <a:lnSpc>
              <a:spcPct val="100000"/>
            </a:lnSpc>
          </a:pPr>
          <a:r>
            <a:rPr lang="en-US">
              <a:latin typeface="Calibri"/>
              <a:cs typeface="Calibri"/>
            </a:rPr>
            <a:t>Model selection</a:t>
          </a:r>
        </a:p>
      </dgm:t>
    </dgm:pt>
    <dgm:pt modelId="{870966FF-1627-45EE-B779-2D773D39FAF2}" type="parTrans" cxnId="{6253CA1A-8C38-450C-B2FA-9CBBFD510243}">
      <dgm:prSet/>
      <dgm:spPr/>
    </dgm:pt>
    <dgm:pt modelId="{32B602AE-4429-42B2-A76C-166649831351}" type="sibTrans" cxnId="{6253CA1A-8C38-450C-B2FA-9CBBFD510243}">
      <dgm:prSet/>
      <dgm:spPr/>
    </dgm:pt>
    <dgm:pt modelId="{315826B1-1A47-4E5E-B27F-93A290FE9CFA}" type="pres">
      <dgm:prSet presAssocID="{06EC1A42-39F7-437E-BE13-9F7A35FFC25B}" presName="root" presStyleCnt="0">
        <dgm:presLayoutVars>
          <dgm:dir/>
          <dgm:resizeHandles val="exact"/>
        </dgm:presLayoutVars>
      </dgm:prSet>
      <dgm:spPr/>
    </dgm:pt>
    <dgm:pt modelId="{6AB6C5C0-FD3E-474E-9F3C-01A73EDC13F2}" type="pres">
      <dgm:prSet presAssocID="{925E2ECE-C74D-47F2-B7AE-A6A5379F06E4}" presName="compNode" presStyleCnt="0"/>
      <dgm:spPr/>
    </dgm:pt>
    <dgm:pt modelId="{29FA34E9-54CD-4BF7-9516-7543A872E61D}" type="pres">
      <dgm:prSet presAssocID="{925E2ECE-C74D-47F2-B7AE-A6A5379F06E4}" presName="bgRect" presStyleLbl="bgShp" presStyleIdx="0" presStyleCnt="7"/>
      <dgm:spPr/>
    </dgm:pt>
    <dgm:pt modelId="{50880AAF-E0B5-4D1F-8022-D3B01CFFD6F7}" type="pres">
      <dgm:prSet presAssocID="{925E2ECE-C74D-47F2-B7AE-A6A5379F06E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C569756F-573F-4018-8A5A-9BA260917634}" type="pres">
      <dgm:prSet presAssocID="{925E2ECE-C74D-47F2-B7AE-A6A5379F06E4}" presName="spaceRect" presStyleCnt="0"/>
      <dgm:spPr/>
    </dgm:pt>
    <dgm:pt modelId="{421B36BA-C7CD-42CC-B3CF-D63CA6EAD999}" type="pres">
      <dgm:prSet presAssocID="{925E2ECE-C74D-47F2-B7AE-A6A5379F06E4}" presName="parTx" presStyleLbl="revTx" presStyleIdx="0" presStyleCnt="7">
        <dgm:presLayoutVars>
          <dgm:chMax val="0"/>
          <dgm:chPref val="0"/>
        </dgm:presLayoutVars>
      </dgm:prSet>
      <dgm:spPr/>
    </dgm:pt>
    <dgm:pt modelId="{C9D7A744-D4E4-41DC-BB1E-E2AE39F6C979}" type="pres">
      <dgm:prSet presAssocID="{9838D7FD-D595-450B-8ADD-48D41B1ECD72}" presName="sibTrans" presStyleCnt="0"/>
      <dgm:spPr/>
    </dgm:pt>
    <dgm:pt modelId="{BF0CEBE1-C8CD-4D2C-AD2A-0618EF1B9A96}" type="pres">
      <dgm:prSet presAssocID="{9B642739-3219-4668-9A50-42E4A6A3EA5E}" presName="compNode" presStyleCnt="0"/>
      <dgm:spPr/>
    </dgm:pt>
    <dgm:pt modelId="{CFB37403-2369-4614-B95D-A5AC033F332C}" type="pres">
      <dgm:prSet presAssocID="{9B642739-3219-4668-9A50-42E4A6A3EA5E}" presName="bgRect" presStyleLbl="bgShp" presStyleIdx="1" presStyleCnt="7"/>
      <dgm:spPr/>
    </dgm:pt>
    <dgm:pt modelId="{56E00D6C-050F-41F3-AEED-F10296F0F7F6}" type="pres">
      <dgm:prSet presAssocID="{9B642739-3219-4668-9A50-42E4A6A3EA5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C4B7165A-E2D0-4BFD-B209-2BFB447203D7}" type="pres">
      <dgm:prSet presAssocID="{9B642739-3219-4668-9A50-42E4A6A3EA5E}" presName="spaceRect" presStyleCnt="0"/>
      <dgm:spPr/>
    </dgm:pt>
    <dgm:pt modelId="{AAC47CD5-4502-41BE-A9D8-D5BF1016CF0B}" type="pres">
      <dgm:prSet presAssocID="{9B642739-3219-4668-9A50-42E4A6A3EA5E}" presName="parTx" presStyleLbl="revTx" presStyleIdx="1" presStyleCnt="7">
        <dgm:presLayoutVars>
          <dgm:chMax val="0"/>
          <dgm:chPref val="0"/>
        </dgm:presLayoutVars>
      </dgm:prSet>
      <dgm:spPr/>
    </dgm:pt>
    <dgm:pt modelId="{2AC41C8F-7F27-4864-8E3F-BF1154BA96A8}" type="pres">
      <dgm:prSet presAssocID="{BD30B7C5-9E42-4359-B139-8D43A7B02846}" presName="sibTrans" presStyleCnt="0"/>
      <dgm:spPr/>
    </dgm:pt>
    <dgm:pt modelId="{A7A1E144-458A-4FE5-BCE8-F867793BB798}" type="pres">
      <dgm:prSet presAssocID="{A680EC86-F6EC-406D-AD0B-E7A40664F955}" presName="compNode" presStyleCnt="0"/>
      <dgm:spPr/>
    </dgm:pt>
    <dgm:pt modelId="{6B3C05EB-C4EA-4A32-A97C-5459B4564154}" type="pres">
      <dgm:prSet presAssocID="{A680EC86-F6EC-406D-AD0B-E7A40664F955}" presName="bgRect" presStyleLbl="bgShp" presStyleIdx="2" presStyleCnt="7"/>
      <dgm:spPr/>
    </dgm:pt>
    <dgm:pt modelId="{94E439A7-0AC0-4F20-BFBB-3C708E074D68}" type="pres">
      <dgm:prSet presAssocID="{A680EC86-F6EC-406D-AD0B-E7A40664F95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D919180C-C0BF-4BFB-A6CE-8D1680741173}" type="pres">
      <dgm:prSet presAssocID="{A680EC86-F6EC-406D-AD0B-E7A40664F955}" presName="spaceRect" presStyleCnt="0"/>
      <dgm:spPr/>
    </dgm:pt>
    <dgm:pt modelId="{6BCB5793-0627-483B-9243-3FDDA8DF9C90}" type="pres">
      <dgm:prSet presAssocID="{A680EC86-F6EC-406D-AD0B-E7A40664F955}" presName="parTx" presStyleLbl="revTx" presStyleIdx="2" presStyleCnt="7">
        <dgm:presLayoutVars>
          <dgm:chMax val="0"/>
          <dgm:chPref val="0"/>
        </dgm:presLayoutVars>
      </dgm:prSet>
      <dgm:spPr/>
    </dgm:pt>
    <dgm:pt modelId="{57002E6F-83F7-4EB5-A821-FD5D6B040C8B}" type="pres">
      <dgm:prSet presAssocID="{11080B6E-9488-472F-ADFB-DCF7D0D19F94}" presName="sibTrans" presStyleCnt="0"/>
      <dgm:spPr/>
    </dgm:pt>
    <dgm:pt modelId="{D2F59AF0-0550-4312-AD30-7893BC569E9C}" type="pres">
      <dgm:prSet presAssocID="{ECF55973-439B-42DC-A85E-DD3174C89D29}" presName="compNode" presStyleCnt="0"/>
      <dgm:spPr/>
    </dgm:pt>
    <dgm:pt modelId="{24ED1E28-2C67-4292-954D-F02EA43B6694}" type="pres">
      <dgm:prSet presAssocID="{ECF55973-439B-42DC-A85E-DD3174C89D29}" presName="bgRect" presStyleLbl="bgShp" presStyleIdx="3" presStyleCnt="7"/>
      <dgm:spPr/>
    </dgm:pt>
    <dgm:pt modelId="{2DB90F1F-7C6B-47D9-B055-C1C286EBBECC}" type="pres">
      <dgm:prSet presAssocID="{ECF55973-439B-42DC-A85E-DD3174C89D2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nion"/>
        </a:ext>
      </dgm:extLst>
    </dgm:pt>
    <dgm:pt modelId="{E3DC6ACA-31B8-4981-BDF1-893A20209A4E}" type="pres">
      <dgm:prSet presAssocID="{ECF55973-439B-42DC-A85E-DD3174C89D29}" presName="spaceRect" presStyleCnt="0"/>
      <dgm:spPr/>
    </dgm:pt>
    <dgm:pt modelId="{BE9707B2-0316-4C9C-B494-7E3882C2734D}" type="pres">
      <dgm:prSet presAssocID="{ECF55973-439B-42DC-A85E-DD3174C89D29}" presName="parTx" presStyleLbl="revTx" presStyleIdx="3" presStyleCnt="7">
        <dgm:presLayoutVars>
          <dgm:chMax val="0"/>
          <dgm:chPref val="0"/>
        </dgm:presLayoutVars>
      </dgm:prSet>
      <dgm:spPr/>
    </dgm:pt>
    <dgm:pt modelId="{AADD60BC-EBDD-4B70-9A2E-BDE1755C985E}" type="pres">
      <dgm:prSet presAssocID="{A3C290F9-E2BE-4992-BB3E-AACDC6CFF1F0}" presName="sibTrans" presStyleCnt="0"/>
      <dgm:spPr/>
    </dgm:pt>
    <dgm:pt modelId="{281C23E4-EF1C-4FB6-82E2-A307471985E9}" type="pres">
      <dgm:prSet presAssocID="{FC25D547-732B-4C2D-B957-EC34D41107EC}" presName="compNode" presStyleCnt="0"/>
      <dgm:spPr/>
    </dgm:pt>
    <dgm:pt modelId="{9984A2AD-88D8-4006-B6E9-98D7F0559A20}" type="pres">
      <dgm:prSet presAssocID="{FC25D547-732B-4C2D-B957-EC34D41107EC}" presName="bgRect" presStyleLbl="bgShp" presStyleIdx="4" presStyleCnt="7"/>
      <dgm:spPr/>
    </dgm:pt>
    <dgm:pt modelId="{FBA5DC16-C07B-4E85-BCAA-E08A742997CD}" type="pres">
      <dgm:prSet presAssocID="{FC25D547-732B-4C2D-B957-EC34D41107EC}" presName="iconRect" presStyleLbl="node1" presStyleIdx="4" presStyleCnt="7"/>
      <dgm:spPr/>
    </dgm:pt>
    <dgm:pt modelId="{6AFAFAD6-0003-4D4F-A1D8-C8E527C4029E}" type="pres">
      <dgm:prSet presAssocID="{FC25D547-732B-4C2D-B957-EC34D41107EC}" presName="spaceRect" presStyleCnt="0"/>
      <dgm:spPr/>
    </dgm:pt>
    <dgm:pt modelId="{AFCAE854-736F-419E-8B41-477A8D93E93F}" type="pres">
      <dgm:prSet presAssocID="{FC25D547-732B-4C2D-B957-EC34D41107EC}" presName="parTx" presStyleLbl="revTx" presStyleIdx="4" presStyleCnt="7">
        <dgm:presLayoutVars>
          <dgm:chMax val="0"/>
          <dgm:chPref val="0"/>
        </dgm:presLayoutVars>
      </dgm:prSet>
      <dgm:spPr/>
    </dgm:pt>
    <dgm:pt modelId="{CF687944-E1B0-4537-91CC-1E9AB279131C}" type="pres">
      <dgm:prSet presAssocID="{32B602AE-4429-42B2-A76C-166649831351}" presName="sibTrans" presStyleCnt="0"/>
      <dgm:spPr/>
    </dgm:pt>
    <dgm:pt modelId="{531091F7-E882-4DB2-B750-9DDE6D9C2DEF}" type="pres">
      <dgm:prSet presAssocID="{6BAF578C-465F-4BE1-8D49-02C946616840}" presName="compNode" presStyleCnt="0"/>
      <dgm:spPr/>
    </dgm:pt>
    <dgm:pt modelId="{525506AD-ECDD-4DF2-AE4E-6F54E2BA684D}" type="pres">
      <dgm:prSet presAssocID="{6BAF578C-465F-4BE1-8D49-02C946616840}" presName="bgRect" presStyleLbl="bgShp" presStyleIdx="5" presStyleCnt="7"/>
      <dgm:spPr/>
    </dgm:pt>
    <dgm:pt modelId="{B818B49B-D468-4C17-B2A4-F7B8E3E6B1FE}" type="pres">
      <dgm:prSet presAssocID="{6BAF578C-465F-4BE1-8D49-02C946616840}" presName="iconRect" presStyleLbl="node1" presStyleIdx="5"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1E55DF32-9EBF-402A-8D3C-B8D954351AC6}" type="pres">
      <dgm:prSet presAssocID="{6BAF578C-465F-4BE1-8D49-02C946616840}" presName="spaceRect" presStyleCnt="0"/>
      <dgm:spPr/>
    </dgm:pt>
    <dgm:pt modelId="{D9FA3B99-1427-4F50-BB15-E935D6554346}" type="pres">
      <dgm:prSet presAssocID="{6BAF578C-465F-4BE1-8D49-02C946616840}" presName="parTx" presStyleLbl="revTx" presStyleIdx="5" presStyleCnt="7">
        <dgm:presLayoutVars>
          <dgm:chMax val="0"/>
          <dgm:chPref val="0"/>
        </dgm:presLayoutVars>
      </dgm:prSet>
      <dgm:spPr/>
    </dgm:pt>
    <dgm:pt modelId="{F9E6DE99-005A-4688-8108-7462FF2314DD}" type="pres">
      <dgm:prSet presAssocID="{B69EA523-B36C-40E0-BF24-E9330D107B19}" presName="sibTrans" presStyleCnt="0"/>
      <dgm:spPr/>
    </dgm:pt>
    <dgm:pt modelId="{C3F16CC8-3EE5-4FE7-A40C-1DC53DB50703}" type="pres">
      <dgm:prSet presAssocID="{7CA19E48-74C3-4293-B1A4-686A44D5A4E1}" presName="compNode" presStyleCnt="0"/>
      <dgm:spPr/>
    </dgm:pt>
    <dgm:pt modelId="{EA087E81-DF4B-4849-BBBD-EE9FE56799F5}" type="pres">
      <dgm:prSet presAssocID="{7CA19E48-74C3-4293-B1A4-686A44D5A4E1}" presName="bgRect" presStyleLbl="bgShp" presStyleIdx="6" presStyleCnt="7"/>
      <dgm:spPr/>
    </dgm:pt>
    <dgm:pt modelId="{221B7D07-EB32-41AA-B2FE-77B0BA6E94B2}" type="pres">
      <dgm:prSet presAssocID="{7CA19E48-74C3-4293-B1A4-686A44D5A4E1}" presName="iconRect" presStyleLbl="node1" presStyleIdx="6"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B71C2163-E97A-473A-AF82-774C2F25D2A0}" type="pres">
      <dgm:prSet presAssocID="{7CA19E48-74C3-4293-B1A4-686A44D5A4E1}" presName="spaceRect" presStyleCnt="0"/>
      <dgm:spPr/>
    </dgm:pt>
    <dgm:pt modelId="{36D73B67-8131-45B8-9151-6C4A5E50F497}" type="pres">
      <dgm:prSet presAssocID="{7CA19E48-74C3-4293-B1A4-686A44D5A4E1}" presName="parTx" presStyleLbl="revTx" presStyleIdx="6" presStyleCnt="7">
        <dgm:presLayoutVars>
          <dgm:chMax val="0"/>
          <dgm:chPref val="0"/>
        </dgm:presLayoutVars>
      </dgm:prSet>
      <dgm:spPr/>
    </dgm:pt>
  </dgm:ptLst>
  <dgm:cxnLst>
    <dgm:cxn modelId="{6253CA1A-8C38-450C-B2FA-9CBBFD510243}" srcId="{06EC1A42-39F7-437E-BE13-9F7A35FFC25B}" destId="{FC25D547-732B-4C2D-B957-EC34D41107EC}" srcOrd="4" destOrd="0" parTransId="{870966FF-1627-45EE-B779-2D773D39FAF2}" sibTransId="{32B602AE-4429-42B2-A76C-166649831351}"/>
    <dgm:cxn modelId="{C7155223-D45B-42C4-A812-C0883261688C}" type="presOf" srcId="{9B642739-3219-4668-9A50-42E4A6A3EA5E}" destId="{AAC47CD5-4502-41BE-A9D8-D5BF1016CF0B}" srcOrd="0" destOrd="0" presId="urn:microsoft.com/office/officeart/2018/2/layout/IconVerticalSolidList"/>
    <dgm:cxn modelId="{DD7B4031-D16E-491C-80A8-9C801B969A61}" type="presOf" srcId="{ECF55973-439B-42DC-A85E-DD3174C89D29}" destId="{BE9707B2-0316-4C9C-B494-7E3882C2734D}" srcOrd="0" destOrd="0" presId="urn:microsoft.com/office/officeart/2018/2/layout/IconVerticalSolidList"/>
    <dgm:cxn modelId="{FF8A4C36-A731-47ED-B4CE-27B7176A8917}" srcId="{06EC1A42-39F7-437E-BE13-9F7A35FFC25B}" destId="{6BAF578C-465F-4BE1-8D49-02C946616840}" srcOrd="5" destOrd="0" parTransId="{E7A9696C-3C3D-4889-9482-24D02767E833}" sibTransId="{B69EA523-B36C-40E0-BF24-E9330D107B19}"/>
    <dgm:cxn modelId="{DEC33C3B-E251-4EC7-9D44-3904494E0A2D}" srcId="{06EC1A42-39F7-437E-BE13-9F7A35FFC25B}" destId="{925E2ECE-C74D-47F2-B7AE-A6A5379F06E4}" srcOrd="0" destOrd="0" parTransId="{EF0BDB1C-B52B-4E5A-8F82-F214BB4ED4B7}" sibTransId="{9838D7FD-D595-450B-8ADD-48D41B1ECD72}"/>
    <dgm:cxn modelId="{76B0B442-002C-4A0E-B30A-2E77DF9CDB95}" srcId="{06EC1A42-39F7-437E-BE13-9F7A35FFC25B}" destId="{9B642739-3219-4668-9A50-42E4A6A3EA5E}" srcOrd="1" destOrd="0" parTransId="{5E8E960D-41A9-4BF8-9AD0-864DB4E1E01F}" sibTransId="{BD30B7C5-9E42-4359-B139-8D43A7B02846}"/>
    <dgm:cxn modelId="{FE396183-9C9F-4B3F-A903-893A3815B80D}" type="presOf" srcId="{A680EC86-F6EC-406D-AD0B-E7A40664F955}" destId="{6BCB5793-0627-483B-9243-3FDDA8DF9C90}" srcOrd="0" destOrd="0" presId="urn:microsoft.com/office/officeart/2018/2/layout/IconVerticalSolidList"/>
    <dgm:cxn modelId="{EB07CA84-BB8A-4DBF-AB67-D722CBE0F964}" type="presOf" srcId="{6BAF578C-465F-4BE1-8D49-02C946616840}" destId="{D9FA3B99-1427-4F50-BB15-E935D6554346}" srcOrd="0" destOrd="0" presId="urn:microsoft.com/office/officeart/2018/2/layout/IconVerticalSolidList"/>
    <dgm:cxn modelId="{BD8BE896-009D-4D1C-8B80-443FE196B390}" srcId="{06EC1A42-39F7-437E-BE13-9F7A35FFC25B}" destId="{7CA19E48-74C3-4293-B1A4-686A44D5A4E1}" srcOrd="6" destOrd="0" parTransId="{E17BC0B8-D518-444E-BF54-1315B852AE73}" sibTransId="{96F8D7B9-8A01-427F-85BE-DE30CF0D3D95}"/>
    <dgm:cxn modelId="{AA2730A6-4BF6-40CA-86B6-CB6A78F57EE4}" srcId="{06EC1A42-39F7-437E-BE13-9F7A35FFC25B}" destId="{A680EC86-F6EC-406D-AD0B-E7A40664F955}" srcOrd="2" destOrd="0" parTransId="{37689E54-E875-4F63-84DD-FE7F73BA9DC1}" sibTransId="{11080B6E-9488-472F-ADFB-DCF7D0D19F94}"/>
    <dgm:cxn modelId="{AB9854B6-D13F-475D-974B-36D0662AAEC1}" type="presOf" srcId="{FC25D547-732B-4C2D-B957-EC34D41107EC}" destId="{AFCAE854-736F-419E-8B41-477A8D93E93F}" srcOrd="0" destOrd="0" presId="urn:microsoft.com/office/officeart/2018/2/layout/IconVerticalSolidList"/>
    <dgm:cxn modelId="{8843BFCC-080E-4ED8-90A4-6E2195633C7F}" type="presOf" srcId="{925E2ECE-C74D-47F2-B7AE-A6A5379F06E4}" destId="{421B36BA-C7CD-42CC-B3CF-D63CA6EAD999}" srcOrd="0" destOrd="0" presId="urn:microsoft.com/office/officeart/2018/2/layout/IconVerticalSolidList"/>
    <dgm:cxn modelId="{2EB7FAD6-89CB-4029-ABA4-AE6F1A70F4E4}" type="presOf" srcId="{7CA19E48-74C3-4293-B1A4-686A44D5A4E1}" destId="{36D73B67-8131-45B8-9151-6C4A5E50F497}" srcOrd="0" destOrd="0" presId="urn:microsoft.com/office/officeart/2018/2/layout/IconVerticalSolidList"/>
    <dgm:cxn modelId="{86FDBFE4-D111-4549-B10F-5698D26EED8A}" srcId="{06EC1A42-39F7-437E-BE13-9F7A35FFC25B}" destId="{ECF55973-439B-42DC-A85E-DD3174C89D29}" srcOrd="3" destOrd="0" parTransId="{3B1E0B45-0D12-4129-A4E3-EA80DCDEEF1A}" sibTransId="{A3C290F9-E2BE-4992-BB3E-AACDC6CFF1F0}"/>
    <dgm:cxn modelId="{80EC84F7-E04F-4A4F-A903-1ACF1B9A91E9}" type="presOf" srcId="{06EC1A42-39F7-437E-BE13-9F7A35FFC25B}" destId="{315826B1-1A47-4E5E-B27F-93A290FE9CFA}" srcOrd="0" destOrd="0" presId="urn:microsoft.com/office/officeart/2018/2/layout/IconVerticalSolidList"/>
    <dgm:cxn modelId="{677677EC-E8FC-4B2B-B86E-15463FD2B03C}" type="presParOf" srcId="{315826B1-1A47-4E5E-B27F-93A290FE9CFA}" destId="{6AB6C5C0-FD3E-474E-9F3C-01A73EDC13F2}" srcOrd="0" destOrd="0" presId="urn:microsoft.com/office/officeart/2018/2/layout/IconVerticalSolidList"/>
    <dgm:cxn modelId="{6B622FEB-1430-4B8F-8FAE-A94C09A6F6BC}" type="presParOf" srcId="{6AB6C5C0-FD3E-474E-9F3C-01A73EDC13F2}" destId="{29FA34E9-54CD-4BF7-9516-7543A872E61D}" srcOrd="0" destOrd="0" presId="urn:microsoft.com/office/officeart/2018/2/layout/IconVerticalSolidList"/>
    <dgm:cxn modelId="{BA08C4CE-7B0D-4388-8DC4-046EB39D0534}" type="presParOf" srcId="{6AB6C5C0-FD3E-474E-9F3C-01A73EDC13F2}" destId="{50880AAF-E0B5-4D1F-8022-D3B01CFFD6F7}" srcOrd="1" destOrd="0" presId="urn:microsoft.com/office/officeart/2018/2/layout/IconVerticalSolidList"/>
    <dgm:cxn modelId="{9444FEB1-44F0-4B78-8473-D40DAE175814}" type="presParOf" srcId="{6AB6C5C0-FD3E-474E-9F3C-01A73EDC13F2}" destId="{C569756F-573F-4018-8A5A-9BA260917634}" srcOrd="2" destOrd="0" presId="urn:microsoft.com/office/officeart/2018/2/layout/IconVerticalSolidList"/>
    <dgm:cxn modelId="{015B2DB5-BC40-4F35-AD21-7F0989C7F48C}" type="presParOf" srcId="{6AB6C5C0-FD3E-474E-9F3C-01A73EDC13F2}" destId="{421B36BA-C7CD-42CC-B3CF-D63CA6EAD999}" srcOrd="3" destOrd="0" presId="urn:microsoft.com/office/officeart/2018/2/layout/IconVerticalSolidList"/>
    <dgm:cxn modelId="{41F824D4-F4F4-4406-80C1-85BF150127ED}" type="presParOf" srcId="{315826B1-1A47-4E5E-B27F-93A290FE9CFA}" destId="{C9D7A744-D4E4-41DC-BB1E-E2AE39F6C979}" srcOrd="1" destOrd="0" presId="urn:microsoft.com/office/officeart/2018/2/layout/IconVerticalSolidList"/>
    <dgm:cxn modelId="{07ADBF57-898D-423F-8AA9-6C37B44AFF1A}" type="presParOf" srcId="{315826B1-1A47-4E5E-B27F-93A290FE9CFA}" destId="{BF0CEBE1-C8CD-4D2C-AD2A-0618EF1B9A96}" srcOrd="2" destOrd="0" presId="urn:microsoft.com/office/officeart/2018/2/layout/IconVerticalSolidList"/>
    <dgm:cxn modelId="{1FEDCF40-E6AD-4EF6-886C-6731CBB7D92F}" type="presParOf" srcId="{BF0CEBE1-C8CD-4D2C-AD2A-0618EF1B9A96}" destId="{CFB37403-2369-4614-B95D-A5AC033F332C}" srcOrd="0" destOrd="0" presId="urn:microsoft.com/office/officeart/2018/2/layout/IconVerticalSolidList"/>
    <dgm:cxn modelId="{2D6B3296-1015-49D6-843B-369A3C023AFE}" type="presParOf" srcId="{BF0CEBE1-C8CD-4D2C-AD2A-0618EF1B9A96}" destId="{56E00D6C-050F-41F3-AEED-F10296F0F7F6}" srcOrd="1" destOrd="0" presId="urn:microsoft.com/office/officeart/2018/2/layout/IconVerticalSolidList"/>
    <dgm:cxn modelId="{D205B5AD-6279-47CB-8472-4F7274AEE710}" type="presParOf" srcId="{BF0CEBE1-C8CD-4D2C-AD2A-0618EF1B9A96}" destId="{C4B7165A-E2D0-4BFD-B209-2BFB447203D7}" srcOrd="2" destOrd="0" presId="urn:microsoft.com/office/officeart/2018/2/layout/IconVerticalSolidList"/>
    <dgm:cxn modelId="{B8281BCD-513B-4889-B9F8-FD91EC3A71B0}" type="presParOf" srcId="{BF0CEBE1-C8CD-4D2C-AD2A-0618EF1B9A96}" destId="{AAC47CD5-4502-41BE-A9D8-D5BF1016CF0B}" srcOrd="3" destOrd="0" presId="urn:microsoft.com/office/officeart/2018/2/layout/IconVerticalSolidList"/>
    <dgm:cxn modelId="{B13A35E7-DF05-4745-ADAD-09FA0B630968}" type="presParOf" srcId="{315826B1-1A47-4E5E-B27F-93A290FE9CFA}" destId="{2AC41C8F-7F27-4864-8E3F-BF1154BA96A8}" srcOrd="3" destOrd="0" presId="urn:microsoft.com/office/officeart/2018/2/layout/IconVerticalSolidList"/>
    <dgm:cxn modelId="{5CE4660E-472D-4C8D-BB9D-AA033C1EC68A}" type="presParOf" srcId="{315826B1-1A47-4E5E-B27F-93A290FE9CFA}" destId="{A7A1E144-458A-4FE5-BCE8-F867793BB798}" srcOrd="4" destOrd="0" presId="urn:microsoft.com/office/officeart/2018/2/layout/IconVerticalSolidList"/>
    <dgm:cxn modelId="{B67D8EFB-271A-4207-9C44-56B26F75708B}" type="presParOf" srcId="{A7A1E144-458A-4FE5-BCE8-F867793BB798}" destId="{6B3C05EB-C4EA-4A32-A97C-5459B4564154}" srcOrd="0" destOrd="0" presId="urn:microsoft.com/office/officeart/2018/2/layout/IconVerticalSolidList"/>
    <dgm:cxn modelId="{1D486137-DF6F-4E64-A53F-5249DB485294}" type="presParOf" srcId="{A7A1E144-458A-4FE5-BCE8-F867793BB798}" destId="{94E439A7-0AC0-4F20-BFBB-3C708E074D68}" srcOrd="1" destOrd="0" presId="urn:microsoft.com/office/officeart/2018/2/layout/IconVerticalSolidList"/>
    <dgm:cxn modelId="{EA052B34-BCE4-4F09-94AB-7511B955430B}" type="presParOf" srcId="{A7A1E144-458A-4FE5-BCE8-F867793BB798}" destId="{D919180C-C0BF-4BFB-A6CE-8D1680741173}" srcOrd="2" destOrd="0" presId="urn:microsoft.com/office/officeart/2018/2/layout/IconVerticalSolidList"/>
    <dgm:cxn modelId="{A5E957C1-FC13-4E47-AD44-210593782791}" type="presParOf" srcId="{A7A1E144-458A-4FE5-BCE8-F867793BB798}" destId="{6BCB5793-0627-483B-9243-3FDDA8DF9C90}" srcOrd="3" destOrd="0" presId="urn:microsoft.com/office/officeart/2018/2/layout/IconVerticalSolidList"/>
    <dgm:cxn modelId="{FD20E9C5-1309-457F-9CD5-9B6628183D7B}" type="presParOf" srcId="{315826B1-1A47-4E5E-B27F-93A290FE9CFA}" destId="{57002E6F-83F7-4EB5-A821-FD5D6B040C8B}" srcOrd="5" destOrd="0" presId="urn:microsoft.com/office/officeart/2018/2/layout/IconVerticalSolidList"/>
    <dgm:cxn modelId="{DFF1BEFA-55CA-4611-A103-D2973845131F}" type="presParOf" srcId="{315826B1-1A47-4E5E-B27F-93A290FE9CFA}" destId="{D2F59AF0-0550-4312-AD30-7893BC569E9C}" srcOrd="6" destOrd="0" presId="urn:microsoft.com/office/officeart/2018/2/layout/IconVerticalSolidList"/>
    <dgm:cxn modelId="{4C0BF168-37C5-44B2-9AA3-48233AE1466E}" type="presParOf" srcId="{D2F59AF0-0550-4312-AD30-7893BC569E9C}" destId="{24ED1E28-2C67-4292-954D-F02EA43B6694}" srcOrd="0" destOrd="0" presId="urn:microsoft.com/office/officeart/2018/2/layout/IconVerticalSolidList"/>
    <dgm:cxn modelId="{0F2ADFE7-9797-4716-ABEC-6AD95E5A20FB}" type="presParOf" srcId="{D2F59AF0-0550-4312-AD30-7893BC569E9C}" destId="{2DB90F1F-7C6B-47D9-B055-C1C286EBBECC}" srcOrd="1" destOrd="0" presId="urn:microsoft.com/office/officeart/2018/2/layout/IconVerticalSolidList"/>
    <dgm:cxn modelId="{B9123324-03D0-4B67-8175-0678B29851D4}" type="presParOf" srcId="{D2F59AF0-0550-4312-AD30-7893BC569E9C}" destId="{E3DC6ACA-31B8-4981-BDF1-893A20209A4E}" srcOrd="2" destOrd="0" presId="urn:microsoft.com/office/officeart/2018/2/layout/IconVerticalSolidList"/>
    <dgm:cxn modelId="{76C09E48-0CEB-41DF-B361-695609A57A7E}" type="presParOf" srcId="{D2F59AF0-0550-4312-AD30-7893BC569E9C}" destId="{BE9707B2-0316-4C9C-B494-7E3882C2734D}" srcOrd="3" destOrd="0" presId="urn:microsoft.com/office/officeart/2018/2/layout/IconVerticalSolidList"/>
    <dgm:cxn modelId="{59BC1013-8692-4F22-B789-33FA612311D1}" type="presParOf" srcId="{315826B1-1A47-4E5E-B27F-93A290FE9CFA}" destId="{AADD60BC-EBDD-4B70-9A2E-BDE1755C985E}" srcOrd="7" destOrd="0" presId="urn:microsoft.com/office/officeart/2018/2/layout/IconVerticalSolidList"/>
    <dgm:cxn modelId="{66F88C65-9531-4A26-ACBA-C9056B83FA29}" type="presParOf" srcId="{315826B1-1A47-4E5E-B27F-93A290FE9CFA}" destId="{281C23E4-EF1C-4FB6-82E2-A307471985E9}" srcOrd="8" destOrd="0" presId="urn:microsoft.com/office/officeart/2018/2/layout/IconVerticalSolidList"/>
    <dgm:cxn modelId="{BDF8F680-078E-4070-B39A-3896F4156A16}" type="presParOf" srcId="{281C23E4-EF1C-4FB6-82E2-A307471985E9}" destId="{9984A2AD-88D8-4006-B6E9-98D7F0559A20}" srcOrd="0" destOrd="0" presId="urn:microsoft.com/office/officeart/2018/2/layout/IconVerticalSolidList"/>
    <dgm:cxn modelId="{D47D03F1-B2BE-497C-BB2A-CCD2E870CDB7}" type="presParOf" srcId="{281C23E4-EF1C-4FB6-82E2-A307471985E9}" destId="{FBA5DC16-C07B-4E85-BCAA-E08A742997CD}" srcOrd="1" destOrd="0" presId="urn:microsoft.com/office/officeart/2018/2/layout/IconVerticalSolidList"/>
    <dgm:cxn modelId="{C719B661-7F84-4ED7-819E-134A6285CBA8}" type="presParOf" srcId="{281C23E4-EF1C-4FB6-82E2-A307471985E9}" destId="{6AFAFAD6-0003-4D4F-A1D8-C8E527C4029E}" srcOrd="2" destOrd="0" presId="urn:microsoft.com/office/officeart/2018/2/layout/IconVerticalSolidList"/>
    <dgm:cxn modelId="{9A73A50B-EE15-4A5C-B77B-30DEFE745C14}" type="presParOf" srcId="{281C23E4-EF1C-4FB6-82E2-A307471985E9}" destId="{AFCAE854-736F-419E-8B41-477A8D93E93F}" srcOrd="3" destOrd="0" presId="urn:microsoft.com/office/officeart/2018/2/layout/IconVerticalSolidList"/>
    <dgm:cxn modelId="{DC6C3E25-D299-40B6-96FB-E8983A5E4B47}" type="presParOf" srcId="{315826B1-1A47-4E5E-B27F-93A290FE9CFA}" destId="{CF687944-E1B0-4537-91CC-1E9AB279131C}" srcOrd="9" destOrd="0" presId="urn:microsoft.com/office/officeart/2018/2/layout/IconVerticalSolidList"/>
    <dgm:cxn modelId="{0DE80BB6-A53E-46E3-BF76-9F1774AE4C91}" type="presParOf" srcId="{315826B1-1A47-4E5E-B27F-93A290FE9CFA}" destId="{531091F7-E882-4DB2-B750-9DDE6D9C2DEF}" srcOrd="10" destOrd="0" presId="urn:microsoft.com/office/officeart/2018/2/layout/IconVerticalSolidList"/>
    <dgm:cxn modelId="{3F7E8DD6-B5B6-4BCF-A922-2722DABD6E03}" type="presParOf" srcId="{531091F7-E882-4DB2-B750-9DDE6D9C2DEF}" destId="{525506AD-ECDD-4DF2-AE4E-6F54E2BA684D}" srcOrd="0" destOrd="0" presId="urn:microsoft.com/office/officeart/2018/2/layout/IconVerticalSolidList"/>
    <dgm:cxn modelId="{FEC6B65F-B946-46C7-8C99-03540F8B7D86}" type="presParOf" srcId="{531091F7-E882-4DB2-B750-9DDE6D9C2DEF}" destId="{B818B49B-D468-4C17-B2A4-F7B8E3E6B1FE}" srcOrd="1" destOrd="0" presId="urn:microsoft.com/office/officeart/2018/2/layout/IconVerticalSolidList"/>
    <dgm:cxn modelId="{FD854EAB-9E98-4B7A-A47A-8C24DDCFA30F}" type="presParOf" srcId="{531091F7-E882-4DB2-B750-9DDE6D9C2DEF}" destId="{1E55DF32-9EBF-402A-8D3C-B8D954351AC6}" srcOrd="2" destOrd="0" presId="urn:microsoft.com/office/officeart/2018/2/layout/IconVerticalSolidList"/>
    <dgm:cxn modelId="{C6B60D8B-E976-4FFB-B6EB-C5E834E9C592}" type="presParOf" srcId="{531091F7-E882-4DB2-B750-9DDE6D9C2DEF}" destId="{D9FA3B99-1427-4F50-BB15-E935D6554346}" srcOrd="3" destOrd="0" presId="urn:microsoft.com/office/officeart/2018/2/layout/IconVerticalSolidList"/>
    <dgm:cxn modelId="{C4039BC1-91B0-4839-8594-056E03358212}" type="presParOf" srcId="{315826B1-1A47-4E5E-B27F-93A290FE9CFA}" destId="{F9E6DE99-005A-4688-8108-7462FF2314DD}" srcOrd="11" destOrd="0" presId="urn:microsoft.com/office/officeart/2018/2/layout/IconVerticalSolidList"/>
    <dgm:cxn modelId="{729F51E2-D22B-44A3-8D91-08D6CC82B980}" type="presParOf" srcId="{315826B1-1A47-4E5E-B27F-93A290FE9CFA}" destId="{C3F16CC8-3EE5-4FE7-A40C-1DC53DB50703}" srcOrd="12" destOrd="0" presId="urn:microsoft.com/office/officeart/2018/2/layout/IconVerticalSolidList"/>
    <dgm:cxn modelId="{2C3D7D91-4142-48BE-AAD7-0A738595C21E}" type="presParOf" srcId="{C3F16CC8-3EE5-4FE7-A40C-1DC53DB50703}" destId="{EA087E81-DF4B-4849-BBBD-EE9FE56799F5}" srcOrd="0" destOrd="0" presId="urn:microsoft.com/office/officeart/2018/2/layout/IconVerticalSolidList"/>
    <dgm:cxn modelId="{B838C2DA-A3A7-486E-97EC-5B1B71F7AF4E}" type="presParOf" srcId="{C3F16CC8-3EE5-4FE7-A40C-1DC53DB50703}" destId="{221B7D07-EB32-41AA-B2FE-77B0BA6E94B2}" srcOrd="1" destOrd="0" presId="urn:microsoft.com/office/officeart/2018/2/layout/IconVerticalSolidList"/>
    <dgm:cxn modelId="{60A86262-3BDB-47C8-8986-252F14A76229}" type="presParOf" srcId="{C3F16CC8-3EE5-4FE7-A40C-1DC53DB50703}" destId="{B71C2163-E97A-473A-AF82-774C2F25D2A0}" srcOrd="2" destOrd="0" presId="urn:microsoft.com/office/officeart/2018/2/layout/IconVerticalSolidList"/>
    <dgm:cxn modelId="{BFAE88FE-0FFA-482F-A302-F838C19654E5}" type="presParOf" srcId="{C3F16CC8-3EE5-4FE7-A40C-1DC53DB50703}" destId="{36D73B67-8131-45B8-9151-6C4A5E50F4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7E8773-20DA-4EF3-A820-81B3041195C4}"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6E8D654C-AB3C-48C7-B6ED-76DCBC9A0605}">
      <dgm:prSet/>
      <dgm:spPr/>
      <dgm:t>
        <a:bodyPr/>
        <a:lstStyle/>
        <a:p>
          <a:r>
            <a:rPr lang="en-US"/>
            <a:t>Sub-index: Education </a:t>
          </a:r>
        </a:p>
      </dgm:t>
    </dgm:pt>
    <dgm:pt modelId="{48BD6F8E-50B2-46BF-9F95-E9D5B01FBE5A}" type="parTrans" cxnId="{8AAA80FD-20C0-4B09-9712-6A3FD1454075}">
      <dgm:prSet/>
      <dgm:spPr/>
      <dgm:t>
        <a:bodyPr/>
        <a:lstStyle/>
        <a:p>
          <a:endParaRPr lang="en-US"/>
        </a:p>
      </dgm:t>
    </dgm:pt>
    <dgm:pt modelId="{AF7657B1-3FDB-4499-A06A-9D67411DD1E0}" type="sibTrans" cxnId="{8AAA80FD-20C0-4B09-9712-6A3FD1454075}">
      <dgm:prSet/>
      <dgm:spPr/>
      <dgm:t>
        <a:bodyPr/>
        <a:lstStyle/>
        <a:p>
          <a:endParaRPr lang="en-US"/>
        </a:p>
      </dgm:t>
    </dgm:pt>
    <dgm:pt modelId="{6E42868E-7517-43A3-BA21-B6D8B7C4ED8F}">
      <dgm:prSet/>
      <dgm:spPr/>
      <dgm:t>
        <a:bodyPr/>
        <a:lstStyle/>
        <a:p>
          <a:r>
            <a:rPr lang="en-US"/>
            <a:t>1175 Census tracts in total</a:t>
          </a:r>
        </a:p>
      </dgm:t>
    </dgm:pt>
    <dgm:pt modelId="{B971B3D4-ACA9-46C7-9C99-DF49348BDFE9}" type="parTrans" cxnId="{446120FD-3903-4BB4-BEBD-317F0E2D9B3C}">
      <dgm:prSet/>
      <dgm:spPr/>
      <dgm:t>
        <a:bodyPr/>
        <a:lstStyle/>
        <a:p>
          <a:endParaRPr lang="en-US"/>
        </a:p>
      </dgm:t>
    </dgm:pt>
    <dgm:pt modelId="{33E5631A-F7EA-4351-B735-0C5D56D575B2}" type="sibTrans" cxnId="{446120FD-3903-4BB4-BEBD-317F0E2D9B3C}">
      <dgm:prSet/>
      <dgm:spPr/>
      <dgm:t>
        <a:bodyPr/>
        <a:lstStyle/>
        <a:p>
          <a:endParaRPr lang="en-US"/>
        </a:p>
      </dgm:t>
    </dgm:pt>
    <dgm:pt modelId="{5721CE59-CF27-4EFA-A5A1-5404911F63EE}">
      <dgm:prSet/>
      <dgm:spPr/>
      <dgm:t>
        <a:bodyPr/>
        <a:lstStyle/>
        <a:p>
          <a:r>
            <a:rPr lang="en-US"/>
            <a:t>Original 11 indicators: High-quality ECE centers, ECE enrollment, 3rd Reading Proficiency, 3rd Math Proficiency, School Poverty, Adult Education attainment, Student Teacher Ratio, In-married couple families, Free Lunch Ratio, Reduced Lunch Ratio, Title I School.</a:t>
          </a:r>
        </a:p>
      </dgm:t>
    </dgm:pt>
    <dgm:pt modelId="{F84D1DEA-1565-4D4E-A4F8-567BC8994469}" type="parTrans" cxnId="{D07A8E7E-D9A8-4BF0-AE5C-066263195AE3}">
      <dgm:prSet/>
      <dgm:spPr/>
      <dgm:t>
        <a:bodyPr/>
        <a:lstStyle/>
        <a:p>
          <a:endParaRPr lang="en-US"/>
        </a:p>
      </dgm:t>
    </dgm:pt>
    <dgm:pt modelId="{F0BAFAD1-CB49-4507-A4C6-68FA59939D0D}" type="sibTrans" cxnId="{D07A8E7E-D9A8-4BF0-AE5C-066263195AE3}">
      <dgm:prSet/>
      <dgm:spPr/>
      <dgm:t>
        <a:bodyPr/>
        <a:lstStyle/>
        <a:p>
          <a:endParaRPr lang="en-US"/>
        </a:p>
      </dgm:t>
    </dgm:pt>
    <dgm:pt modelId="{9A5DFC87-9407-4812-8B8E-02A50CF9BD3E}" type="pres">
      <dgm:prSet presAssocID="{6C7E8773-20DA-4EF3-A820-81B3041195C4}" presName="root" presStyleCnt="0">
        <dgm:presLayoutVars>
          <dgm:dir/>
          <dgm:resizeHandles val="exact"/>
        </dgm:presLayoutVars>
      </dgm:prSet>
      <dgm:spPr/>
    </dgm:pt>
    <dgm:pt modelId="{E2332977-89C1-465E-96DE-2A3C321012B7}" type="pres">
      <dgm:prSet presAssocID="{6E8D654C-AB3C-48C7-B6ED-76DCBC9A0605}" presName="compNode" presStyleCnt="0"/>
      <dgm:spPr/>
    </dgm:pt>
    <dgm:pt modelId="{182E6F4E-DFE5-40C9-8383-62C81D47F67B}" type="pres">
      <dgm:prSet presAssocID="{6E8D654C-AB3C-48C7-B6ED-76DCBC9A0605}" presName="bgRect" presStyleLbl="bgShp" presStyleIdx="0" presStyleCnt="3"/>
      <dgm:spPr/>
    </dgm:pt>
    <dgm:pt modelId="{E5D04291-7F17-4840-9E07-43289A2D0213}" type="pres">
      <dgm:prSet presAssocID="{6E8D654C-AB3C-48C7-B6ED-76DCBC9A060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495839D8-E034-424D-98AD-E84BC3295D60}" type="pres">
      <dgm:prSet presAssocID="{6E8D654C-AB3C-48C7-B6ED-76DCBC9A0605}" presName="spaceRect" presStyleCnt="0"/>
      <dgm:spPr/>
    </dgm:pt>
    <dgm:pt modelId="{C88BA806-2BE5-483B-99FA-EFD0F2AC74C2}" type="pres">
      <dgm:prSet presAssocID="{6E8D654C-AB3C-48C7-B6ED-76DCBC9A0605}" presName="parTx" presStyleLbl="revTx" presStyleIdx="0" presStyleCnt="3">
        <dgm:presLayoutVars>
          <dgm:chMax val="0"/>
          <dgm:chPref val="0"/>
        </dgm:presLayoutVars>
      </dgm:prSet>
      <dgm:spPr/>
    </dgm:pt>
    <dgm:pt modelId="{F4F548D5-52F1-4ED2-817F-7EDE7F5B4231}" type="pres">
      <dgm:prSet presAssocID="{AF7657B1-3FDB-4499-A06A-9D67411DD1E0}" presName="sibTrans" presStyleCnt="0"/>
      <dgm:spPr/>
    </dgm:pt>
    <dgm:pt modelId="{182A2316-4873-488F-B4EF-6F46C2E850DA}" type="pres">
      <dgm:prSet presAssocID="{6E42868E-7517-43A3-BA21-B6D8B7C4ED8F}" presName="compNode" presStyleCnt="0"/>
      <dgm:spPr/>
    </dgm:pt>
    <dgm:pt modelId="{0F1B8299-54B7-4DC3-9926-C8EBE46A392E}" type="pres">
      <dgm:prSet presAssocID="{6E42868E-7517-43A3-BA21-B6D8B7C4ED8F}" presName="bgRect" presStyleLbl="bgShp" presStyleIdx="1" presStyleCnt="3"/>
      <dgm:spPr/>
    </dgm:pt>
    <dgm:pt modelId="{6D854EAC-ABC5-407B-B329-242A57DCD4B1}" type="pres">
      <dgm:prSet presAssocID="{6E42868E-7517-43A3-BA21-B6D8B7C4ED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8CE66AA8-DA04-4F4E-80BE-39D59CDDE249}" type="pres">
      <dgm:prSet presAssocID="{6E42868E-7517-43A3-BA21-B6D8B7C4ED8F}" presName="spaceRect" presStyleCnt="0"/>
      <dgm:spPr/>
    </dgm:pt>
    <dgm:pt modelId="{01DDEF76-0230-4D45-AB51-B7AA001919E8}" type="pres">
      <dgm:prSet presAssocID="{6E42868E-7517-43A3-BA21-B6D8B7C4ED8F}" presName="parTx" presStyleLbl="revTx" presStyleIdx="1" presStyleCnt="3">
        <dgm:presLayoutVars>
          <dgm:chMax val="0"/>
          <dgm:chPref val="0"/>
        </dgm:presLayoutVars>
      </dgm:prSet>
      <dgm:spPr/>
    </dgm:pt>
    <dgm:pt modelId="{40263F0C-CAC5-4A14-9F88-1A2EA88E51F3}" type="pres">
      <dgm:prSet presAssocID="{33E5631A-F7EA-4351-B735-0C5D56D575B2}" presName="sibTrans" presStyleCnt="0"/>
      <dgm:spPr/>
    </dgm:pt>
    <dgm:pt modelId="{8F8A3EF5-4A1C-4195-B4EA-470B50E1BAFD}" type="pres">
      <dgm:prSet presAssocID="{5721CE59-CF27-4EFA-A5A1-5404911F63EE}" presName="compNode" presStyleCnt="0"/>
      <dgm:spPr/>
    </dgm:pt>
    <dgm:pt modelId="{19EFA9C7-854D-4500-BFCE-8EBDEB09B6D5}" type="pres">
      <dgm:prSet presAssocID="{5721CE59-CF27-4EFA-A5A1-5404911F63EE}" presName="bgRect" presStyleLbl="bgShp" presStyleIdx="2" presStyleCnt="3"/>
      <dgm:spPr/>
    </dgm:pt>
    <dgm:pt modelId="{187EFC80-89DE-458E-B646-FEA5C8749BEB}" type="pres">
      <dgm:prSet presAssocID="{5721CE59-CF27-4EFA-A5A1-5404911F63E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12FB5973-BE7D-4DC3-BD91-2F5E3E04485A}" type="pres">
      <dgm:prSet presAssocID="{5721CE59-CF27-4EFA-A5A1-5404911F63EE}" presName="spaceRect" presStyleCnt="0"/>
      <dgm:spPr/>
    </dgm:pt>
    <dgm:pt modelId="{48ACBF83-1EFC-41D3-BF65-A5FD25A22627}" type="pres">
      <dgm:prSet presAssocID="{5721CE59-CF27-4EFA-A5A1-5404911F63EE}" presName="parTx" presStyleLbl="revTx" presStyleIdx="2" presStyleCnt="3">
        <dgm:presLayoutVars>
          <dgm:chMax val="0"/>
          <dgm:chPref val="0"/>
        </dgm:presLayoutVars>
      </dgm:prSet>
      <dgm:spPr/>
    </dgm:pt>
  </dgm:ptLst>
  <dgm:cxnLst>
    <dgm:cxn modelId="{82AF1174-1835-4A08-908F-6092A1AC9D78}" type="presOf" srcId="{6C7E8773-20DA-4EF3-A820-81B3041195C4}" destId="{9A5DFC87-9407-4812-8B8E-02A50CF9BD3E}" srcOrd="0" destOrd="0" presId="urn:microsoft.com/office/officeart/2018/2/layout/IconVerticalSolidList"/>
    <dgm:cxn modelId="{B9C1AE58-799F-4F34-9955-1DD7C70F6388}" type="presOf" srcId="{6E8D654C-AB3C-48C7-B6ED-76DCBC9A0605}" destId="{C88BA806-2BE5-483B-99FA-EFD0F2AC74C2}" srcOrd="0" destOrd="0" presId="urn:microsoft.com/office/officeart/2018/2/layout/IconVerticalSolidList"/>
    <dgm:cxn modelId="{D07A8E7E-D9A8-4BF0-AE5C-066263195AE3}" srcId="{6C7E8773-20DA-4EF3-A820-81B3041195C4}" destId="{5721CE59-CF27-4EFA-A5A1-5404911F63EE}" srcOrd="2" destOrd="0" parTransId="{F84D1DEA-1565-4D4E-A4F8-567BC8994469}" sibTransId="{F0BAFAD1-CB49-4507-A4C6-68FA59939D0D}"/>
    <dgm:cxn modelId="{C10688C9-C9EE-4724-9DD4-B9E88C20B739}" type="presOf" srcId="{6E42868E-7517-43A3-BA21-B6D8B7C4ED8F}" destId="{01DDEF76-0230-4D45-AB51-B7AA001919E8}" srcOrd="0" destOrd="0" presId="urn:microsoft.com/office/officeart/2018/2/layout/IconVerticalSolidList"/>
    <dgm:cxn modelId="{4E49E1D4-AA24-474F-8B0E-3C3E0EC017C0}" type="presOf" srcId="{5721CE59-CF27-4EFA-A5A1-5404911F63EE}" destId="{48ACBF83-1EFC-41D3-BF65-A5FD25A22627}" srcOrd="0" destOrd="0" presId="urn:microsoft.com/office/officeart/2018/2/layout/IconVerticalSolidList"/>
    <dgm:cxn modelId="{446120FD-3903-4BB4-BEBD-317F0E2D9B3C}" srcId="{6C7E8773-20DA-4EF3-A820-81B3041195C4}" destId="{6E42868E-7517-43A3-BA21-B6D8B7C4ED8F}" srcOrd="1" destOrd="0" parTransId="{B971B3D4-ACA9-46C7-9C99-DF49348BDFE9}" sibTransId="{33E5631A-F7EA-4351-B735-0C5D56D575B2}"/>
    <dgm:cxn modelId="{8AAA80FD-20C0-4B09-9712-6A3FD1454075}" srcId="{6C7E8773-20DA-4EF3-A820-81B3041195C4}" destId="{6E8D654C-AB3C-48C7-B6ED-76DCBC9A0605}" srcOrd="0" destOrd="0" parTransId="{48BD6F8E-50B2-46BF-9F95-E9D5B01FBE5A}" sibTransId="{AF7657B1-3FDB-4499-A06A-9D67411DD1E0}"/>
    <dgm:cxn modelId="{54A47233-4568-48EA-8E40-D3B369CAFC74}" type="presParOf" srcId="{9A5DFC87-9407-4812-8B8E-02A50CF9BD3E}" destId="{E2332977-89C1-465E-96DE-2A3C321012B7}" srcOrd="0" destOrd="0" presId="urn:microsoft.com/office/officeart/2018/2/layout/IconVerticalSolidList"/>
    <dgm:cxn modelId="{7AE2A148-57D1-4704-A863-844452A54F11}" type="presParOf" srcId="{E2332977-89C1-465E-96DE-2A3C321012B7}" destId="{182E6F4E-DFE5-40C9-8383-62C81D47F67B}" srcOrd="0" destOrd="0" presId="urn:microsoft.com/office/officeart/2018/2/layout/IconVerticalSolidList"/>
    <dgm:cxn modelId="{F1868778-5244-454A-8478-826047EDA3DF}" type="presParOf" srcId="{E2332977-89C1-465E-96DE-2A3C321012B7}" destId="{E5D04291-7F17-4840-9E07-43289A2D0213}" srcOrd="1" destOrd="0" presId="urn:microsoft.com/office/officeart/2018/2/layout/IconVerticalSolidList"/>
    <dgm:cxn modelId="{6840C2C5-3CDE-46CC-8942-BADBAE372FCF}" type="presParOf" srcId="{E2332977-89C1-465E-96DE-2A3C321012B7}" destId="{495839D8-E034-424D-98AD-E84BC3295D60}" srcOrd="2" destOrd="0" presId="urn:microsoft.com/office/officeart/2018/2/layout/IconVerticalSolidList"/>
    <dgm:cxn modelId="{5D6CCB9C-7F62-4003-AC74-D02EEEAA669E}" type="presParOf" srcId="{E2332977-89C1-465E-96DE-2A3C321012B7}" destId="{C88BA806-2BE5-483B-99FA-EFD0F2AC74C2}" srcOrd="3" destOrd="0" presId="urn:microsoft.com/office/officeart/2018/2/layout/IconVerticalSolidList"/>
    <dgm:cxn modelId="{0ED37F10-9896-463A-9BF2-D8D54EA507A8}" type="presParOf" srcId="{9A5DFC87-9407-4812-8B8E-02A50CF9BD3E}" destId="{F4F548D5-52F1-4ED2-817F-7EDE7F5B4231}" srcOrd="1" destOrd="0" presId="urn:microsoft.com/office/officeart/2018/2/layout/IconVerticalSolidList"/>
    <dgm:cxn modelId="{26EBCCC9-A920-4063-B3BF-A9D8467C61F6}" type="presParOf" srcId="{9A5DFC87-9407-4812-8B8E-02A50CF9BD3E}" destId="{182A2316-4873-488F-B4EF-6F46C2E850DA}" srcOrd="2" destOrd="0" presId="urn:microsoft.com/office/officeart/2018/2/layout/IconVerticalSolidList"/>
    <dgm:cxn modelId="{FC622BA3-8BA6-4C4E-8635-1E6C304091DC}" type="presParOf" srcId="{182A2316-4873-488F-B4EF-6F46C2E850DA}" destId="{0F1B8299-54B7-4DC3-9926-C8EBE46A392E}" srcOrd="0" destOrd="0" presId="urn:microsoft.com/office/officeart/2018/2/layout/IconVerticalSolidList"/>
    <dgm:cxn modelId="{ACB63781-8E5A-4C10-9DB8-6EBDB5E6E16B}" type="presParOf" srcId="{182A2316-4873-488F-B4EF-6F46C2E850DA}" destId="{6D854EAC-ABC5-407B-B329-242A57DCD4B1}" srcOrd="1" destOrd="0" presId="urn:microsoft.com/office/officeart/2018/2/layout/IconVerticalSolidList"/>
    <dgm:cxn modelId="{77680CA0-7BC1-4531-8C0E-45C71EAE3F3E}" type="presParOf" srcId="{182A2316-4873-488F-B4EF-6F46C2E850DA}" destId="{8CE66AA8-DA04-4F4E-80BE-39D59CDDE249}" srcOrd="2" destOrd="0" presId="urn:microsoft.com/office/officeart/2018/2/layout/IconVerticalSolidList"/>
    <dgm:cxn modelId="{82579CB4-9422-4B6D-B538-79DF3221235D}" type="presParOf" srcId="{182A2316-4873-488F-B4EF-6F46C2E850DA}" destId="{01DDEF76-0230-4D45-AB51-B7AA001919E8}" srcOrd="3" destOrd="0" presId="urn:microsoft.com/office/officeart/2018/2/layout/IconVerticalSolidList"/>
    <dgm:cxn modelId="{2E06E84D-9807-4741-88A3-F2BA11D1ED8A}" type="presParOf" srcId="{9A5DFC87-9407-4812-8B8E-02A50CF9BD3E}" destId="{40263F0C-CAC5-4A14-9F88-1A2EA88E51F3}" srcOrd="3" destOrd="0" presId="urn:microsoft.com/office/officeart/2018/2/layout/IconVerticalSolidList"/>
    <dgm:cxn modelId="{1E3D3EA1-6D66-400F-8D7E-EDE3ADE31A0F}" type="presParOf" srcId="{9A5DFC87-9407-4812-8B8E-02A50CF9BD3E}" destId="{8F8A3EF5-4A1C-4195-B4EA-470B50E1BAFD}" srcOrd="4" destOrd="0" presId="urn:microsoft.com/office/officeart/2018/2/layout/IconVerticalSolidList"/>
    <dgm:cxn modelId="{9EA47760-5B27-4271-AE07-6D0F00C51D96}" type="presParOf" srcId="{8F8A3EF5-4A1C-4195-B4EA-470B50E1BAFD}" destId="{19EFA9C7-854D-4500-BFCE-8EBDEB09B6D5}" srcOrd="0" destOrd="0" presId="urn:microsoft.com/office/officeart/2018/2/layout/IconVerticalSolidList"/>
    <dgm:cxn modelId="{9CBD9F69-8548-48FF-9DE1-A5DE0EA1560B}" type="presParOf" srcId="{8F8A3EF5-4A1C-4195-B4EA-470B50E1BAFD}" destId="{187EFC80-89DE-458E-B646-FEA5C8749BEB}" srcOrd="1" destOrd="0" presId="urn:microsoft.com/office/officeart/2018/2/layout/IconVerticalSolidList"/>
    <dgm:cxn modelId="{059A924B-6FC8-44BC-B734-3E1A521576C9}" type="presParOf" srcId="{8F8A3EF5-4A1C-4195-B4EA-470B50E1BAFD}" destId="{12FB5973-BE7D-4DC3-BD91-2F5E3E04485A}" srcOrd="2" destOrd="0" presId="urn:microsoft.com/office/officeart/2018/2/layout/IconVerticalSolidList"/>
    <dgm:cxn modelId="{396D3FAF-7C1B-4800-82F6-ADBA7585C802}" type="presParOf" srcId="{8F8A3EF5-4A1C-4195-B4EA-470B50E1BAFD}" destId="{48ACBF83-1EFC-41D3-BF65-A5FD25A226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30A07E-D68D-4896-A1F8-EC27BF8901BE}"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6F7D1A47-555F-4BCE-BF1F-742AE2150719}">
      <dgm:prSet/>
      <dgm:spPr/>
      <dgm:t>
        <a:bodyPr/>
        <a:lstStyle/>
        <a:p>
          <a:r>
            <a:rPr lang="en-US" dirty="0"/>
            <a:t>Added: </a:t>
          </a:r>
        </a:p>
      </dgm:t>
    </dgm:pt>
    <dgm:pt modelId="{F6204D53-24B2-429F-A7A3-AA8771BAF3B0}" type="parTrans" cxnId="{4AA85CB5-A347-4531-AEE5-902CB6A27EB3}">
      <dgm:prSet/>
      <dgm:spPr/>
      <dgm:t>
        <a:bodyPr/>
        <a:lstStyle/>
        <a:p>
          <a:endParaRPr lang="en-US"/>
        </a:p>
      </dgm:t>
    </dgm:pt>
    <dgm:pt modelId="{C3A4FBB0-A5D0-48C3-B6E0-39E0F79D158C}" type="sibTrans" cxnId="{4AA85CB5-A347-4531-AEE5-902CB6A27EB3}">
      <dgm:prSet/>
      <dgm:spPr/>
      <dgm:t>
        <a:bodyPr/>
        <a:lstStyle/>
        <a:p>
          <a:endParaRPr lang="en-US"/>
        </a:p>
      </dgm:t>
    </dgm:pt>
    <dgm:pt modelId="{1D746851-A130-4150-BC83-59F7642BDC20}">
      <dgm:prSet/>
      <dgm:spPr/>
      <dgm:t>
        <a:bodyPr/>
        <a:lstStyle/>
        <a:p>
          <a:r>
            <a:rPr lang="en-US" dirty="0"/>
            <a:t>High School Graduate %, Some College %, Associates Degree %, Bachelor's Degree % and Graduate Degree or Higher %</a:t>
          </a:r>
        </a:p>
      </dgm:t>
    </dgm:pt>
    <dgm:pt modelId="{58D07338-2E4E-4DFD-ABD7-8C919F726B28}" type="parTrans" cxnId="{455DDF13-C73E-4120-8FC4-C0340A71A065}">
      <dgm:prSet/>
      <dgm:spPr/>
      <dgm:t>
        <a:bodyPr/>
        <a:lstStyle/>
        <a:p>
          <a:endParaRPr lang="en-US"/>
        </a:p>
      </dgm:t>
    </dgm:pt>
    <dgm:pt modelId="{22EDEDE6-3F82-48D0-95AA-45606488F878}" type="sibTrans" cxnId="{455DDF13-C73E-4120-8FC4-C0340A71A065}">
      <dgm:prSet/>
      <dgm:spPr/>
      <dgm:t>
        <a:bodyPr/>
        <a:lstStyle/>
        <a:p>
          <a:endParaRPr lang="en-US"/>
        </a:p>
      </dgm:t>
    </dgm:pt>
    <dgm:pt modelId="{A28AEE91-2F7C-4C74-B62E-DB87530EA88E}">
      <dgm:prSet/>
      <dgm:spPr/>
      <dgm:t>
        <a:bodyPr/>
        <a:lstStyle/>
        <a:p>
          <a:r>
            <a:rPr lang="en-US" dirty="0"/>
            <a:t>Combined into: Bachelor's Degree or Higher % &amp; High School Graduate %</a:t>
          </a:r>
        </a:p>
      </dgm:t>
    </dgm:pt>
    <dgm:pt modelId="{4109E9A3-495A-4465-9C12-C9A6FC14E8B0}" type="parTrans" cxnId="{23D857E4-FCC7-4A13-8115-C4EC7EF71AD3}">
      <dgm:prSet/>
      <dgm:spPr/>
      <dgm:t>
        <a:bodyPr/>
        <a:lstStyle/>
        <a:p>
          <a:endParaRPr lang="en-US"/>
        </a:p>
      </dgm:t>
    </dgm:pt>
    <dgm:pt modelId="{0F100282-C889-45E4-9490-B2B4A452B404}" type="sibTrans" cxnId="{23D857E4-FCC7-4A13-8115-C4EC7EF71AD3}">
      <dgm:prSet/>
      <dgm:spPr/>
      <dgm:t>
        <a:bodyPr/>
        <a:lstStyle/>
        <a:p>
          <a:endParaRPr lang="en-US"/>
        </a:p>
      </dgm:t>
    </dgm:pt>
    <dgm:pt modelId="{5E6B51E5-383A-4A8E-8BE2-E56FA5C7D8E3}">
      <dgm:prSet/>
      <dgm:spPr/>
      <dgm:t>
        <a:bodyPr/>
        <a:lstStyle/>
        <a:p>
          <a:r>
            <a:rPr lang="en-US" dirty="0"/>
            <a:t>Dropped:</a:t>
          </a:r>
        </a:p>
      </dgm:t>
    </dgm:pt>
    <dgm:pt modelId="{CEAC546D-BAC2-4078-8A32-966B17E58F84}" type="parTrans" cxnId="{EE6D4242-380B-44FB-967A-11C1B7046D3C}">
      <dgm:prSet/>
      <dgm:spPr/>
      <dgm:t>
        <a:bodyPr/>
        <a:lstStyle/>
        <a:p>
          <a:endParaRPr lang="en-US"/>
        </a:p>
      </dgm:t>
    </dgm:pt>
    <dgm:pt modelId="{D60C95CF-CC57-45F3-9F19-659657EBF2E1}" type="sibTrans" cxnId="{EE6D4242-380B-44FB-967A-11C1B7046D3C}">
      <dgm:prSet/>
      <dgm:spPr/>
      <dgm:t>
        <a:bodyPr/>
        <a:lstStyle/>
        <a:p>
          <a:endParaRPr lang="en-US"/>
        </a:p>
      </dgm:t>
    </dgm:pt>
    <dgm:pt modelId="{6134CBB5-A03C-4AA3-921B-C2E3F0FDF7C5}">
      <dgm:prSet/>
      <dgm:spPr/>
      <dgm:t>
        <a:bodyPr/>
        <a:lstStyle/>
        <a:p>
          <a:r>
            <a:rPr lang="en-US" dirty="0"/>
            <a:t> Adult Education attainment</a:t>
          </a:r>
        </a:p>
      </dgm:t>
    </dgm:pt>
    <dgm:pt modelId="{90AC22B8-EF57-4F56-B5A6-81A5D0B6F81A}" type="parTrans" cxnId="{D96BD8C8-2F7D-4E94-A4B0-406CE3E33363}">
      <dgm:prSet/>
      <dgm:spPr/>
      <dgm:t>
        <a:bodyPr/>
        <a:lstStyle/>
        <a:p>
          <a:endParaRPr lang="en-US"/>
        </a:p>
      </dgm:t>
    </dgm:pt>
    <dgm:pt modelId="{BB80367A-5873-48C9-B20B-D5E9B2464C0B}" type="sibTrans" cxnId="{D96BD8C8-2F7D-4E94-A4B0-406CE3E33363}">
      <dgm:prSet/>
      <dgm:spPr/>
      <dgm:t>
        <a:bodyPr/>
        <a:lstStyle/>
        <a:p>
          <a:endParaRPr lang="en-US"/>
        </a:p>
      </dgm:t>
    </dgm:pt>
    <dgm:pt modelId="{E7984865-4D4B-488B-8E89-C0EDBAED06F1}" type="pres">
      <dgm:prSet presAssocID="{6330A07E-D68D-4896-A1F8-EC27BF8901BE}" presName="Name0" presStyleCnt="0">
        <dgm:presLayoutVars>
          <dgm:dir/>
          <dgm:animLvl val="lvl"/>
          <dgm:resizeHandles val="exact"/>
        </dgm:presLayoutVars>
      </dgm:prSet>
      <dgm:spPr/>
    </dgm:pt>
    <dgm:pt modelId="{6E9BEA44-33C9-4AB2-A1BF-20B78C9E37AA}" type="pres">
      <dgm:prSet presAssocID="{6F7D1A47-555F-4BCE-BF1F-742AE2150719}" presName="linNode" presStyleCnt="0"/>
      <dgm:spPr/>
    </dgm:pt>
    <dgm:pt modelId="{39078622-92ED-475A-AFC0-F3DDEBD45B54}" type="pres">
      <dgm:prSet presAssocID="{6F7D1A47-555F-4BCE-BF1F-742AE2150719}" presName="parentText" presStyleLbl="node1" presStyleIdx="0" presStyleCnt="2">
        <dgm:presLayoutVars>
          <dgm:chMax val="1"/>
          <dgm:bulletEnabled val="1"/>
        </dgm:presLayoutVars>
      </dgm:prSet>
      <dgm:spPr/>
    </dgm:pt>
    <dgm:pt modelId="{18CBCF04-BA4E-439E-A297-995D97E7635E}" type="pres">
      <dgm:prSet presAssocID="{6F7D1A47-555F-4BCE-BF1F-742AE2150719}" presName="descendantText" presStyleLbl="alignAccFollowNode1" presStyleIdx="0" presStyleCnt="2">
        <dgm:presLayoutVars>
          <dgm:bulletEnabled val="1"/>
        </dgm:presLayoutVars>
      </dgm:prSet>
      <dgm:spPr/>
    </dgm:pt>
    <dgm:pt modelId="{762E5313-F10C-4AFF-B146-A440A785325E}" type="pres">
      <dgm:prSet presAssocID="{C3A4FBB0-A5D0-48C3-B6E0-39E0F79D158C}" presName="sp" presStyleCnt="0"/>
      <dgm:spPr/>
    </dgm:pt>
    <dgm:pt modelId="{34B6E16F-8D6B-4E3A-B6F9-ABACA28D328A}" type="pres">
      <dgm:prSet presAssocID="{5E6B51E5-383A-4A8E-8BE2-E56FA5C7D8E3}" presName="linNode" presStyleCnt="0"/>
      <dgm:spPr/>
    </dgm:pt>
    <dgm:pt modelId="{4B337096-881E-42E9-8B82-A358C180D624}" type="pres">
      <dgm:prSet presAssocID="{5E6B51E5-383A-4A8E-8BE2-E56FA5C7D8E3}" presName="parentText" presStyleLbl="node1" presStyleIdx="1" presStyleCnt="2">
        <dgm:presLayoutVars>
          <dgm:chMax val="1"/>
          <dgm:bulletEnabled val="1"/>
        </dgm:presLayoutVars>
      </dgm:prSet>
      <dgm:spPr/>
    </dgm:pt>
    <dgm:pt modelId="{99BC8743-5E2C-4D95-A0B4-8576ED54F663}" type="pres">
      <dgm:prSet presAssocID="{5E6B51E5-383A-4A8E-8BE2-E56FA5C7D8E3}" presName="descendantText" presStyleLbl="alignAccFollowNode1" presStyleIdx="1" presStyleCnt="2">
        <dgm:presLayoutVars>
          <dgm:bulletEnabled val="1"/>
        </dgm:presLayoutVars>
      </dgm:prSet>
      <dgm:spPr/>
    </dgm:pt>
  </dgm:ptLst>
  <dgm:cxnLst>
    <dgm:cxn modelId="{455DDF13-C73E-4120-8FC4-C0340A71A065}" srcId="{6F7D1A47-555F-4BCE-BF1F-742AE2150719}" destId="{1D746851-A130-4150-BC83-59F7642BDC20}" srcOrd="0" destOrd="0" parTransId="{58D07338-2E4E-4DFD-ABD7-8C919F726B28}" sibTransId="{22EDEDE6-3F82-48D0-95AA-45606488F878}"/>
    <dgm:cxn modelId="{FABDD827-A11C-4CC4-A6FB-70E90189FD55}" type="presOf" srcId="{6F7D1A47-555F-4BCE-BF1F-742AE2150719}" destId="{39078622-92ED-475A-AFC0-F3DDEBD45B54}" srcOrd="0" destOrd="0" presId="urn:microsoft.com/office/officeart/2005/8/layout/vList5"/>
    <dgm:cxn modelId="{784BF12E-EB05-491F-9C1F-2300409EA00A}" type="presOf" srcId="{1D746851-A130-4150-BC83-59F7642BDC20}" destId="{18CBCF04-BA4E-439E-A297-995D97E7635E}" srcOrd="0" destOrd="0" presId="urn:microsoft.com/office/officeart/2005/8/layout/vList5"/>
    <dgm:cxn modelId="{EE1A6731-9B2A-4B59-9C59-CF0A1FFA2F4E}" type="presOf" srcId="{6134CBB5-A03C-4AA3-921B-C2E3F0FDF7C5}" destId="{99BC8743-5E2C-4D95-A0B4-8576ED54F663}" srcOrd="0" destOrd="0" presId="urn:microsoft.com/office/officeart/2005/8/layout/vList5"/>
    <dgm:cxn modelId="{EE6D4242-380B-44FB-967A-11C1B7046D3C}" srcId="{6330A07E-D68D-4896-A1F8-EC27BF8901BE}" destId="{5E6B51E5-383A-4A8E-8BE2-E56FA5C7D8E3}" srcOrd="1" destOrd="0" parTransId="{CEAC546D-BAC2-4078-8A32-966B17E58F84}" sibTransId="{D60C95CF-CC57-45F3-9F19-659657EBF2E1}"/>
    <dgm:cxn modelId="{5ABB9B72-CF4C-47CA-A06F-B797E05575DA}" type="presOf" srcId="{5E6B51E5-383A-4A8E-8BE2-E56FA5C7D8E3}" destId="{4B337096-881E-42E9-8B82-A358C180D624}" srcOrd="0" destOrd="0" presId="urn:microsoft.com/office/officeart/2005/8/layout/vList5"/>
    <dgm:cxn modelId="{B52E6A8D-09F4-4A36-AC73-ACAA059C8113}" type="presOf" srcId="{A28AEE91-2F7C-4C74-B62E-DB87530EA88E}" destId="{18CBCF04-BA4E-439E-A297-995D97E7635E}" srcOrd="0" destOrd="1" presId="urn:microsoft.com/office/officeart/2005/8/layout/vList5"/>
    <dgm:cxn modelId="{4AA85CB5-A347-4531-AEE5-902CB6A27EB3}" srcId="{6330A07E-D68D-4896-A1F8-EC27BF8901BE}" destId="{6F7D1A47-555F-4BCE-BF1F-742AE2150719}" srcOrd="0" destOrd="0" parTransId="{F6204D53-24B2-429F-A7A3-AA8771BAF3B0}" sibTransId="{C3A4FBB0-A5D0-48C3-B6E0-39E0F79D158C}"/>
    <dgm:cxn modelId="{D96BD8C8-2F7D-4E94-A4B0-406CE3E33363}" srcId="{5E6B51E5-383A-4A8E-8BE2-E56FA5C7D8E3}" destId="{6134CBB5-A03C-4AA3-921B-C2E3F0FDF7C5}" srcOrd="0" destOrd="0" parTransId="{90AC22B8-EF57-4F56-B5A6-81A5D0B6F81A}" sibTransId="{BB80367A-5873-48C9-B20B-D5E9B2464C0B}"/>
    <dgm:cxn modelId="{5F4B89D9-25CF-4754-BCAB-980E30504263}" type="presOf" srcId="{6330A07E-D68D-4896-A1F8-EC27BF8901BE}" destId="{E7984865-4D4B-488B-8E89-C0EDBAED06F1}" srcOrd="0" destOrd="0" presId="urn:microsoft.com/office/officeart/2005/8/layout/vList5"/>
    <dgm:cxn modelId="{23D857E4-FCC7-4A13-8115-C4EC7EF71AD3}" srcId="{6F7D1A47-555F-4BCE-BF1F-742AE2150719}" destId="{A28AEE91-2F7C-4C74-B62E-DB87530EA88E}" srcOrd="1" destOrd="0" parTransId="{4109E9A3-495A-4465-9C12-C9A6FC14E8B0}" sibTransId="{0F100282-C889-45E4-9490-B2B4A452B404}"/>
    <dgm:cxn modelId="{98276300-0F40-47C9-A79F-AF84ACA2BAA4}" type="presParOf" srcId="{E7984865-4D4B-488B-8E89-C0EDBAED06F1}" destId="{6E9BEA44-33C9-4AB2-A1BF-20B78C9E37AA}" srcOrd="0" destOrd="0" presId="urn:microsoft.com/office/officeart/2005/8/layout/vList5"/>
    <dgm:cxn modelId="{14845B14-7F5A-4A15-A557-7690F2717DDB}" type="presParOf" srcId="{6E9BEA44-33C9-4AB2-A1BF-20B78C9E37AA}" destId="{39078622-92ED-475A-AFC0-F3DDEBD45B54}" srcOrd="0" destOrd="0" presId="urn:microsoft.com/office/officeart/2005/8/layout/vList5"/>
    <dgm:cxn modelId="{4858D19B-0B11-4BA8-8AB8-D3C135011571}" type="presParOf" srcId="{6E9BEA44-33C9-4AB2-A1BF-20B78C9E37AA}" destId="{18CBCF04-BA4E-439E-A297-995D97E7635E}" srcOrd="1" destOrd="0" presId="urn:microsoft.com/office/officeart/2005/8/layout/vList5"/>
    <dgm:cxn modelId="{E84876AC-B99D-4477-8C8C-B41D5B253EF8}" type="presParOf" srcId="{E7984865-4D4B-488B-8E89-C0EDBAED06F1}" destId="{762E5313-F10C-4AFF-B146-A440A785325E}" srcOrd="1" destOrd="0" presId="urn:microsoft.com/office/officeart/2005/8/layout/vList5"/>
    <dgm:cxn modelId="{2D5D2EF4-FA78-49C5-BEFB-16F7EFEEC273}" type="presParOf" srcId="{E7984865-4D4B-488B-8E89-C0EDBAED06F1}" destId="{34B6E16F-8D6B-4E3A-B6F9-ABACA28D328A}" srcOrd="2" destOrd="0" presId="urn:microsoft.com/office/officeart/2005/8/layout/vList5"/>
    <dgm:cxn modelId="{910E5C7A-42B6-4A73-901E-B353CC693857}" type="presParOf" srcId="{34B6E16F-8D6B-4E3A-B6F9-ABACA28D328A}" destId="{4B337096-881E-42E9-8B82-A358C180D624}" srcOrd="0" destOrd="0" presId="urn:microsoft.com/office/officeart/2005/8/layout/vList5"/>
    <dgm:cxn modelId="{0BBF7A44-9F6E-4DF4-877C-F0EB46F8265C}" type="presParOf" srcId="{34B6E16F-8D6B-4E3A-B6F9-ABACA28D328A}" destId="{99BC8743-5E2C-4D95-A0B4-8576ED54F66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72846A-7581-4329-B2E4-19446D44ADB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317E0FB-7829-4FFC-B9C1-3C0E3138B2C4}">
      <dgm:prSet/>
      <dgm:spPr/>
      <dgm:t>
        <a:bodyPr/>
        <a:lstStyle/>
        <a:p>
          <a:r>
            <a:rPr lang="en-US"/>
            <a:t>Scaled all the variables to get Z score.</a:t>
          </a:r>
        </a:p>
      </dgm:t>
    </dgm:pt>
    <dgm:pt modelId="{1275B10F-CF6D-43B4-ABB3-807E5DF34F93}" type="parTrans" cxnId="{6A142F61-6B9C-49BE-B259-FB585A0F29FF}">
      <dgm:prSet/>
      <dgm:spPr/>
      <dgm:t>
        <a:bodyPr/>
        <a:lstStyle/>
        <a:p>
          <a:endParaRPr lang="en-US"/>
        </a:p>
      </dgm:t>
    </dgm:pt>
    <dgm:pt modelId="{45C8042F-2712-46FB-BF66-09D2BB033ADD}" type="sibTrans" cxnId="{6A142F61-6B9C-49BE-B259-FB585A0F29FF}">
      <dgm:prSet/>
      <dgm:spPr/>
      <dgm:t>
        <a:bodyPr/>
        <a:lstStyle/>
        <a:p>
          <a:endParaRPr lang="en-US"/>
        </a:p>
      </dgm:t>
    </dgm:pt>
    <dgm:pt modelId="{6F0B159E-EAB0-438B-BDF0-B717E74E0B5A}">
      <dgm:prSet/>
      <dgm:spPr/>
      <dgm:t>
        <a:bodyPr/>
        <a:lstStyle/>
        <a:p>
          <a:r>
            <a:rPr lang="en-US"/>
            <a:t>Removed outliers before running the regression</a:t>
          </a:r>
        </a:p>
      </dgm:t>
    </dgm:pt>
    <dgm:pt modelId="{4C7E30F6-92DC-4D57-AD01-4021544285CC}" type="parTrans" cxnId="{8671424C-79A2-4F25-89CF-48579B2A8848}">
      <dgm:prSet/>
      <dgm:spPr/>
      <dgm:t>
        <a:bodyPr/>
        <a:lstStyle/>
        <a:p>
          <a:endParaRPr lang="en-US"/>
        </a:p>
      </dgm:t>
    </dgm:pt>
    <dgm:pt modelId="{E6677C7A-B993-4856-9D31-41FC9D605206}" type="sibTrans" cxnId="{8671424C-79A2-4F25-89CF-48579B2A8848}">
      <dgm:prSet/>
      <dgm:spPr/>
      <dgm:t>
        <a:bodyPr/>
        <a:lstStyle/>
        <a:p>
          <a:endParaRPr lang="en-US"/>
        </a:p>
      </dgm:t>
    </dgm:pt>
    <dgm:pt modelId="{2013CED7-7C31-4E1D-BB4F-BA65FB17B83A}">
      <dgm:prSet/>
      <dgm:spPr/>
      <dgm:t>
        <a:bodyPr/>
        <a:lstStyle/>
        <a:p>
          <a:pPr rtl="0"/>
          <a:r>
            <a:rPr lang="en-US"/>
            <a:t>Regressed all independent variables with 4 target variables one by one</a:t>
          </a:r>
          <a:r>
            <a:rPr lang="en-US">
              <a:latin typeface="Calibri Light" panose="020F0302020204030204"/>
            </a:rPr>
            <a:t> post checking for collinearity</a:t>
          </a:r>
          <a:endParaRPr lang="en-US"/>
        </a:p>
      </dgm:t>
    </dgm:pt>
    <dgm:pt modelId="{AAFAD9A0-DC94-4A28-A83B-91C05F36B589}" type="parTrans" cxnId="{86831ACA-8969-4D91-99C2-013F12260A7C}">
      <dgm:prSet/>
      <dgm:spPr/>
      <dgm:t>
        <a:bodyPr/>
        <a:lstStyle/>
        <a:p>
          <a:endParaRPr lang="en-US"/>
        </a:p>
      </dgm:t>
    </dgm:pt>
    <dgm:pt modelId="{7495EAC5-9515-4B01-BAF0-44187EDCDA8D}" type="sibTrans" cxnId="{86831ACA-8969-4D91-99C2-013F12260A7C}">
      <dgm:prSet/>
      <dgm:spPr/>
      <dgm:t>
        <a:bodyPr/>
        <a:lstStyle/>
        <a:p>
          <a:endParaRPr lang="en-US"/>
        </a:p>
      </dgm:t>
    </dgm:pt>
    <dgm:pt modelId="{6C4A741B-5660-4723-8E82-40856C2B74F4}">
      <dgm:prSet/>
      <dgm:spPr/>
      <dgm:t>
        <a:bodyPr/>
        <a:lstStyle/>
        <a:p>
          <a:pPr rtl="0"/>
          <a:r>
            <a:rPr lang="en-US">
              <a:latin typeface="Calibri Light" panose="020F0302020204030204"/>
            </a:rPr>
            <a:t>Achieved 70% Rsqr. Removed</a:t>
          </a:r>
          <a:r>
            <a:rPr lang="en-US"/>
            <a:t> the non-significant coefficients having P value&gt;.05</a:t>
          </a:r>
        </a:p>
      </dgm:t>
    </dgm:pt>
    <dgm:pt modelId="{4A708673-06A5-4BCA-A7E7-8DC4F1BD2914}" type="parTrans" cxnId="{69E50F6F-2035-447E-A268-BC585A33E772}">
      <dgm:prSet/>
      <dgm:spPr/>
      <dgm:t>
        <a:bodyPr/>
        <a:lstStyle/>
        <a:p>
          <a:endParaRPr lang="en-US"/>
        </a:p>
      </dgm:t>
    </dgm:pt>
    <dgm:pt modelId="{4B0292B6-431F-413C-94E5-FD6DC0C1F0A2}" type="sibTrans" cxnId="{69E50F6F-2035-447E-A268-BC585A33E772}">
      <dgm:prSet/>
      <dgm:spPr/>
      <dgm:t>
        <a:bodyPr/>
        <a:lstStyle/>
        <a:p>
          <a:endParaRPr lang="en-US"/>
        </a:p>
      </dgm:t>
    </dgm:pt>
    <dgm:pt modelId="{C6BDD3A8-F878-4C42-8691-7B6C740FBAD6}">
      <dgm:prSet/>
      <dgm:spPr/>
      <dgm:t>
        <a:bodyPr/>
        <a:lstStyle/>
        <a:p>
          <a:r>
            <a:rPr lang="en-US"/>
            <a:t>Averaged the coefficients from 4 regression to calculated final weight for each coefficient.</a:t>
          </a:r>
        </a:p>
      </dgm:t>
    </dgm:pt>
    <dgm:pt modelId="{2ACE52F1-6701-480C-880D-4687AF53F90E}" type="parTrans" cxnId="{F543A3F1-FC97-47A0-BF26-2EFD7E28C9C7}">
      <dgm:prSet/>
      <dgm:spPr/>
      <dgm:t>
        <a:bodyPr/>
        <a:lstStyle/>
        <a:p>
          <a:endParaRPr lang="en-US"/>
        </a:p>
      </dgm:t>
    </dgm:pt>
    <dgm:pt modelId="{8016C3A4-24FB-4EAD-849C-743FF3B8D00C}" type="sibTrans" cxnId="{F543A3F1-FC97-47A0-BF26-2EFD7E28C9C7}">
      <dgm:prSet/>
      <dgm:spPr/>
      <dgm:t>
        <a:bodyPr/>
        <a:lstStyle/>
        <a:p>
          <a:endParaRPr lang="en-US"/>
        </a:p>
      </dgm:t>
    </dgm:pt>
    <dgm:pt modelId="{B5519759-6F0A-405E-9BA3-31CFA1BCD7E1}">
      <dgm:prSet/>
      <dgm:spPr/>
      <dgm:t>
        <a:bodyPr/>
        <a:lstStyle/>
        <a:p>
          <a:r>
            <a:rPr lang="en-US"/>
            <a:t>Multiplied Independent variables with weights to calculate index.</a:t>
          </a:r>
        </a:p>
      </dgm:t>
    </dgm:pt>
    <dgm:pt modelId="{E7254F39-C5DC-478E-8519-E1E9DC02B3DF}" type="parTrans" cxnId="{2EBD9264-B2CB-4705-AD8F-B83E2D0B2F6B}">
      <dgm:prSet/>
      <dgm:spPr/>
      <dgm:t>
        <a:bodyPr/>
        <a:lstStyle/>
        <a:p>
          <a:endParaRPr lang="en-US"/>
        </a:p>
      </dgm:t>
    </dgm:pt>
    <dgm:pt modelId="{BC347E36-A19B-405F-B2D2-0083A395559C}" type="sibTrans" cxnId="{2EBD9264-B2CB-4705-AD8F-B83E2D0B2F6B}">
      <dgm:prSet/>
      <dgm:spPr/>
      <dgm:t>
        <a:bodyPr/>
        <a:lstStyle/>
        <a:p>
          <a:endParaRPr lang="en-US"/>
        </a:p>
      </dgm:t>
    </dgm:pt>
    <dgm:pt modelId="{AF3F4907-5818-4BB4-820B-1993771AEE36}">
      <dgm:prSet/>
      <dgm:spPr/>
      <dgm:t>
        <a:bodyPr/>
        <a:lstStyle/>
        <a:p>
          <a:r>
            <a:rPr lang="en-US"/>
            <a:t>Scaled the index from 1 to 100 using (X-Min/Range)*100</a:t>
          </a:r>
        </a:p>
      </dgm:t>
    </dgm:pt>
    <dgm:pt modelId="{DEE2AA65-AC4B-4C0F-8ECD-85A30B008ADA}" type="parTrans" cxnId="{9B37C617-C81E-466E-8D1A-7787BB6629D2}">
      <dgm:prSet/>
      <dgm:spPr/>
      <dgm:t>
        <a:bodyPr/>
        <a:lstStyle/>
        <a:p>
          <a:endParaRPr lang="en-US"/>
        </a:p>
      </dgm:t>
    </dgm:pt>
    <dgm:pt modelId="{BDB7D374-D935-4F54-B4E6-B158B2A0F06E}" type="sibTrans" cxnId="{9B37C617-C81E-466E-8D1A-7787BB6629D2}">
      <dgm:prSet/>
      <dgm:spPr/>
      <dgm:t>
        <a:bodyPr/>
        <a:lstStyle/>
        <a:p>
          <a:endParaRPr lang="en-US"/>
        </a:p>
      </dgm:t>
    </dgm:pt>
    <dgm:pt modelId="{7CA8ADE8-BD83-4161-AD57-1C1ABA254557}">
      <dgm:prSet/>
      <dgm:spPr/>
      <dgm:t>
        <a:bodyPr/>
        <a:lstStyle/>
        <a:p>
          <a:r>
            <a:rPr lang="en-US" i="1"/>
            <a:t>*Refer  "Project summary" for further details</a:t>
          </a:r>
          <a:endParaRPr lang="en-US"/>
        </a:p>
      </dgm:t>
    </dgm:pt>
    <dgm:pt modelId="{A0654737-F75A-48FC-BF7D-3198BA68933F}" type="parTrans" cxnId="{C8B42622-19BC-4FBE-B8E5-C6EC2D43A0AF}">
      <dgm:prSet/>
      <dgm:spPr/>
      <dgm:t>
        <a:bodyPr/>
        <a:lstStyle/>
        <a:p>
          <a:endParaRPr lang="en-US"/>
        </a:p>
      </dgm:t>
    </dgm:pt>
    <dgm:pt modelId="{DD92B66C-A1B2-4D43-A078-A59DFE87D498}" type="sibTrans" cxnId="{C8B42622-19BC-4FBE-B8E5-C6EC2D43A0AF}">
      <dgm:prSet/>
      <dgm:spPr/>
      <dgm:t>
        <a:bodyPr/>
        <a:lstStyle/>
        <a:p>
          <a:endParaRPr lang="en-US"/>
        </a:p>
      </dgm:t>
    </dgm:pt>
    <dgm:pt modelId="{B3E59F91-813C-4371-979D-D00C4D5C6D09}" type="pres">
      <dgm:prSet presAssocID="{BE72846A-7581-4329-B2E4-19446D44ADBB}" presName="diagram" presStyleCnt="0">
        <dgm:presLayoutVars>
          <dgm:dir/>
          <dgm:resizeHandles val="exact"/>
        </dgm:presLayoutVars>
      </dgm:prSet>
      <dgm:spPr/>
    </dgm:pt>
    <dgm:pt modelId="{C948DC31-1812-4D24-98EF-4794503CE764}" type="pres">
      <dgm:prSet presAssocID="{D317E0FB-7829-4FFC-B9C1-3C0E3138B2C4}" presName="node" presStyleLbl="node1" presStyleIdx="0" presStyleCnt="8">
        <dgm:presLayoutVars>
          <dgm:bulletEnabled val="1"/>
        </dgm:presLayoutVars>
      </dgm:prSet>
      <dgm:spPr/>
    </dgm:pt>
    <dgm:pt modelId="{7A97930A-C8C9-489D-BA07-2122C943AFF2}" type="pres">
      <dgm:prSet presAssocID="{45C8042F-2712-46FB-BF66-09D2BB033ADD}" presName="sibTrans" presStyleCnt="0"/>
      <dgm:spPr/>
    </dgm:pt>
    <dgm:pt modelId="{473AD7B6-535A-46EA-86C7-C1307AE52304}" type="pres">
      <dgm:prSet presAssocID="{6F0B159E-EAB0-438B-BDF0-B717E74E0B5A}" presName="node" presStyleLbl="node1" presStyleIdx="1" presStyleCnt="8">
        <dgm:presLayoutVars>
          <dgm:bulletEnabled val="1"/>
        </dgm:presLayoutVars>
      </dgm:prSet>
      <dgm:spPr/>
    </dgm:pt>
    <dgm:pt modelId="{3F3F2511-6ADF-4777-9477-5425B3E01FD1}" type="pres">
      <dgm:prSet presAssocID="{E6677C7A-B993-4856-9D31-41FC9D605206}" presName="sibTrans" presStyleCnt="0"/>
      <dgm:spPr/>
    </dgm:pt>
    <dgm:pt modelId="{34268BC2-CF27-4445-BDFE-4075A6D9235E}" type="pres">
      <dgm:prSet presAssocID="{2013CED7-7C31-4E1D-BB4F-BA65FB17B83A}" presName="node" presStyleLbl="node1" presStyleIdx="2" presStyleCnt="8">
        <dgm:presLayoutVars>
          <dgm:bulletEnabled val="1"/>
        </dgm:presLayoutVars>
      </dgm:prSet>
      <dgm:spPr/>
    </dgm:pt>
    <dgm:pt modelId="{E484D6F6-CA2D-494C-9210-747B39DD1D06}" type="pres">
      <dgm:prSet presAssocID="{7495EAC5-9515-4B01-BAF0-44187EDCDA8D}" presName="sibTrans" presStyleCnt="0"/>
      <dgm:spPr/>
    </dgm:pt>
    <dgm:pt modelId="{3B95EC0E-4036-4780-92F3-79ACC39ECA64}" type="pres">
      <dgm:prSet presAssocID="{6C4A741B-5660-4723-8E82-40856C2B74F4}" presName="node" presStyleLbl="node1" presStyleIdx="3" presStyleCnt="8">
        <dgm:presLayoutVars>
          <dgm:bulletEnabled val="1"/>
        </dgm:presLayoutVars>
      </dgm:prSet>
      <dgm:spPr/>
    </dgm:pt>
    <dgm:pt modelId="{79D9F1B5-E987-4D41-9180-12C7370F7185}" type="pres">
      <dgm:prSet presAssocID="{4B0292B6-431F-413C-94E5-FD6DC0C1F0A2}" presName="sibTrans" presStyleCnt="0"/>
      <dgm:spPr/>
    </dgm:pt>
    <dgm:pt modelId="{562A6E3E-3B03-460E-89F4-56547CF2D9DE}" type="pres">
      <dgm:prSet presAssocID="{C6BDD3A8-F878-4C42-8691-7B6C740FBAD6}" presName="node" presStyleLbl="node1" presStyleIdx="4" presStyleCnt="8">
        <dgm:presLayoutVars>
          <dgm:bulletEnabled val="1"/>
        </dgm:presLayoutVars>
      </dgm:prSet>
      <dgm:spPr/>
    </dgm:pt>
    <dgm:pt modelId="{B6EFDF9B-C734-4DB1-9AE9-C16BDF2CC987}" type="pres">
      <dgm:prSet presAssocID="{8016C3A4-24FB-4EAD-849C-743FF3B8D00C}" presName="sibTrans" presStyleCnt="0"/>
      <dgm:spPr/>
    </dgm:pt>
    <dgm:pt modelId="{F4736CDC-3D9B-4B00-9688-A713636CAECC}" type="pres">
      <dgm:prSet presAssocID="{B5519759-6F0A-405E-9BA3-31CFA1BCD7E1}" presName="node" presStyleLbl="node1" presStyleIdx="5" presStyleCnt="8">
        <dgm:presLayoutVars>
          <dgm:bulletEnabled val="1"/>
        </dgm:presLayoutVars>
      </dgm:prSet>
      <dgm:spPr/>
    </dgm:pt>
    <dgm:pt modelId="{681054B9-33F6-466F-B3BC-B44D6B1BDE56}" type="pres">
      <dgm:prSet presAssocID="{BC347E36-A19B-405F-B2D2-0083A395559C}" presName="sibTrans" presStyleCnt="0"/>
      <dgm:spPr/>
    </dgm:pt>
    <dgm:pt modelId="{DB3EAAC2-94B5-481B-8B7E-94C5D1E097B0}" type="pres">
      <dgm:prSet presAssocID="{AF3F4907-5818-4BB4-820B-1993771AEE36}" presName="node" presStyleLbl="node1" presStyleIdx="6" presStyleCnt="8">
        <dgm:presLayoutVars>
          <dgm:bulletEnabled val="1"/>
        </dgm:presLayoutVars>
      </dgm:prSet>
      <dgm:spPr/>
    </dgm:pt>
    <dgm:pt modelId="{1E2EB17B-C2E8-48C3-8D72-C44C0350582E}" type="pres">
      <dgm:prSet presAssocID="{BDB7D374-D935-4F54-B4E6-B158B2A0F06E}" presName="sibTrans" presStyleCnt="0"/>
      <dgm:spPr/>
    </dgm:pt>
    <dgm:pt modelId="{04114C1C-E159-46D7-992D-527652F98B2A}" type="pres">
      <dgm:prSet presAssocID="{7CA8ADE8-BD83-4161-AD57-1C1ABA254557}" presName="node" presStyleLbl="node1" presStyleIdx="7" presStyleCnt="8">
        <dgm:presLayoutVars>
          <dgm:bulletEnabled val="1"/>
        </dgm:presLayoutVars>
      </dgm:prSet>
      <dgm:spPr/>
    </dgm:pt>
  </dgm:ptLst>
  <dgm:cxnLst>
    <dgm:cxn modelId="{9B37C617-C81E-466E-8D1A-7787BB6629D2}" srcId="{BE72846A-7581-4329-B2E4-19446D44ADBB}" destId="{AF3F4907-5818-4BB4-820B-1993771AEE36}" srcOrd="6" destOrd="0" parTransId="{DEE2AA65-AC4B-4C0F-8ECD-85A30B008ADA}" sibTransId="{BDB7D374-D935-4F54-B4E6-B158B2A0F06E}"/>
    <dgm:cxn modelId="{C8B42622-19BC-4FBE-B8E5-C6EC2D43A0AF}" srcId="{BE72846A-7581-4329-B2E4-19446D44ADBB}" destId="{7CA8ADE8-BD83-4161-AD57-1C1ABA254557}" srcOrd="7" destOrd="0" parTransId="{A0654737-F75A-48FC-BF7D-3198BA68933F}" sibTransId="{DD92B66C-A1B2-4D43-A078-A59DFE87D498}"/>
    <dgm:cxn modelId="{6A142F61-6B9C-49BE-B259-FB585A0F29FF}" srcId="{BE72846A-7581-4329-B2E4-19446D44ADBB}" destId="{D317E0FB-7829-4FFC-B9C1-3C0E3138B2C4}" srcOrd="0" destOrd="0" parTransId="{1275B10F-CF6D-43B4-ABB3-807E5DF34F93}" sibTransId="{45C8042F-2712-46FB-BF66-09D2BB033ADD}"/>
    <dgm:cxn modelId="{25C91D63-F4D6-41E1-8548-0C4ED981DECB}" type="presOf" srcId="{B5519759-6F0A-405E-9BA3-31CFA1BCD7E1}" destId="{F4736CDC-3D9B-4B00-9688-A713636CAECC}" srcOrd="0" destOrd="0" presId="urn:microsoft.com/office/officeart/2005/8/layout/default"/>
    <dgm:cxn modelId="{2EBD9264-B2CB-4705-AD8F-B83E2D0B2F6B}" srcId="{BE72846A-7581-4329-B2E4-19446D44ADBB}" destId="{B5519759-6F0A-405E-9BA3-31CFA1BCD7E1}" srcOrd="5" destOrd="0" parTransId="{E7254F39-C5DC-478E-8519-E1E9DC02B3DF}" sibTransId="{BC347E36-A19B-405F-B2D2-0083A395559C}"/>
    <dgm:cxn modelId="{8671424C-79A2-4F25-89CF-48579B2A8848}" srcId="{BE72846A-7581-4329-B2E4-19446D44ADBB}" destId="{6F0B159E-EAB0-438B-BDF0-B717E74E0B5A}" srcOrd="1" destOrd="0" parTransId="{4C7E30F6-92DC-4D57-AD01-4021544285CC}" sibTransId="{E6677C7A-B993-4856-9D31-41FC9D605206}"/>
    <dgm:cxn modelId="{DC2E586D-F4EC-41FD-A129-C72C66B497BC}" type="presOf" srcId="{AF3F4907-5818-4BB4-820B-1993771AEE36}" destId="{DB3EAAC2-94B5-481B-8B7E-94C5D1E097B0}" srcOrd="0" destOrd="0" presId="urn:microsoft.com/office/officeart/2005/8/layout/default"/>
    <dgm:cxn modelId="{69E50F6F-2035-447E-A268-BC585A33E772}" srcId="{BE72846A-7581-4329-B2E4-19446D44ADBB}" destId="{6C4A741B-5660-4723-8E82-40856C2B74F4}" srcOrd="3" destOrd="0" parTransId="{4A708673-06A5-4BCA-A7E7-8DC4F1BD2914}" sibTransId="{4B0292B6-431F-413C-94E5-FD6DC0C1F0A2}"/>
    <dgm:cxn modelId="{0EB19E77-01E7-47B3-B411-BE0D2BEE1C93}" type="presOf" srcId="{BE72846A-7581-4329-B2E4-19446D44ADBB}" destId="{B3E59F91-813C-4371-979D-D00C4D5C6D09}" srcOrd="0" destOrd="0" presId="urn:microsoft.com/office/officeart/2005/8/layout/default"/>
    <dgm:cxn modelId="{146F707B-4F3B-4075-BCFE-8A62F3736C7F}" type="presOf" srcId="{6C4A741B-5660-4723-8E82-40856C2B74F4}" destId="{3B95EC0E-4036-4780-92F3-79ACC39ECA64}" srcOrd="0" destOrd="0" presId="urn:microsoft.com/office/officeart/2005/8/layout/default"/>
    <dgm:cxn modelId="{9E90D280-B476-4532-B3F8-1F24C2A41ACF}" type="presOf" srcId="{2013CED7-7C31-4E1D-BB4F-BA65FB17B83A}" destId="{34268BC2-CF27-4445-BDFE-4075A6D9235E}" srcOrd="0" destOrd="0" presId="urn:microsoft.com/office/officeart/2005/8/layout/default"/>
    <dgm:cxn modelId="{04459DA0-4C46-4E22-B393-881ED8246C0C}" type="presOf" srcId="{C6BDD3A8-F878-4C42-8691-7B6C740FBAD6}" destId="{562A6E3E-3B03-460E-89F4-56547CF2D9DE}" srcOrd="0" destOrd="0" presId="urn:microsoft.com/office/officeart/2005/8/layout/default"/>
    <dgm:cxn modelId="{95E11DBF-9F5A-4BF5-B970-A930B50CE5D7}" type="presOf" srcId="{6F0B159E-EAB0-438B-BDF0-B717E74E0B5A}" destId="{473AD7B6-535A-46EA-86C7-C1307AE52304}" srcOrd="0" destOrd="0" presId="urn:microsoft.com/office/officeart/2005/8/layout/default"/>
    <dgm:cxn modelId="{2F9840C2-BAD8-444B-B4DE-9606DB1A960F}" type="presOf" srcId="{D317E0FB-7829-4FFC-B9C1-3C0E3138B2C4}" destId="{C948DC31-1812-4D24-98EF-4794503CE764}" srcOrd="0" destOrd="0" presId="urn:microsoft.com/office/officeart/2005/8/layout/default"/>
    <dgm:cxn modelId="{86831ACA-8969-4D91-99C2-013F12260A7C}" srcId="{BE72846A-7581-4329-B2E4-19446D44ADBB}" destId="{2013CED7-7C31-4E1D-BB4F-BA65FB17B83A}" srcOrd="2" destOrd="0" parTransId="{AAFAD9A0-DC94-4A28-A83B-91C05F36B589}" sibTransId="{7495EAC5-9515-4B01-BAF0-44187EDCDA8D}"/>
    <dgm:cxn modelId="{482A57E2-4CCD-4BE2-A193-01A02ECF30C2}" type="presOf" srcId="{7CA8ADE8-BD83-4161-AD57-1C1ABA254557}" destId="{04114C1C-E159-46D7-992D-527652F98B2A}" srcOrd="0" destOrd="0" presId="urn:microsoft.com/office/officeart/2005/8/layout/default"/>
    <dgm:cxn modelId="{F543A3F1-FC97-47A0-BF26-2EFD7E28C9C7}" srcId="{BE72846A-7581-4329-B2E4-19446D44ADBB}" destId="{C6BDD3A8-F878-4C42-8691-7B6C740FBAD6}" srcOrd="4" destOrd="0" parTransId="{2ACE52F1-6701-480C-880D-4687AF53F90E}" sibTransId="{8016C3A4-24FB-4EAD-849C-743FF3B8D00C}"/>
    <dgm:cxn modelId="{6A5B210B-B597-44AC-88B5-5241C1FCC228}" type="presParOf" srcId="{B3E59F91-813C-4371-979D-D00C4D5C6D09}" destId="{C948DC31-1812-4D24-98EF-4794503CE764}" srcOrd="0" destOrd="0" presId="urn:microsoft.com/office/officeart/2005/8/layout/default"/>
    <dgm:cxn modelId="{C10F2767-E0F1-4FC6-A07F-2AA278409160}" type="presParOf" srcId="{B3E59F91-813C-4371-979D-D00C4D5C6D09}" destId="{7A97930A-C8C9-489D-BA07-2122C943AFF2}" srcOrd="1" destOrd="0" presId="urn:microsoft.com/office/officeart/2005/8/layout/default"/>
    <dgm:cxn modelId="{09EC6E72-4703-487B-A614-28CE43D0984B}" type="presParOf" srcId="{B3E59F91-813C-4371-979D-D00C4D5C6D09}" destId="{473AD7B6-535A-46EA-86C7-C1307AE52304}" srcOrd="2" destOrd="0" presId="urn:microsoft.com/office/officeart/2005/8/layout/default"/>
    <dgm:cxn modelId="{1377FB97-5ABD-4E47-8675-F56D8BD2E89B}" type="presParOf" srcId="{B3E59F91-813C-4371-979D-D00C4D5C6D09}" destId="{3F3F2511-6ADF-4777-9477-5425B3E01FD1}" srcOrd="3" destOrd="0" presId="urn:microsoft.com/office/officeart/2005/8/layout/default"/>
    <dgm:cxn modelId="{44D4890C-C058-41EE-AD9F-F40B0A6839CB}" type="presParOf" srcId="{B3E59F91-813C-4371-979D-D00C4D5C6D09}" destId="{34268BC2-CF27-4445-BDFE-4075A6D9235E}" srcOrd="4" destOrd="0" presId="urn:microsoft.com/office/officeart/2005/8/layout/default"/>
    <dgm:cxn modelId="{E2A01CB2-21E8-4E5E-9927-00231C5354B4}" type="presParOf" srcId="{B3E59F91-813C-4371-979D-D00C4D5C6D09}" destId="{E484D6F6-CA2D-494C-9210-747B39DD1D06}" srcOrd="5" destOrd="0" presId="urn:microsoft.com/office/officeart/2005/8/layout/default"/>
    <dgm:cxn modelId="{35A703A0-362B-4872-B634-0B7CAA73AF5E}" type="presParOf" srcId="{B3E59F91-813C-4371-979D-D00C4D5C6D09}" destId="{3B95EC0E-4036-4780-92F3-79ACC39ECA64}" srcOrd="6" destOrd="0" presId="urn:microsoft.com/office/officeart/2005/8/layout/default"/>
    <dgm:cxn modelId="{8B6C1D8A-3158-47D0-873B-63D7913AE5AA}" type="presParOf" srcId="{B3E59F91-813C-4371-979D-D00C4D5C6D09}" destId="{79D9F1B5-E987-4D41-9180-12C7370F7185}" srcOrd="7" destOrd="0" presId="urn:microsoft.com/office/officeart/2005/8/layout/default"/>
    <dgm:cxn modelId="{7D4ED2B4-D8BB-4F67-A610-7E1EA51F7167}" type="presParOf" srcId="{B3E59F91-813C-4371-979D-D00C4D5C6D09}" destId="{562A6E3E-3B03-460E-89F4-56547CF2D9DE}" srcOrd="8" destOrd="0" presId="urn:microsoft.com/office/officeart/2005/8/layout/default"/>
    <dgm:cxn modelId="{52369E04-1AD5-4021-90CB-89977BDFAFFA}" type="presParOf" srcId="{B3E59F91-813C-4371-979D-D00C4D5C6D09}" destId="{B6EFDF9B-C734-4DB1-9AE9-C16BDF2CC987}" srcOrd="9" destOrd="0" presId="urn:microsoft.com/office/officeart/2005/8/layout/default"/>
    <dgm:cxn modelId="{8D774ABD-2DC7-4CF0-A998-82559044021E}" type="presParOf" srcId="{B3E59F91-813C-4371-979D-D00C4D5C6D09}" destId="{F4736CDC-3D9B-4B00-9688-A713636CAECC}" srcOrd="10" destOrd="0" presId="urn:microsoft.com/office/officeart/2005/8/layout/default"/>
    <dgm:cxn modelId="{A663CAB6-79AB-494D-8D21-6372A03ED9CE}" type="presParOf" srcId="{B3E59F91-813C-4371-979D-D00C4D5C6D09}" destId="{681054B9-33F6-466F-B3BC-B44D6B1BDE56}" srcOrd="11" destOrd="0" presId="urn:microsoft.com/office/officeart/2005/8/layout/default"/>
    <dgm:cxn modelId="{6229D9E8-3E15-4BFF-88A1-1A1D06FA62EB}" type="presParOf" srcId="{B3E59F91-813C-4371-979D-D00C4D5C6D09}" destId="{DB3EAAC2-94B5-481B-8B7E-94C5D1E097B0}" srcOrd="12" destOrd="0" presId="urn:microsoft.com/office/officeart/2005/8/layout/default"/>
    <dgm:cxn modelId="{507ABB54-677F-467B-9724-20C17AF3D7E4}" type="presParOf" srcId="{B3E59F91-813C-4371-979D-D00C4D5C6D09}" destId="{1E2EB17B-C2E8-48C3-8D72-C44C0350582E}" srcOrd="13" destOrd="0" presId="urn:microsoft.com/office/officeart/2005/8/layout/default"/>
    <dgm:cxn modelId="{C4658E41-9519-42FC-966E-B17628ACD93B}" type="presParOf" srcId="{B3E59F91-813C-4371-979D-D00C4D5C6D09}" destId="{04114C1C-E159-46D7-992D-527652F98B2A}"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64317C-62E1-48B0-A9A5-D7A79A8755B2}"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D431D44E-83F9-415D-B942-3BD55FFFEF53}">
      <dgm:prSet/>
      <dgm:spPr/>
      <dgm:t>
        <a:bodyPr/>
        <a:lstStyle/>
        <a:p>
          <a:r>
            <a:rPr lang="en-US"/>
            <a:t>Post-Secondary education, Reading/Math proficiency, Title1 School and ECE enrollments are positive  contributors to Education Index.</a:t>
          </a:r>
        </a:p>
      </dgm:t>
    </dgm:pt>
    <dgm:pt modelId="{0B934116-EDDB-4542-BB28-7432997C9BEB}" type="parTrans" cxnId="{F2273971-76E9-48E7-85FB-43BBDF93C03A}">
      <dgm:prSet/>
      <dgm:spPr/>
      <dgm:t>
        <a:bodyPr/>
        <a:lstStyle/>
        <a:p>
          <a:endParaRPr lang="en-US"/>
        </a:p>
      </dgm:t>
    </dgm:pt>
    <dgm:pt modelId="{0BD44B78-BC90-4D61-9591-F785FEE0F704}" type="sibTrans" cxnId="{F2273971-76E9-48E7-85FB-43BBDF93C03A}">
      <dgm:prSet/>
      <dgm:spPr/>
      <dgm:t>
        <a:bodyPr/>
        <a:lstStyle/>
        <a:p>
          <a:endParaRPr lang="en-US"/>
        </a:p>
      </dgm:t>
    </dgm:pt>
    <dgm:pt modelId="{FB8D9F16-F9EF-47A3-96D4-49C84F7D32A6}">
      <dgm:prSet/>
      <dgm:spPr/>
      <dgm:t>
        <a:bodyPr/>
        <a:lstStyle/>
        <a:p>
          <a:r>
            <a:rPr lang="en-US"/>
            <a:t>High school graduation was expected to contribute heavily to education index but was not the case. Post-secondary education was the biggest contributor instead.</a:t>
          </a:r>
        </a:p>
      </dgm:t>
    </dgm:pt>
    <dgm:pt modelId="{4419BDB9-A17F-4E35-9045-F114CC4A7A00}" type="parTrans" cxnId="{5AB55026-89F0-40CB-88C4-DC5A0F92BD16}">
      <dgm:prSet/>
      <dgm:spPr/>
      <dgm:t>
        <a:bodyPr/>
        <a:lstStyle/>
        <a:p>
          <a:endParaRPr lang="en-US"/>
        </a:p>
      </dgm:t>
    </dgm:pt>
    <dgm:pt modelId="{7CF48DAC-960E-454C-988C-132FEBFDE022}" type="sibTrans" cxnId="{5AB55026-89F0-40CB-88C4-DC5A0F92BD16}">
      <dgm:prSet/>
      <dgm:spPr/>
      <dgm:t>
        <a:bodyPr/>
        <a:lstStyle/>
        <a:p>
          <a:endParaRPr lang="en-US"/>
        </a:p>
      </dgm:t>
    </dgm:pt>
    <dgm:pt modelId="{40A5788A-76FE-4DD0-8A50-A83BBDC23EDE}">
      <dgm:prSet/>
      <dgm:spPr/>
      <dgm:t>
        <a:bodyPr/>
        <a:lstStyle/>
        <a:p>
          <a:r>
            <a:rPr lang="en-US"/>
            <a:t>Index can be made more relevant using  2020 Census data.</a:t>
          </a:r>
        </a:p>
      </dgm:t>
    </dgm:pt>
    <dgm:pt modelId="{1B81AB9D-D527-44BE-84AB-80075AB5BC27}" type="parTrans" cxnId="{6DD3177A-4420-4FDF-AF5F-FBD9C2692A17}">
      <dgm:prSet/>
      <dgm:spPr/>
      <dgm:t>
        <a:bodyPr/>
        <a:lstStyle/>
        <a:p>
          <a:endParaRPr lang="en-US"/>
        </a:p>
      </dgm:t>
    </dgm:pt>
    <dgm:pt modelId="{26E49F4F-5386-44CE-8161-A780F308051E}" type="sibTrans" cxnId="{6DD3177A-4420-4FDF-AF5F-FBD9C2692A17}">
      <dgm:prSet/>
      <dgm:spPr/>
      <dgm:t>
        <a:bodyPr/>
        <a:lstStyle/>
        <a:p>
          <a:endParaRPr lang="en-US"/>
        </a:p>
      </dgm:t>
    </dgm:pt>
    <dgm:pt modelId="{7790107E-FB73-4B94-B2B8-4A9B7E62B777}" type="pres">
      <dgm:prSet presAssocID="{AD64317C-62E1-48B0-A9A5-D7A79A8755B2}" presName="outerComposite" presStyleCnt="0">
        <dgm:presLayoutVars>
          <dgm:chMax val="5"/>
          <dgm:dir/>
          <dgm:resizeHandles val="exact"/>
        </dgm:presLayoutVars>
      </dgm:prSet>
      <dgm:spPr/>
    </dgm:pt>
    <dgm:pt modelId="{0531634F-230E-408B-87B3-664E61CDAE19}" type="pres">
      <dgm:prSet presAssocID="{AD64317C-62E1-48B0-A9A5-D7A79A8755B2}" presName="dummyMaxCanvas" presStyleCnt="0">
        <dgm:presLayoutVars/>
      </dgm:prSet>
      <dgm:spPr/>
    </dgm:pt>
    <dgm:pt modelId="{A1D1FA5A-85CE-4343-AFCB-E6588AF6082B}" type="pres">
      <dgm:prSet presAssocID="{AD64317C-62E1-48B0-A9A5-D7A79A8755B2}" presName="ThreeNodes_1" presStyleLbl="node1" presStyleIdx="0" presStyleCnt="3">
        <dgm:presLayoutVars>
          <dgm:bulletEnabled val="1"/>
        </dgm:presLayoutVars>
      </dgm:prSet>
      <dgm:spPr/>
    </dgm:pt>
    <dgm:pt modelId="{7E958933-C118-49A3-95D5-B9FD6EEC9F23}" type="pres">
      <dgm:prSet presAssocID="{AD64317C-62E1-48B0-A9A5-D7A79A8755B2}" presName="ThreeNodes_2" presStyleLbl="node1" presStyleIdx="1" presStyleCnt="3">
        <dgm:presLayoutVars>
          <dgm:bulletEnabled val="1"/>
        </dgm:presLayoutVars>
      </dgm:prSet>
      <dgm:spPr/>
    </dgm:pt>
    <dgm:pt modelId="{E0816170-A8C3-4C72-8711-E19E96A95597}" type="pres">
      <dgm:prSet presAssocID="{AD64317C-62E1-48B0-A9A5-D7A79A8755B2}" presName="ThreeNodes_3" presStyleLbl="node1" presStyleIdx="2" presStyleCnt="3">
        <dgm:presLayoutVars>
          <dgm:bulletEnabled val="1"/>
        </dgm:presLayoutVars>
      </dgm:prSet>
      <dgm:spPr/>
    </dgm:pt>
    <dgm:pt modelId="{32ED496D-67D9-4A9D-BFE4-4BCAAC3DA32B}" type="pres">
      <dgm:prSet presAssocID="{AD64317C-62E1-48B0-A9A5-D7A79A8755B2}" presName="ThreeConn_1-2" presStyleLbl="fgAccFollowNode1" presStyleIdx="0" presStyleCnt="2">
        <dgm:presLayoutVars>
          <dgm:bulletEnabled val="1"/>
        </dgm:presLayoutVars>
      </dgm:prSet>
      <dgm:spPr/>
    </dgm:pt>
    <dgm:pt modelId="{2EDFF41B-D09D-4612-B7EE-8659F4474D69}" type="pres">
      <dgm:prSet presAssocID="{AD64317C-62E1-48B0-A9A5-D7A79A8755B2}" presName="ThreeConn_2-3" presStyleLbl="fgAccFollowNode1" presStyleIdx="1" presStyleCnt="2">
        <dgm:presLayoutVars>
          <dgm:bulletEnabled val="1"/>
        </dgm:presLayoutVars>
      </dgm:prSet>
      <dgm:spPr/>
    </dgm:pt>
    <dgm:pt modelId="{0C2473AF-ACAA-4767-A5B9-53D4809A0847}" type="pres">
      <dgm:prSet presAssocID="{AD64317C-62E1-48B0-A9A5-D7A79A8755B2}" presName="ThreeNodes_1_text" presStyleLbl="node1" presStyleIdx="2" presStyleCnt="3">
        <dgm:presLayoutVars>
          <dgm:bulletEnabled val="1"/>
        </dgm:presLayoutVars>
      </dgm:prSet>
      <dgm:spPr/>
    </dgm:pt>
    <dgm:pt modelId="{8470FA26-F41F-457E-B989-91A6204F0555}" type="pres">
      <dgm:prSet presAssocID="{AD64317C-62E1-48B0-A9A5-D7A79A8755B2}" presName="ThreeNodes_2_text" presStyleLbl="node1" presStyleIdx="2" presStyleCnt="3">
        <dgm:presLayoutVars>
          <dgm:bulletEnabled val="1"/>
        </dgm:presLayoutVars>
      </dgm:prSet>
      <dgm:spPr/>
    </dgm:pt>
    <dgm:pt modelId="{76E90A43-7F9E-4174-81E4-9BCD4B3CCFCF}" type="pres">
      <dgm:prSet presAssocID="{AD64317C-62E1-48B0-A9A5-D7A79A8755B2}" presName="ThreeNodes_3_text" presStyleLbl="node1" presStyleIdx="2" presStyleCnt="3">
        <dgm:presLayoutVars>
          <dgm:bulletEnabled val="1"/>
        </dgm:presLayoutVars>
      </dgm:prSet>
      <dgm:spPr/>
    </dgm:pt>
  </dgm:ptLst>
  <dgm:cxnLst>
    <dgm:cxn modelId="{5AB55026-89F0-40CB-88C4-DC5A0F92BD16}" srcId="{AD64317C-62E1-48B0-A9A5-D7A79A8755B2}" destId="{FB8D9F16-F9EF-47A3-96D4-49C84F7D32A6}" srcOrd="1" destOrd="0" parTransId="{4419BDB9-A17F-4E35-9045-F114CC4A7A00}" sibTransId="{7CF48DAC-960E-454C-988C-132FEBFDE022}"/>
    <dgm:cxn modelId="{94FAAD2D-0F0B-4628-A6DA-7BF6E15E6286}" type="presOf" srcId="{AD64317C-62E1-48B0-A9A5-D7A79A8755B2}" destId="{7790107E-FB73-4B94-B2B8-4A9B7E62B777}" srcOrd="0" destOrd="0" presId="urn:microsoft.com/office/officeart/2005/8/layout/vProcess5"/>
    <dgm:cxn modelId="{FA74E24E-12E3-4ED8-870A-9FF6F61ECD19}" type="presOf" srcId="{D431D44E-83F9-415D-B942-3BD55FFFEF53}" destId="{0C2473AF-ACAA-4767-A5B9-53D4809A0847}" srcOrd="1" destOrd="0" presId="urn:microsoft.com/office/officeart/2005/8/layout/vProcess5"/>
    <dgm:cxn modelId="{23DEF14F-B61E-41F4-B3E1-78F640834542}" type="presOf" srcId="{FB8D9F16-F9EF-47A3-96D4-49C84F7D32A6}" destId="{8470FA26-F41F-457E-B989-91A6204F0555}" srcOrd="1" destOrd="0" presId="urn:microsoft.com/office/officeart/2005/8/layout/vProcess5"/>
    <dgm:cxn modelId="{F2273971-76E9-48E7-85FB-43BBDF93C03A}" srcId="{AD64317C-62E1-48B0-A9A5-D7A79A8755B2}" destId="{D431D44E-83F9-415D-B942-3BD55FFFEF53}" srcOrd="0" destOrd="0" parTransId="{0B934116-EDDB-4542-BB28-7432997C9BEB}" sibTransId="{0BD44B78-BC90-4D61-9591-F785FEE0F704}"/>
    <dgm:cxn modelId="{1DBF8755-6026-41D4-B214-68E6DD227ECD}" type="presOf" srcId="{FB8D9F16-F9EF-47A3-96D4-49C84F7D32A6}" destId="{7E958933-C118-49A3-95D5-B9FD6EEC9F23}" srcOrd="0" destOrd="0" presId="urn:microsoft.com/office/officeart/2005/8/layout/vProcess5"/>
    <dgm:cxn modelId="{6DD3177A-4420-4FDF-AF5F-FBD9C2692A17}" srcId="{AD64317C-62E1-48B0-A9A5-D7A79A8755B2}" destId="{40A5788A-76FE-4DD0-8A50-A83BBDC23EDE}" srcOrd="2" destOrd="0" parTransId="{1B81AB9D-D527-44BE-84AB-80075AB5BC27}" sibTransId="{26E49F4F-5386-44CE-8161-A780F308051E}"/>
    <dgm:cxn modelId="{378F2899-A769-4271-B4C9-F0E9988D39D5}" type="presOf" srcId="{40A5788A-76FE-4DD0-8A50-A83BBDC23EDE}" destId="{76E90A43-7F9E-4174-81E4-9BCD4B3CCFCF}" srcOrd="1" destOrd="0" presId="urn:microsoft.com/office/officeart/2005/8/layout/vProcess5"/>
    <dgm:cxn modelId="{3F02339F-10DA-401F-9363-DBB31B37D059}" type="presOf" srcId="{D431D44E-83F9-415D-B942-3BD55FFFEF53}" destId="{A1D1FA5A-85CE-4343-AFCB-E6588AF6082B}" srcOrd="0" destOrd="0" presId="urn:microsoft.com/office/officeart/2005/8/layout/vProcess5"/>
    <dgm:cxn modelId="{19B242A2-D9E9-457F-AFA8-F9E21E479FD4}" type="presOf" srcId="{7CF48DAC-960E-454C-988C-132FEBFDE022}" destId="{2EDFF41B-D09D-4612-B7EE-8659F4474D69}" srcOrd="0" destOrd="0" presId="urn:microsoft.com/office/officeart/2005/8/layout/vProcess5"/>
    <dgm:cxn modelId="{4A870CBA-2A96-4CFB-8F47-6F63BDABB6ED}" type="presOf" srcId="{40A5788A-76FE-4DD0-8A50-A83BBDC23EDE}" destId="{E0816170-A8C3-4C72-8711-E19E96A95597}" srcOrd="0" destOrd="0" presId="urn:microsoft.com/office/officeart/2005/8/layout/vProcess5"/>
    <dgm:cxn modelId="{194BB6F8-1D1D-410F-A05D-A18851E0578F}" type="presOf" srcId="{0BD44B78-BC90-4D61-9591-F785FEE0F704}" destId="{32ED496D-67D9-4A9D-BFE4-4BCAAC3DA32B}" srcOrd="0" destOrd="0" presId="urn:microsoft.com/office/officeart/2005/8/layout/vProcess5"/>
    <dgm:cxn modelId="{FC47D01A-A0DC-4444-8D95-BF2537CCAB5A}" type="presParOf" srcId="{7790107E-FB73-4B94-B2B8-4A9B7E62B777}" destId="{0531634F-230E-408B-87B3-664E61CDAE19}" srcOrd="0" destOrd="0" presId="urn:microsoft.com/office/officeart/2005/8/layout/vProcess5"/>
    <dgm:cxn modelId="{8A328185-D7C6-459D-8005-101EA47A57C0}" type="presParOf" srcId="{7790107E-FB73-4B94-B2B8-4A9B7E62B777}" destId="{A1D1FA5A-85CE-4343-AFCB-E6588AF6082B}" srcOrd="1" destOrd="0" presId="urn:microsoft.com/office/officeart/2005/8/layout/vProcess5"/>
    <dgm:cxn modelId="{9415E456-7294-4335-A5E8-7F9D5761B3B2}" type="presParOf" srcId="{7790107E-FB73-4B94-B2B8-4A9B7E62B777}" destId="{7E958933-C118-49A3-95D5-B9FD6EEC9F23}" srcOrd="2" destOrd="0" presId="urn:microsoft.com/office/officeart/2005/8/layout/vProcess5"/>
    <dgm:cxn modelId="{9667E98C-FD27-41A1-84DE-6FEEDFFAD3A3}" type="presParOf" srcId="{7790107E-FB73-4B94-B2B8-4A9B7E62B777}" destId="{E0816170-A8C3-4C72-8711-E19E96A95597}" srcOrd="3" destOrd="0" presId="urn:microsoft.com/office/officeart/2005/8/layout/vProcess5"/>
    <dgm:cxn modelId="{B6E84B43-3F7F-4C9D-A8E9-CE8133ABC479}" type="presParOf" srcId="{7790107E-FB73-4B94-B2B8-4A9B7E62B777}" destId="{32ED496D-67D9-4A9D-BFE4-4BCAAC3DA32B}" srcOrd="4" destOrd="0" presId="urn:microsoft.com/office/officeart/2005/8/layout/vProcess5"/>
    <dgm:cxn modelId="{E2E604D2-5D77-493B-8184-A82864C64BBC}" type="presParOf" srcId="{7790107E-FB73-4B94-B2B8-4A9B7E62B777}" destId="{2EDFF41B-D09D-4612-B7EE-8659F4474D69}" srcOrd="5" destOrd="0" presId="urn:microsoft.com/office/officeart/2005/8/layout/vProcess5"/>
    <dgm:cxn modelId="{9005E0AC-B303-42F7-96F9-DBBA4D38832D}" type="presParOf" srcId="{7790107E-FB73-4B94-B2B8-4A9B7E62B777}" destId="{0C2473AF-ACAA-4767-A5B9-53D4809A0847}" srcOrd="6" destOrd="0" presId="urn:microsoft.com/office/officeart/2005/8/layout/vProcess5"/>
    <dgm:cxn modelId="{042A539D-6369-44B6-B07C-A08C9932089C}" type="presParOf" srcId="{7790107E-FB73-4B94-B2B8-4A9B7E62B777}" destId="{8470FA26-F41F-457E-B989-91A6204F0555}" srcOrd="7" destOrd="0" presId="urn:microsoft.com/office/officeart/2005/8/layout/vProcess5"/>
    <dgm:cxn modelId="{282E3867-9690-43C0-BB38-F55980D763E3}" type="presParOf" srcId="{7790107E-FB73-4B94-B2B8-4A9B7E62B777}" destId="{76E90A43-7F9E-4174-81E4-9BCD4B3CCFC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A34E9-54CD-4BF7-9516-7543A872E61D}">
      <dsp:nvSpPr>
        <dsp:cNvPr id="0" name=""/>
        <dsp:cNvSpPr/>
      </dsp:nvSpPr>
      <dsp:spPr>
        <a:xfrm>
          <a:off x="0" y="50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880AAF-E0B5-4D1F-8022-D3B01CFFD6F7}">
      <dsp:nvSpPr>
        <dsp:cNvPr id="0" name=""/>
        <dsp:cNvSpPr/>
      </dsp:nvSpPr>
      <dsp:spPr>
        <a:xfrm>
          <a:off x="209416" y="156266"/>
          <a:ext cx="380756" cy="380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1B36BA-C7CD-42CC-B3CF-D63CA6EAD999}">
      <dsp:nvSpPr>
        <dsp:cNvPr id="0" name=""/>
        <dsp:cNvSpPr/>
      </dsp:nvSpPr>
      <dsp:spPr>
        <a:xfrm>
          <a:off x="799588" y="50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cs typeface="Calibri"/>
            </a:rPr>
            <a:t>Brief recap about our index </a:t>
          </a:r>
          <a:endParaRPr lang="en-US" sz="1600" b="0" i="0" u="none" strike="noStrike" kern="1200" cap="none" baseline="0" noProof="0">
            <a:solidFill>
              <a:srgbClr val="010000"/>
            </a:solidFill>
            <a:latin typeface="Calibri"/>
            <a:cs typeface="Calibri"/>
          </a:endParaRPr>
        </a:p>
      </dsp:txBody>
      <dsp:txXfrm>
        <a:off x="799588" y="502"/>
        <a:ext cx="5714015" cy="692284"/>
      </dsp:txXfrm>
    </dsp:sp>
    <dsp:sp modelId="{CFB37403-2369-4614-B95D-A5AC033F332C}">
      <dsp:nvSpPr>
        <dsp:cNvPr id="0" name=""/>
        <dsp:cNvSpPr/>
      </dsp:nvSpPr>
      <dsp:spPr>
        <a:xfrm>
          <a:off x="0" y="86585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E00D6C-050F-41F3-AEED-F10296F0F7F6}">
      <dsp:nvSpPr>
        <dsp:cNvPr id="0" name=""/>
        <dsp:cNvSpPr/>
      </dsp:nvSpPr>
      <dsp:spPr>
        <a:xfrm>
          <a:off x="209416" y="1021622"/>
          <a:ext cx="380756" cy="380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C47CD5-4502-41BE-A9D8-D5BF1016CF0B}">
      <dsp:nvSpPr>
        <dsp:cNvPr id="0" name=""/>
        <dsp:cNvSpPr/>
      </dsp:nvSpPr>
      <dsp:spPr>
        <a:xfrm>
          <a:off x="799588" y="86585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cs typeface="Calibri"/>
            </a:rPr>
            <a:t>Handling missing values - KNN imputation</a:t>
          </a:r>
        </a:p>
      </dsp:txBody>
      <dsp:txXfrm>
        <a:off x="799588" y="865858"/>
        <a:ext cx="5714015" cy="692284"/>
      </dsp:txXfrm>
    </dsp:sp>
    <dsp:sp modelId="{6B3C05EB-C4EA-4A32-A97C-5459B4564154}">
      <dsp:nvSpPr>
        <dsp:cNvPr id="0" name=""/>
        <dsp:cNvSpPr/>
      </dsp:nvSpPr>
      <dsp:spPr>
        <a:xfrm>
          <a:off x="0" y="1731214"/>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E439A7-0AC0-4F20-BFBB-3C708E074D68}">
      <dsp:nvSpPr>
        <dsp:cNvPr id="0" name=""/>
        <dsp:cNvSpPr/>
      </dsp:nvSpPr>
      <dsp:spPr>
        <a:xfrm>
          <a:off x="209416" y="1886978"/>
          <a:ext cx="380756" cy="380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CB5793-0627-483B-9243-3FDDA8DF9C90}">
      <dsp:nvSpPr>
        <dsp:cNvPr id="0" name=""/>
        <dsp:cNvSpPr/>
      </dsp:nvSpPr>
      <dsp:spPr>
        <a:xfrm>
          <a:off x="799588" y="1731214"/>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cs typeface="Calibri"/>
            </a:rPr>
            <a:t>Changes in our variables</a:t>
          </a:r>
        </a:p>
      </dsp:txBody>
      <dsp:txXfrm>
        <a:off x="799588" y="1731214"/>
        <a:ext cx="5714015" cy="692284"/>
      </dsp:txXfrm>
    </dsp:sp>
    <dsp:sp modelId="{24ED1E28-2C67-4292-954D-F02EA43B6694}">
      <dsp:nvSpPr>
        <dsp:cNvPr id="0" name=""/>
        <dsp:cNvSpPr/>
      </dsp:nvSpPr>
      <dsp:spPr>
        <a:xfrm>
          <a:off x="0" y="2596570"/>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B90F1F-7C6B-47D9-B055-C1C286EBBECC}">
      <dsp:nvSpPr>
        <dsp:cNvPr id="0" name=""/>
        <dsp:cNvSpPr/>
      </dsp:nvSpPr>
      <dsp:spPr>
        <a:xfrm>
          <a:off x="209416" y="2752334"/>
          <a:ext cx="380756" cy="3807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9707B2-0316-4C9C-B494-7E3882C2734D}">
      <dsp:nvSpPr>
        <dsp:cNvPr id="0" name=""/>
        <dsp:cNvSpPr/>
      </dsp:nvSpPr>
      <dsp:spPr>
        <a:xfrm>
          <a:off x="799588" y="2596570"/>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cs typeface="Calibri"/>
            </a:rPr>
            <a:t>Weighting method 1 &amp; 2</a:t>
          </a:r>
        </a:p>
      </dsp:txBody>
      <dsp:txXfrm>
        <a:off x="799588" y="2596570"/>
        <a:ext cx="5714015" cy="692284"/>
      </dsp:txXfrm>
    </dsp:sp>
    <dsp:sp modelId="{9984A2AD-88D8-4006-B6E9-98D7F0559A20}">
      <dsp:nvSpPr>
        <dsp:cNvPr id="0" name=""/>
        <dsp:cNvSpPr/>
      </dsp:nvSpPr>
      <dsp:spPr>
        <a:xfrm>
          <a:off x="0" y="3461926"/>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5DC16-C07B-4E85-BCAA-E08A742997CD}">
      <dsp:nvSpPr>
        <dsp:cNvPr id="0" name=""/>
        <dsp:cNvSpPr/>
      </dsp:nvSpPr>
      <dsp:spPr>
        <a:xfrm>
          <a:off x="209416" y="3617690"/>
          <a:ext cx="380756" cy="380756"/>
        </a:xfrm>
        <a:prstGeom prst="rect">
          <a:avLst/>
        </a:prstGeom>
        <a:solidFill>
          <a:schemeClr val="accent5">
            <a:hueOff val="-4505695"/>
            <a:satOff val="-11613"/>
            <a:lumOff val="-7843"/>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AE854-736F-419E-8B41-477A8D93E93F}">
      <dsp:nvSpPr>
        <dsp:cNvPr id="0" name=""/>
        <dsp:cNvSpPr/>
      </dsp:nvSpPr>
      <dsp:spPr>
        <a:xfrm>
          <a:off x="799588" y="3461926"/>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cs typeface="Calibri"/>
            </a:rPr>
            <a:t>Model selection</a:t>
          </a:r>
        </a:p>
      </dsp:txBody>
      <dsp:txXfrm>
        <a:off x="799588" y="3461926"/>
        <a:ext cx="5714015" cy="692284"/>
      </dsp:txXfrm>
    </dsp:sp>
    <dsp:sp modelId="{525506AD-ECDD-4DF2-AE4E-6F54E2BA684D}">
      <dsp:nvSpPr>
        <dsp:cNvPr id="0" name=""/>
        <dsp:cNvSpPr/>
      </dsp:nvSpPr>
      <dsp:spPr>
        <a:xfrm>
          <a:off x="0" y="432728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18B49B-D468-4C17-B2A4-F7B8E3E6B1FE}">
      <dsp:nvSpPr>
        <dsp:cNvPr id="0" name=""/>
        <dsp:cNvSpPr/>
      </dsp:nvSpPr>
      <dsp:spPr>
        <a:xfrm>
          <a:off x="209416" y="4483046"/>
          <a:ext cx="380756" cy="3807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FA3B99-1427-4F50-BB15-E935D6554346}">
      <dsp:nvSpPr>
        <dsp:cNvPr id="0" name=""/>
        <dsp:cNvSpPr/>
      </dsp:nvSpPr>
      <dsp:spPr>
        <a:xfrm>
          <a:off x="799588" y="432728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cs typeface="Calibri"/>
            </a:rPr>
            <a:t>Index visualization</a:t>
          </a:r>
        </a:p>
      </dsp:txBody>
      <dsp:txXfrm>
        <a:off x="799588" y="4327282"/>
        <a:ext cx="5714015" cy="692284"/>
      </dsp:txXfrm>
    </dsp:sp>
    <dsp:sp modelId="{EA087E81-DF4B-4849-BBBD-EE9FE56799F5}">
      <dsp:nvSpPr>
        <dsp:cNvPr id="0" name=""/>
        <dsp:cNvSpPr/>
      </dsp:nvSpPr>
      <dsp:spPr>
        <a:xfrm>
          <a:off x="0" y="519263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1B7D07-EB32-41AA-B2FE-77B0BA6E94B2}">
      <dsp:nvSpPr>
        <dsp:cNvPr id="0" name=""/>
        <dsp:cNvSpPr/>
      </dsp:nvSpPr>
      <dsp:spPr>
        <a:xfrm>
          <a:off x="209416" y="5348402"/>
          <a:ext cx="380756" cy="3807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D73B67-8131-45B8-9151-6C4A5E50F497}">
      <dsp:nvSpPr>
        <dsp:cNvPr id="0" name=""/>
        <dsp:cNvSpPr/>
      </dsp:nvSpPr>
      <dsp:spPr>
        <a:xfrm>
          <a:off x="799588" y="519263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a:latin typeface="Calibri"/>
              <a:cs typeface="Calibri"/>
            </a:rPr>
            <a:t>Conclusion</a:t>
          </a:r>
        </a:p>
      </dsp:txBody>
      <dsp:txXfrm>
        <a:off x="799588" y="5192638"/>
        <a:ext cx="5714015" cy="692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E6F4E-DFE5-40C9-8383-62C81D47F67B}">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D04291-7F17-4840-9E07-43289A2D021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8BA806-2BE5-483B-99FA-EFD0F2AC74C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US" sz="1800" kern="1200"/>
            <a:t>Sub-index: Education </a:t>
          </a:r>
        </a:p>
      </dsp:txBody>
      <dsp:txXfrm>
        <a:off x="1435590" y="531"/>
        <a:ext cx="9080009" cy="1242935"/>
      </dsp:txXfrm>
    </dsp:sp>
    <dsp:sp modelId="{0F1B8299-54B7-4DC3-9926-C8EBE46A392E}">
      <dsp:nvSpPr>
        <dsp:cNvPr id="0" name=""/>
        <dsp:cNvSpPr/>
      </dsp:nvSpPr>
      <dsp:spPr>
        <a:xfrm>
          <a:off x="0" y="1554201"/>
          <a:ext cx="10515600" cy="1242935"/>
        </a:xfrm>
        <a:prstGeom prst="roundRect">
          <a:avLst>
            <a:gd name="adj" fmla="val 1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dsp:style>
    </dsp:sp>
    <dsp:sp modelId="{6D854EAC-ABC5-407B-B329-242A57DCD4B1}">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DDEF76-0230-4D45-AB51-B7AA001919E8}">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US" sz="1800" kern="1200"/>
            <a:t>1175 Census tracts in total</a:t>
          </a:r>
        </a:p>
      </dsp:txBody>
      <dsp:txXfrm>
        <a:off x="1435590" y="1554201"/>
        <a:ext cx="9080009" cy="1242935"/>
      </dsp:txXfrm>
    </dsp:sp>
    <dsp:sp modelId="{19EFA9C7-854D-4500-BFCE-8EBDEB09B6D5}">
      <dsp:nvSpPr>
        <dsp:cNvPr id="0" name=""/>
        <dsp:cNvSpPr/>
      </dsp:nvSpPr>
      <dsp:spPr>
        <a:xfrm>
          <a:off x="0" y="3107870"/>
          <a:ext cx="10515600" cy="1242935"/>
        </a:xfrm>
        <a:prstGeom prst="roundRect">
          <a:avLst>
            <a:gd name="adj" fmla="val 1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187EFC80-89DE-458E-B646-FEA5C8749BEB}">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ACBF83-1EFC-41D3-BF65-A5FD25A22627}">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US" sz="1800" kern="1200"/>
            <a:t>Original 11 indicators: High-quality ECE centers, ECE enrollment, 3rd Reading Proficiency, 3rd Math Proficiency, School Poverty, Adult Education attainment, Student Teacher Ratio, In-married couple families, Free Lunch Ratio, Reduced Lunch Ratio, Title I School.</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BCF04-BA4E-439E-A297-995D97E7635E}">
      <dsp:nvSpPr>
        <dsp:cNvPr id="0" name=""/>
        <dsp:cNvSpPr/>
      </dsp:nvSpPr>
      <dsp:spPr>
        <a:xfrm rot="5400000">
          <a:off x="6301351" y="-2303368"/>
          <a:ext cx="1698512" cy="672998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High School Graduate %, Some College %, Associates Degree %, Bachelor's Degree % and Graduate Degree or Higher %</a:t>
          </a:r>
        </a:p>
        <a:p>
          <a:pPr marL="228600" lvl="1" indent="-228600" algn="l" defTabSz="889000">
            <a:lnSpc>
              <a:spcPct val="90000"/>
            </a:lnSpc>
            <a:spcBef>
              <a:spcPct val="0"/>
            </a:spcBef>
            <a:spcAft>
              <a:spcPct val="15000"/>
            </a:spcAft>
            <a:buChar char="•"/>
          </a:pPr>
          <a:r>
            <a:rPr lang="en-US" sz="2000" kern="1200" dirty="0"/>
            <a:t>Combined into: Bachelor's Degree or Higher % &amp; High School Graduate %</a:t>
          </a:r>
        </a:p>
      </dsp:txBody>
      <dsp:txXfrm rot="-5400000">
        <a:off x="3785616" y="295282"/>
        <a:ext cx="6647069" cy="1532682"/>
      </dsp:txXfrm>
    </dsp:sp>
    <dsp:sp modelId="{39078622-92ED-475A-AFC0-F3DDEBD45B54}">
      <dsp:nvSpPr>
        <dsp:cNvPr id="0" name=""/>
        <dsp:cNvSpPr/>
      </dsp:nvSpPr>
      <dsp:spPr>
        <a:xfrm>
          <a:off x="0" y="53"/>
          <a:ext cx="3785616" cy="21231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en-US" sz="6000" kern="1200" dirty="0"/>
            <a:t>Added: </a:t>
          </a:r>
        </a:p>
      </dsp:txBody>
      <dsp:txXfrm>
        <a:off x="103643" y="103696"/>
        <a:ext cx="3578330" cy="1915854"/>
      </dsp:txXfrm>
    </dsp:sp>
    <dsp:sp modelId="{99BC8743-5E2C-4D95-A0B4-8576ED54F663}">
      <dsp:nvSpPr>
        <dsp:cNvPr id="0" name=""/>
        <dsp:cNvSpPr/>
      </dsp:nvSpPr>
      <dsp:spPr>
        <a:xfrm rot="5400000">
          <a:off x="6301351" y="-74071"/>
          <a:ext cx="1698512" cy="6729984"/>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 Adult Education attainment</a:t>
          </a:r>
        </a:p>
      </dsp:txBody>
      <dsp:txXfrm rot="-5400000">
        <a:off x="3785616" y="2524579"/>
        <a:ext cx="6647069" cy="1532682"/>
      </dsp:txXfrm>
    </dsp:sp>
    <dsp:sp modelId="{4B337096-881E-42E9-8B82-A358C180D624}">
      <dsp:nvSpPr>
        <dsp:cNvPr id="0" name=""/>
        <dsp:cNvSpPr/>
      </dsp:nvSpPr>
      <dsp:spPr>
        <a:xfrm>
          <a:off x="0" y="2229350"/>
          <a:ext cx="3785616" cy="21231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en-US" sz="6000" kern="1200" dirty="0"/>
            <a:t>Dropped:</a:t>
          </a:r>
        </a:p>
      </dsp:txBody>
      <dsp:txXfrm>
        <a:off x="103643" y="2332993"/>
        <a:ext cx="3578330" cy="19158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8DC31-1812-4D24-98EF-4794503CE764}">
      <dsp:nvSpPr>
        <dsp:cNvPr id="0" name=""/>
        <dsp:cNvSpPr/>
      </dsp:nvSpPr>
      <dsp:spPr>
        <a:xfrm>
          <a:off x="3080" y="587032"/>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Scaled all the variables to get Z score.</a:t>
          </a:r>
        </a:p>
      </dsp:txBody>
      <dsp:txXfrm>
        <a:off x="3080" y="587032"/>
        <a:ext cx="2444055" cy="1466433"/>
      </dsp:txXfrm>
    </dsp:sp>
    <dsp:sp modelId="{473AD7B6-535A-46EA-86C7-C1307AE52304}">
      <dsp:nvSpPr>
        <dsp:cNvPr id="0" name=""/>
        <dsp:cNvSpPr/>
      </dsp:nvSpPr>
      <dsp:spPr>
        <a:xfrm>
          <a:off x="2691541" y="587032"/>
          <a:ext cx="2444055" cy="1466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Removed outliers before running the regression</a:t>
          </a:r>
        </a:p>
      </dsp:txBody>
      <dsp:txXfrm>
        <a:off x="2691541" y="587032"/>
        <a:ext cx="2444055" cy="1466433"/>
      </dsp:txXfrm>
    </dsp:sp>
    <dsp:sp modelId="{34268BC2-CF27-4445-BDFE-4075A6D9235E}">
      <dsp:nvSpPr>
        <dsp:cNvPr id="0" name=""/>
        <dsp:cNvSpPr/>
      </dsp:nvSpPr>
      <dsp:spPr>
        <a:xfrm>
          <a:off x="5380002" y="587032"/>
          <a:ext cx="2444055" cy="146643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Regressed all independent variables with 4 target variables one by one</a:t>
          </a:r>
          <a:r>
            <a:rPr lang="en-US" sz="1800" kern="1200">
              <a:latin typeface="Calibri Light" panose="020F0302020204030204"/>
            </a:rPr>
            <a:t> post checking for collinearity</a:t>
          </a:r>
          <a:endParaRPr lang="en-US" sz="1800" kern="1200"/>
        </a:p>
      </dsp:txBody>
      <dsp:txXfrm>
        <a:off x="5380002" y="587032"/>
        <a:ext cx="2444055" cy="1466433"/>
      </dsp:txXfrm>
    </dsp:sp>
    <dsp:sp modelId="{3B95EC0E-4036-4780-92F3-79ACC39ECA64}">
      <dsp:nvSpPr>
        <dsp:cNvPr id="0" name=""/>
        <dsp:cNvSpPr/>
      </dsp:nvSpPr>
      <dsp:spPr>
        <a:xfrm>
          <a:off x="8068463" y="587032"/>
          <a:ext cx="2444055" cy="14664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Achieved 70% Rsqr. Removed</a:t>
          </a:r>
          <a:r>
            <a:rPr lang="en-US" sz="1800" kern="1200"/>
            <a:t> the non-significant coefficients having P value&gt;.05</a:t>
          </a:r>
        </a:p>
      </dsp:txBody>
      <dsp:txXfrm>
        <a:off x="8068463" y="587032"/>
        <a:ext cx="2444055" cy="1466433"/>
      </dsp:txXfrm>
    </dsp:sp>
    <dsp:sp modelId="{562A6E3E-3B03-460E-89F4-56547CF2D9DE}">
      <dsp:nvSpPr>
        <dsp:cNvPr id="0" name=""/>
        <dsp:cNvSpPr/>
      </dsp:nvSpPr>
      <dsp:spPr>
        <a:xfrm>
          <a:off x="3080" y="2297871"/>
          <a:ext cx="2444055" cy="14664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Averaged the coefficients from 4 regression to calculated final weight for each coefficient.</a:t>
          </a:r>
        </a:p>
      </dsp:txBody>
      <dsp:txXfrm>
        <a:off x="3080" y="2297871"/>
        <a:ext cx="2444055" cy="1466433"/>
      </dsp:txXfrm>
    </dsp:sp>
    <dsp:sp modelId="{F4736CDC-3D9B-4B00-9688-A713636CAECC}">
      <dsp:nvSpPr>
        <dsp:cNvPr id="0" name=""/>
        <dsp:cNvSpPr/>
      </dsp:nvSpPr>
      <dsp:spPr>
        <a:xfrm>
          <a:off x="2691541" y="2297871"/>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Multiplied Independent variables with weights to calculate index.</a:t>
          </a:r>
        </a:p>
      </dsp:txBody>
      <dsp:txXfrm>
        <a:off x="2691541" y="2297871"/>
        <a:ext cx="2444055" cy="1466433"/>
      </dsp:txXfrm>
    </dsp:sp>
    <dsp:sp modelId="{DB3EAAC2-94B5-481B-8B7E-94C5D1E097B0}">
      <dsp:nvSpPr>
        <dsp:cNvPr id="0" name=""/>
        <dsp:cNvSpPr/>
      </dsp:nvSpPr>
      <dsp:spPr>
        <a:xfrm>
          <a:off x="5380002" y="2297871"/>
          <a:ext cx="2444055" cy="1466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Scaled the index from 1 to 100 using (X-Min/Range)*100</a:t>
          </a:r>
        </a:p>
      </dsp:txBody>
      <dsp:txXfrm>
        <a:off x="5380002" y="2297871"/>
        <a:ext cx="2444055" cy="1466433"/>
      </dsp:txXfrm>
    </dsp:sp>
    <dsp:sp modelId="{04114C1C-E159-46D7-992D-527652F98B2A}">
      <dsp:nvSpPr>
        <dsp:cNvPr id="0" name=""/>
        <dsp:cNvSpPr/>
      </dsp:nvSpPr>
      <dsp:spPr>
        <a:xfrm>
          <a:off x="8068463" y="2297871"/>
          <a:ext cx="2444055" cy="146643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i="1" kern="1200"/>
            <a:t>*Refer  "Project summary" for further details</a:t>
          </a:r>
          <a:endParaRPr lang="en-US" sz="1800" kern="1200"/>
        </a:p>
      </dsp:txBody>
      <dsp:txXfrm>
        <a:off x="8068463" y="2297871"/>
        <a:ext cx="2444055" cy="14664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1FA5A-85CE-4343-AFCB-E6588AF6082B}">
      <dsp:nvSpPr>
        <dsp:cNvPr id="0" name=""/>
        <dsp:cNvSpPr/>
      </dsp:nvSpPr>
      <dsp:spPr>
        <a:xfrm>
          <a:off x="0" y="0"/>
          <a:ext cx="9271366" cy="122847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Post-Secondary education, Reading/Math proficiency, Title1 School and ECE enrollments are positive  contributors to Education Index.</a:t>
          </a:r>
        </a:p>
      </dsp:txBody>
      <dsp:txXfrm>
        <a:off x="35981" y="35981"/>
        <a:ext cx="7945743" cy="1156514"/>
      </dsp:txXfrm>
    </dsp:sp>
    <dsp:sp modelId="{7E958933-C118-49A3-95D5-B9FD6EEC9F23}">
      <dsp:nvSpPr>
        <dsp:cNvPr id="0" name=""/>
        <dsp:cNvSpPr/>
      </dsp:nvSpPr>
      <dsp:spPr>
        <a:xfrm>
          <a:off x="818061" y="1433223"/>
          <a:ext cx="9271366" cy="122847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High school graduation was expected to contribute heavily to education index but was not the case. Post-secondary education was the biggest contributor instead.</a:t>
          </a:r>
        </a:p>
      </dsp:txBody>
      <dsp:txXfrm>
        <a:off x="854042" y="1469204"/>
        <a:ext cx="7582832" cy="1156514"/>
      </dsp:txXfrm>
    </dsp:sp>
    <dsp:sp modelId="{E0816170-A8C3-4C72-8711-E19E96A95597}">
      <dsp:nvSpPr>
        <dsp:cNvPr id="0" name=""/>
        <dsp:cNvSpPr/>
      </dsp:nvSpPr>
      <dsp:spPr>
        <a:xfrm>
          <a:off x="1636123" y="2866446"/>
          <a:ext cx="9271366" cy="122847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Index can be made more relevant using  2020 Census data.</a:t>
          </a:r>
        </a:p>
      </dsp:txBody>
      <dsp:txXfrm>
        <a:off x="1672104" y="2902427"/>
        <a:ext cx="7582832" cy="1156514"/>
      </dsp:txXfrm>
    </dsp:sp>
    <dsp:sp modelId="{32ED496D-67D9-4A9D-BFE4-4BCAAC3DA32B}">
      <dsp:nvSpPr>
        <dsp:cNvPr id="0" name=""/>
        <dsp:cNvSpPr/>
      </dsp:nvSpPr>
      <dsp:spPr>
        <a:xfrm>
          <a:off x="8472856" y="931594"/>
          <a:ext cx="798509" cy="79850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52521" y="931594"/>
        <a:ext cx="439179" cy="600878"/>
      </dsp:txXfrm>
    </dsp:sp>
    <dsp:sp modelId="{2EDFF41B-D09D-4612-B7EE-8659F4474D69}">
      <dsp:nvSpPr>
        <dsp:cNvPr id="0" name=""/>
        <dsp:cNvSpPr/>
      </dsp:nvSpPr>
      <dsp:spPr>
        <a:xfrm>
          <a:off x="9290918" y="2356628"/>
          <a:ext cx="798509" cy="798509"/>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470583" y="2356628"/>
        <a:ext cx="439179" cy="60087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64EE95F-834E-4DCA-8B69-AC85C70B7826}"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43230-9F53-4999-83B9-A726BAC7F2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074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4EE95F-834E-4DCA-8B69-AC85C70B7826}"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43230-9F53-4999-83B9-A726BAC7F20C}" type="slidenum">
              <a:rPr lang="en-US" smtClean="0"/>
              <a:t>‹#›</a:t>
            </a:fld>
            <a:endParaRPr lang="en-US"/>
          </a:p>
        </p:txBody>
      </p:sp>
    </p:spTree>
    <p:extLst>
      <p:ext uri="{BB962C8B-B14F-4D97-AF65-F5344CB8AC3E}">
        <p14:creationId xmlns:p14="http://schemas.microsoft.com/office/powerpoint/2010/main" val="2773265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EE95F-834E-4DCA-8B69-AC85C70B7826}"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43230-9F53-4999-83B9-A726BAC7F2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602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4EE95F-834E-4DCA-8B69-AC85C70B7826}"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43230-9F53-4999-83B9-A726BAC7F20C}" type="slidenum">
              <a:rPr lang="en-US" smtClean="0"/>
              <a:t>‹#›</a:t>
            </a:fld>
            <a:endParaRPr lang="en-US"/>
          </a:p>
        </p:txBody>
      </p:sp>
    </p:spTree>
    <p:extLst>
      <p:ext uri="{BB962C8B-B14F-4D97-AF65-F5344CB8AC3E}">
        <p14:creationId xmlns:p14="http://schemas.microsoft.com/office/powerpoint/2010/main" val="371161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4EE95F-834E-4DCA-8B69-AC85C70B7826}"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143230-9F53-4999-83B9-A726BAC7F20C}" type="slidenum">
              <a:rPr lang="en-US" smtClean="0"/>
              <a:t>‹#›</a:t>
            </a:fld>
            <a:endParaRPr lang="en-US"/>
          </a:p>
        </p:txBody>
      </p:sp>
    </p:spTree>
    <p:extLst>
      <p:ext uri="{BB962C8B-B14F-4D97-AF65-F5344CB8AC3E}">
        <p14:creationId xmlns:p14="http://schemas.microsoft.com/office/powerpoint/2010/main" val="3123343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4EE95F-834E-4DCA-8B69-AC85C70B7826}"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143230-9F53-4999-83B9-A726BAC7F20C}" type="slidenum">
              <a:rPr lang="en-US" smtClean="0"/>
              <a:t>‹#›</a:t>
            </a:fld>
            <a:endParaRPr lang="en-US"/>
          </a:p>
        </p:txBody>
      </p:sp>
    </p:spTree>
    <p:extLst>
      <p:ext uri="{BB962C8B-B14F-4D97-AF65-F5344CB8AC3E}">
        <p14:creationId xmlns:p14="http://schemas.microsoft.com/office/powerpoint/2010/main" val="5944129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4EE95F-834E-4DCA-8B69-AC85C70B7826}" type="datetimeFigureOut">
              <a:rPr lang="en-US" smtClean="0"/>
              <a:t>4/28/2020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3143230-9F53-4999-83B9-A726BAC7F20C}" type="slidenum">
              <a:rPr lang="en-US" smtClean="0"/>
              <a:t>‹#›</a:t>
            </a:fld>
            <a:endParaRPr lang="en-US"/>
          </a:p>
        </p:txBody>
      </p:sp>
    </p:spTree>
    <p:extLst>
      <p:ext uri="{BB962C8B-B14F-4D97-AF65-F5344CB8AC3E}">
        <p14:creationId xmlns:p14="http://schemas.microsoft.com/office/powerpoint/2010/main" val="3800711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4EE95F-834E-4DCA-8B69-AC85C70B7826}" type="datetimeFigureOut">
              <a:rPr lang="en-US" smtClean="0"/>
              <a:t>4/28/2020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143230-9F53-4999-83B9-A726BAC7F20C}" type="slidenum">
              <a:rPr lang="en-US" smtClean="0"/>
              <a:t>‹#›</a:t>
            </a:fld>
            <a:endParaRPr lang="en-US"/>
          </a:p>
        </p:txBody>
      </p:sp>
    </p:spTree>
    <p:extLst>
      <p:ext uri="{BB962C8B-B14F-4D97-AF65-F5344CB8AC3E}">
        <p14:creationId xmlns:p14="http://schemas.microsoft.com/office/powerpoint/2010/main" val="1551081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4EE95F-834E-4DCA-8B69-AC85C70B7826}"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43230-9F53-4999-83B9-A726BAC7F20C}" type="slidenum">
              <a:rPr lang="en-US" smtClean="0"/>
              <a:t>‹#›</a:t>
            </a:fld>
            <a:endParaRPr lang="en-US"/>
          </a:p>
        </p:txBody>
      </p:sp>
    </p:spTree>
    <p:extLst>
      <p:ext uri="{BB962C8B-B14F-4D97-AF65-F5344CB8AC3E}">
        <p14:creationId xmlns:p14="http://schemas.microsoft.com/office/powerpoint/2010/main" val="1016276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4EE95F-834E-4DCA-8B69-AC85C70B7826}"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43230-9F53-4999-83B9-A726BAC7F20C}" type="slidenum">
              <a:rPr lang="en-US" smtClean="0"/>
              <a:t>‹#›</a:t>
            </a:fld>
            <a:endParaRPr lang="en-US"/>
          </a:p>
        </p:txBody>
      </p:sp>
    </p:spTree>
    <p:extLst>
      <p:ext uri="{BB962C8B-B14F-4D97-AF65-F5344CB8AC3E}">
        <p14:creationId xmlns:p14="http://schemas.microsoft.com/office/powerpoint/2010/main" val="28467525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4EE95F-834E-4DCA-8B69-AC85C70B7826}"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43230-9F53-4999-83B9-A726BAC7F20C}" type="slidenum">
              <a:rPr lang="en-US" smtClean="0"/>
              <a:t>‹#›</a:t>
            </a:fld>
            <a:endParaRPr lang="en-US"/>
          </a:p>
        </p:txBody>
      </p:sp>
    </p:spTree>
    <p:extLst>
      <p:ext uri="{BB962C8B-B14F-4D97-AF65-F5344CB8AC3E}">
        <p14:creationId xmlns:p14="http://schemas.microsoft.com/office/powerpoint/2010/main" val="74082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4EE95F-834E-4DCA-8B69-AC85C70B7826}" type="datetimeFigureOut">
              <a:rPr lang="en-US" smtClean="0"/>
              <a:t>4/28/2020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143230-9F53-4999-83B9-A726BAC7F20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20976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9A77A2-98E8-477A-9B67-696529719B43}"/>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5000">
                <a:solidFill>
                  <a:schemeClr val="accent1"/>
                </a:solidFill>
                <a:ea typeface="+mj-lt"/>
                <a:cs typeface="+mj-lt"/>
              </a:rPr>
              <a:t>BUAN 6390</a:t>
            </a:r>
            <a:br>
              <a:rPr lang="en-US" sz="5000">
                <a:ea typeface="+mj-lt"/>
                <a:cs typeface="+mj-lt"/>
              </a:rPr>
            </a:br>
            <a:r>
              <a:rPr lang="en-US" sz="5000">
                <a:solidFill>
                  <a:schemeClr val="accent1"/>
                </a:solidFill>
                <a:ea typeface="+mj-lt"/>
                <a:cs typeface="+mj-lt"/>
              </a:rPr>
              <a:t>ANALYTICS PRACTICUM</a:t>
            </a:r>
            <a:endParaRPr lang="en-US" sz="5000">
              <a:solidFill>
                <a:schemeClr val="accent1"/>
              </a:solidFill>
              <a:cs typeface="Calibri Light"/>
            </a:endParaRPr>
          </a:p>
        </p:txBody>
      </p:sp>
      <p:cxnSp>
        <p:nvCxnSpPr>
          <p:cNvPr id="16" name="Straight Connector 15">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D04FE8F1-A008-41D2-9F66-50FBB3AC3682}"/>
              </a:ext>
            </a:extLst>
          </p:cNvPr>
          <p:cNvSpPr txBox="1"/>
          <p:nvPr/>
        </p:nvSpPr>
        <p:spPr>
          <a:xfrm>
            <a:off x="7735229" y="380104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1"/>
                </a:solidFill>
                <a:ea typeface="+mn-lt"/>
                <a:cs typeface="+mn-lt"/>
              </a:rPr>
              <a:t>Final Presentation </a:t>
            </a:r>
            <a:endParaRPr lang="en-US">
              <a:solidFill>
                <a:schemeClr val="accent1"/>
              </a:solidFill>
            </a:endParaRPr>
          </a:p>
          <a:p>
            <a:r>
              <a:rPr lang="en-US">
                <a:solidFill>
                  <a:schemeClr val="accent1"/>
                </a:solidFill>
                <a:ea typeface="+mn-lt"/>
                <a:cs typeface="+mn-lt"/>
              </a:rPr>
              <a:t>Group 1 &amp; Group 6</a:t>
            </a:r>
            <a:endParaRPr lang="en-US">
              <a:solidFill>
                <a:schemeClr val="accent1"/>
              </a:solidFill>
            </a:endParaRPr>
          </a:p>
        </p:txBody>
      </p:sp>
    </p:spTree>
    <p:extLst>
      <p:ext uri="{BB962C8B-B14F-4D97-AF65-F5344CB8AC3E}">
        <p14:creationId xmlns:p14="http://schemas.microsoft.com/office/powerpoint/2010/main" val="3530132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A close up of a map&#10;&#10;Description generated with high confidence">
            <a:extLst>
              <a:ext uri="{FF2B5EF4-FFF2-40B4-BE49-F238E27FC236}">
                <a16:creationId xmlns:a16="http://schemas.microsoft.com/office/drawing/2014/main" id="{C5E7F5DA-4BC8-43A6-8DF3-6F704463DB39}"/>
              </a:ext>
            </a:extLst>
          </p:cNvPr>
          <p:cNvPicPr>
            <a:picLocks noGrp="1" noChangeAspect="1"/>
          </p:cNvPicPr>
          <p:nvPr>
            <p:ph idx="1"/>
          </p:nvPr>
        </p:nvPicPr>
        <p:blipFill rotWithShape="1">
          <a:blip r:embed="rId2"/>
          <a:srcRect/>
          <a:stretch/>
        </p:blipFill>
        <p:spPr>
          <a:xfrm>
            <a:off x="20" y="790765"/>
            <a:ext cx="12191980" cy="6857990"/>
          </a:xfrm>
          <a:prstGeom prst="rect">
            <a:avLst/>
          </a:prstGeom>
        </p:spPr>
      </p:pic>
      <p:sp>
        <p:nvSpPr>
          <p:cNvPr id="46" name="Rectangle 45">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8E054-39E3-4F31-B889-D52234D4B378}"/>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Index Visualization</a:t>
            </a:r>
          </a:p>
        </p:txBody>
      </p:sp>
      <p:cxnSp>
        <p:nvCxnSpPr>
          <p:cNvPr id="48" name="Straight Connector 47">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498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FB6FDE57-5447-42A1-9FC0-5FF63ED577D3}"/>
              </a:ext>
            </a:extLst>
          </p:cNvPr>
          <p:cNvPicPr>
            <a:picLocks noChangeAspect="1"/>
          </p:cNvPicPr>
          <p:nvPr/>
        </p:nvPicPr>
        <p:blipFill rotWithShape="1">
          <a:blip r:embed="rId2">
            <a:duotone>
              <a:schemeClr val="bg2">
                <a:shade val="45000"/>
                <a:satMod val="135000"/>
              </a:schemeClr>
              <a:prstClr val="white"/>
            </a:duotone>
          </a:blip>
          <a:srcRect t="22079" r="9085" b="-7"/>
          <a:stretch/>
        </p:blipFill>
        <p:spPr>
          <a:xfrm>
            <a:off x="20" y="10"/>
            <a:ext cx="12191980" cy="6857990"/>
          </a:xfrm>
          <a:prstGeom prst="rect">
            <a:avLst/>
          </a:prstGeom>
        </p:spPr>
      </p:pic>
      <p:sp>
        <p:nvSpPr>
          <p:cNvPr id="40" name="Rectangle 3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5990C1-66C4-4642-9FF8-8B11B7706C16}"/>
              </a:ext>
            </a:extLst>
          </p:cNvPr>
          <p:cNvSpPr>
            <a:spLocks noGrp="1"/>
          </p:cNvSpPr>
          <p:nvPr>
            <p:ph type="title"/>
          </p:nvPr>
        </p:nvSpPr>
        <p:spPr>
          <a:xfrm>
            <a:off x="838200" y="365125"/>
            <a:ext cx="10515600" cy="1325563"/>
          </a:xfrm>
        </p:spPr>
        <p:txBody>
          <a:bodyPr>
            <a:normAutofit/>
          </a:bodyPr>
          <a:lstStyle/>
          <a:p>
            <a:r>
              <a:rPr lang="en-US">
                <a:ea typeface="+mj-lt"/>
                <a:cs typeface="+mj-lt"/>
              </a:rPr>
              <a:t>Weighting Method 2 – Multivariate  Regression</a:t>
            </a:r>
            <a:endParaRPr lang="en-US"/>
          </a:p>
        </p:txBody>
      </p:sp>
      <p:graphicFrame>
        <p:nvGraphicFramePr>
          <p:cNvPr id="34" name="Content Placeholder 2">
            <a:extLst>
              <a:ext uri="{FF2B5EF4-FFF2-40B4-BE49-F238E27FC236}">
                <a16:creationId xmlns:a16="http://schemas.microsoft.com/office/drawing/2014/main" id="{C56EB355-8A2B-4C04-B58B-352C1BC289D5}"/>
              </a:ext>
            </a:extLst>
          </p:cNvPr>
          <p:cNvGraphicFramePr>
            <a:graphicFrameLocks noGrp="1"/>
          </p:cNvGraphicFramePr>
          <p:nvPr>
            <p:ph idx="1"/>
            <p:extLst>
              <p:ext uri="{D42A27DB-BD31-4B8C-83A1-F6EECF244321}">
                <p14:modId xmlns:p14="http://schemas.microsoft.com/office/powerpoint/2010/main" val="14627497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4864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61">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6" name="Arc 63">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CFAB93-95E8-40AF-A7A6-33CF75250E40}"/>
              </a:ext>
            </a:extLst>
          </p:cNvPr>
          <p:cNvSpPr>
            <a:spLocks noGrp="1"/>
          </p:cNvSpPr>
          <p:nvPr>
            <p:ph type="title"/>
          </p:nvPr>
        </p:nvSpPr>
        <p:spPr>
          <a:xfrm>
            <a:off x="874815" y="2322864"/>
            <a:ext cx="5491090" cy="2387600"/>
          </a:xfrm>
        </p:spPr>
        <p:txBody>
          <a:bodyPr vert="horz" lIns="91440" tIns="45720" rIns="91440" bIns="45720" rtlCol="0" anchor="b">
            <a:normAutofit/>
          </a:bodyPr>
          <a:lstStyle/>
          <a:p>
            <a:r>
              <a:rPr lang="en-US" sz="4700" kern="1200">
                <a:solidFill>
                  <a:schemeClr val="tx1"/>
                </a:solidFill>
                <a:latin typeface="+mj-lt"/>
                <a:ea typeface="+mj-ea"/>
                <a:cs typeface="+mj-cs"/>
              </a:rPr>
              <a:t>Weights of each sub-indicators using Multi Var regression.</a:t>
            </a:r>
          </a:p>
        </p:txBody>
      </p:sp>
      <p:sp>
        <p:nvSpPr>
          <p:cNvPr id="87" name="Rectangle 65">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A995D1B-CF35-4B13-AD38-570AE687063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5" name="Content Placeholder 4">
            <a:extLst>
              <a:ext uri="{FF2B5EF4-FFF2-40B4-BE49-F238E27FC236}">
                <a16:creationId xmlns:a16="http://schemas.microsoft.com/office/drawing/2014/main" id="{EB398E63-98E7-4CAE-B2A4-BDCE96B49ADC}"/>
              </a:ext>
            </a:extLst>
          </p:cNvPr>
          <p:cNvGraphicFramePr>
            <a:graphicFrameLocks noGrp="1"/>
          </p:cNvGraphicFramePr>
          <p:nvPr>
            <p:ph idx="1"/>
            <p:extLst>
              <p:ext uri="{D42A27DB-BD31-4B8C-83A1-F6EECF244321}">
                <p14:modId xmlns:p14="http://schemas.microsoft.com/office/powerpoint/2010/main" val="1697942872"/>
              </p:ext>
            </p:extLst>
          </p:nvPr>
        </p:nvGraphicFramePr>
        <p:xfrm>
          <a:off x="6401571" y="665005"/>
          <a:ext cx="4876795" cy="6139664"/>
        </p:xfrm>
        <a:graphic>
          <a:graphicData uri="http://schemas.openxmlformats.org/drawingml/2006/table">
            <a:tbl>
              <a:tblPr firstRow="1" bandRow="1">
                <a:noFill/>
                <a:tableStyleId>{8799B23B-EC83-4686-B30A-512413B5E67A}</a:tableStyleId>
              </a:tblPr>
              <a:tblGrid>
                <a:gridCol w="2022230">
                  <a:extLst>
                    <a:ext uri="{9D8B030D-6E8A-4147-A177-3AD203B41FA5}">
                      <a16:colId xmlns:a16="http://schemas.microsoft.com/office/drawing/2014/main" val="1079606659"/>
                    </a:ext>
                  </a:extLst>
                </a:gridCol>
                <a:gridCol w="1343938">
                  <a:extLst>
                    <a:ext uri="{9D8B030D-6E8A-4147-A177-3AD203B41FA5}">
                      <a16:colId xmlns:a16="http://schemas.microsoft.com/office/drawing/2014/main" val="360366212"/>
                    </a:ext>
                  </a:extLst>
                </a:gridCol>
                <a:gridCol w="1510627">
                  <a:extLst>
                    <a:ext uri="{9D8B030D-6E8A-4147-A177-3AD203B41FA5}">
                      <a16:colId xmlns:a16="http://schemas.microsoft.com/office/drawing/2014/main" val="67011388"/>
                    </a:ext>
                  </a:extLst>
                </a:gridCol>
              </a:tblGrid>
              <a:tr h="621464">
                <a:tc>
                  <a:txBody>
                    <a:bodyPr/>
                    <a:lstStyle/>
                    <a:p>
                      <a:pPr marL="0" algn="l" rtl="0" eaLnBrk="1" fontAlgn="b" latinLnBrk="0" hangingPunct="1">
                        <a:spcBef>
                          <a:spcPts val="0"/>
                        </a:spcBef>
                        <a:spcAft>
                          <a:spcPts val="0"/>
                        </a:spcAft>
                      </a:pPr>
                      <a:r>
                        <a:rPr lang="en-US" sz="1600" b="1" kern="1200" dirty="0">
                          <a:solidFill>
                            <a:srgbClr val="FFFFFF"/>
                          </a:solidFill>
                          <a:effectLst/>
                        </a:rPr>
                        <a:t>Su</a:t>
                      </a:r>
                      <a:r>
                        <a:rPr lang="en-US" sz="1600" b="1" kern="1200" dirty="0">
                          <a:solidFill>
                            <a:srgbClr val="FFFFFF"/>
                          </a:solidFill>
                          <a:effectLst/>
                          <a:latin typeface="+mn-lt"/>
                          <a:ea typeface="+mn-ea"/>
                          <a:cs typeface="+mn-cs"/>
                        </a:rPr>
                        <a:t>b indices</a:t>
                      </a:r>
                    </a:p>
                  </a:txBody>
                  <a:tcPr marL="177900" marR="106740" marT="106740" marB="106740"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algn="l" rtl="0" eaLnBrk="1" fontAlgn="b" latinLnBrk="0" hangingPunct="1">
                        <a:spcBef>
                          <a:spcPts val="0"/>
                        </a:spcBef>
                        <a:spcAft>
                          <a:spcPts val="0"/>
                        </a:spcAft>
                      </a:pPr>
                      <a:r>
                        <a:rPr lang="en-US" sz="1600" b="0" kern="1200" dirty="0">
                          <a:solidFill>
                            <a:srgbClr val="FFFFFF"/>
                          </a:solidFill>
                          <a:effectLst/>
                        </a:rPr>
                        <a:t>Coefficients</a:t>
                      </a:r>
                      <a:endParaRPr lang="en-US" sz="1600" b="0">
                        <a:solidFill>
                          <a:srgbClr val="FFFFFF"/>
                        </a:solidFill>
                        <a:effectLst/>
                      </a:endParaRPr>
                    </a:p>
                  </a:txBody>
                  <a:tcPr marL="177900" marR="106740" marT="106740" marB="106740"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algn="l" rtl="0" eaLnBrk="1" fontAlgn="b" latinLnBrk="0" hangingPunct="1">
                        <a:spcBef>
                          <a:spcPts val="0"/>
                        </a:spcBef>
                        <a:spcAft>
                          <a:spcPts val="0"/>
                        </a:spcAft>
                      </a:pPr>
                      <a:r>
                        <a:rPr lang="en-US" sz="1600" b="0" kern="1200" dirty="0">
                          <a:solidFill>
                            <a:srgbClr val="FFFFFF"/>
                          </a:solidFill>
                          <a:effectLst/>
                        </a:rPr>
                        <a:t>%Weights</a:t>
                      </a:r>
                      <a:r>
                        <a:rPr lang="en-US" sz="1600" b="1" kern="1200" dirty="0">
                          <a:solidFill>
                            <a:srgbClr val="FFFFFF"/>
                          </a:solidFill>
                          <a:effectLst/>
                        </a:rPr>
                        <a:t> </a:t>
                      </a:r>
                      <a:endParaRPr lang="en-US" sz="1600" b="1">
                        <a:solidFill>
                          <a:srgbClr val="FFFFFF"/>
                        </a:solidFill>
                        <a:effectLst/>
                      </a:endParaRPr>
                    </a:p>
                  </a:txBody>
                  <a:tcPr marL="177900" marR="106740" marT="106740" marB="106740"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491869942"/>
                  </a:ext>
                </a:extLst>
              </a:tr>
              <a:tr h="431704">
                <a:tc>
                  <a:txBody>
                    <a:bodyPr/>
                    <a:lstStyle/>
                    <a:p>
                      <a:pPr marL="0" algn="l" rtl="0" eaLnBrk="1" fontAlgn="ctr" latinLnBrk="0" hangingPunct="1">
                        <a:spcBef>
                          <a:spcPts val="0"/>
                        </a:spcBef>
                        <a:spcAft>
                          <a:spcPts val="0"/>
                        </a:spcAft>
                      </a:pPr>
                      <a:r>
                        <a:rPr lang="en-US" sz="1600" b="1" kern="1200" err="1">
                          <a:solidFill>
                            <a:schemeClr val="tx1">
                              <a:lumMod val="85000"/>
                              <a:lumOff val="15000"/>
                            </a:schemeClr>
                          </a:solidFill>
                          <a:effectLst/>
                        </a:rPr>
                        <a:t>ECE.enrolled</a:t>
                      </a:r>
                      <a:endParaRPr lang="en-US" sz="1600" b="1">
                        <a:solidFill>
                          <a:schemeClr val="tx1">
                            <a:lumMod val="85000"/>
                            <a:lumOff val="15000"/>
                          </a:schemeClr>
                        </a:solidFill>
                        <a:effectLst/>
                      </a:endParaRPr>
                    </a:p>
                  </a:txBody>
                  <a:tcPr marL="177900" marR="106740" marT="106740" marB="106740"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algn="r" rtl="0" eaLnBrk="1" fontAlgn="ctr" latinLnBrk="0" hangingPunct="1">
                        <a:spcBef>
                          <a:spcPts val="0"/>
                        </a:spcBef>
                        <a:spcAft>
                          <a:spcPts val="0"/>
                        </a:spcAft>
                      </a:pPr>
                      <a:r>
                        <a:rPr lang="en-US" sz="1600" b="1" kern="1200" dirty="0">
                          <a:solidFill>
                            <a:schemeClr val="tx1">
                              <a:lumMod val="85000"/>
                              <a:lumOff val="15000"/>
                            </a:schemeClr>
                          </a:solidFill>
                          <a:effectLst/>
                        </a:rPr>
                        <a:t>0.019475</a:t>
                      </a:r>
                      <a:endParaRPr lang="en-US" sz="1600" b="1">
                        <a:solidFill>
                          <a:schemeClr val="tx1">
                            <a:lumMod val="85000"/>
                            <a:lumOff val="15000"/>
                          </a:schemeClr>
                        </a:solidFill>
                        <a:effectLst/>
                      </a:endParaRPr>
                    </a:p>
                  </a:txBody>
                  <a:tcPr marL="177900" marR="106740" marT="106740" marB="10674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algn="r" rtl="0" eaLnBrk="1" fontAlgn="b" latinLnBrk="0" hangingPunct="1">
                        <a:spcBef>
                          <a:spcPts val="0"/>
                        </a:spcBef>
                        <a:spcAft>
                          <a:spcPts val="0"/>
                        </a:spcAft>
                      </a:pPr>
                      <a:r>
                        <a:rPr lang="en-US" sz="1600" b="1" kern="1200" dirty="0">
                          <a:solidFill>
                            <a:srgbClr val="002060"/>
                          </a:solidFill>
                          <a:effectLst/>
                        </a:rPr>
                        <a:t>2%</a:t>
                      </a:r>
                      <a:endParaRPr lang="en-US" sz="1600" b="1">
                        <a:solidFill>
                          <a:srgbClr val="002060"/>
                        </a:solidFill>
                        <a:effectLst/>
                      </a:endParaRPr>
                    </a:p>
                  </a:txBody>
                  <a:tcPr marL="177900" marR="106740" marT="106740" marB="106740"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369467036"/>
                  </a:ext>
                </a:extLst>
              </a:tr>
              <a:tr h="431704">
                <a:tc>
                  <a:txBody>
                    <a:bodyPr/>
                    <a:lstStyle/>
                    <a:p>
                      <a:pPr marL="0" algn="l" rtl="0" eaLnBrk="1" fontAlgn="ctr" latinLnBrk="0" hangingPunct="1">
                        <a:spcBef>
                          <a:spcPts val="0"/>
                        </a:spcBef>
                        <a:spcAft>
                          <a:spcPts val="0"/>
                        </a:spcAft>
                      </a:pPr>
                      <a:r>
                        <a:rPr lang="en-US" sz="1600" b="1" kern="1200" err="1">
                          <a:solidFill>
                            <a:schemeClr val="tx1">
                              <a:lumMod val="85000"/>
                              <a:lumOff val="15000"/>
                            </a:schemeClr>
                          </a:solidFill>
                          <a:effectLst/>
                        </a:rPr>
                        <a:t>school_poverty</a:t>
                      </a:r>
                      <a:endParaRPr lang="en-US" sz="1600" b="1">
                        <a:solidFill>
                          <a:schemeClr val="tx1">
                            <a:lumMod val="85000"/>
                            <a:lumOff val="15000"/>
                          </a:schemeClr>
                        </a:solidFill>
                        <a:effectLst/>
                      </a:endParaRPr>
                    </a:p>
                  </a:txBody>
                  <a:tcPr marL="177900" marR="106740" marT="106740" marB="106740"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algn="r" rtl="0" eaLnBrk="1" fontAlgn="ctr" latinLnBrk="0" hangingPunct="1">
                        <a:spcBef>
                          <a:spcPts val="0"/>
                        </a:spcBef>
                        <a:spcAft>
                          <a:spcPts val="0"/>
                        </a:spcAft>
                      </a:pPr>
                      <a:r>
                        <a:rPr lang="en-US" sz="1600" b="1" kern="1200" dirty="0">
                          <a:solidFill>
                            <a:schemeClr val="tx1">
                              <a:lumMod val="85000"/>
                              <a:lumOff val="15000"/>
                            </a:schemeClr>
                          </a:solidFill>
                          <a:effectLst/>
                        </a:rPr>
                        <a:t>0.02285</a:t>
                      </a:r>
                      <a:endParaRPr lang="en-US" sz="1600" b="1">
                        <a:solidFill>
                          <a:schemeClr val="tx1">
                            <a:lumMod val="85000"/>
                            <a:lumOff val="15000"/>
                          </a:schemeClr>
                        </a:solidFill>
                        <a:effectLst/>
                      </a:endParaRPr>
                    </a:p>
                  </a:txBody>
                  <a:tcPr marL="177900" marR="106740" marT="106740" marB="10674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algn="r" rtl="0" eaLnBrk="1" fontAlgn="b" latinLnBrk="0" hangingPunct="1">
                        <a:spcBef>
                          <a:spcPts val="0"/>
                        </a:spcBef>
                        <a:spcAft>
                          <a:spcPts val="0"/>
                        </a:spcAft>
                      </a:pPr>
                      <a:r>
                        <a:rPr lang="en-US" sz="1600" b="1" kern="1200" dirty="0">
                          <a:solidFill>
                            <a:srgbClr val="002060"/>
                          </a:solidFill>
                          <a:effectLst/>
                        </a:rPr>
                        <a:t>2%</a:t>
                      </a:r>
                      <a:endParaRPr lang="en-US" sz="1600" b="1">
                        <a:solidFill>
                          <a:srgbClr val="002060"/>
                        </a:solidFill>
                        <a:effectLst/>
                      </a:endParaRPr>
                    </a:p>
                  </a:txBody>
                  <a:tcPr marL="177900" marR="106740" marT="106740" marB="106740"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76193563"/>
                  </a:ext>
                </a:extLst>
              </a:tr>
              <a:tr h="431704">
                <a:tc>
                  <a:txBody>
                    <a:bodyPr/>
                    <a:lstStyle/>
                    <a:p>
                      <a:pPr marL="0" algn="l" rtl="0" eaLnBrk="1" fontAlgn="ctr" latinLnBrk="0" hangingPunct="1">
                        <a:spcBef>
                          <a:spcPts val="0"/>
                        </a:spcBef>
                        <a:spcAft>
                          <a:spcPts val="0"/>
                        </a:spcAft>
                      </a:pPr>
                      <a:r>
                        <a:rPr lang="en-US" sz="1600" b="1" kern="1200" err="1">
                          <a:solidFill>
                            <a:schemeClr val="tx1">
                              <a:lumMod val="85000"/>
                              <a:lumOff val="15000"/>
                            </a:schemeClr>
                          </a:solidFill>
                          <a:effectLst/>
                        </a:rPr>
                        <a:t>student_teacher_ratio</a:t>
                      </a:r>
                      <a:endParaRPr lang="en-US" sz="1600" b="1">
                        <a:solidFill>
                          <a:schemeClr val="tx1">
                            <a:lumMod val="85000"/>
                            <a:lumOff val="15000"/>
                          </a:schemeClr>
                        </a:solidFill>
                        <a:effectLst/>
                      </a:endParaRPr>
                    </a:p>
                  </a:txBody>
                  <a:tcPr marL="177900" marR="106740" marT="106740" marB="106740"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algn="r" rtl="0" eaLnBrk="1" fontAlgn="ctr" latinLnBrk="0" hangingPunct="1">
                        <a:spcBef>
                          <a:spcPts val="0"/>
                        </a:spcBef>
                        <a:spcAft>
                          <a:spcPts val="0"/>
                        </a:spcAft>
                      </a:pPr>
                      <a:r>
                        <a:rPr lang="en-US" sz="1600" b="1" kern="1200" dirty="0">
                          <a:solidFill>
                            <a:schemeClr val="tx1">
                              <a:lumMod val="85000"/>
                              <a:lumOff val="15000"/>
                            </a:schemeClr>
                          </a:solidFill>
                          <a:effectLst/>
                        </a:rPr>
                        <a:t>-0.02008</a:t>
                      </a:r>
                      <a:endParaRPr lang="en-US" sz="1600" b="1">
                        <a:solidFill>
                          <a:schemeClr val="tx1">
                            <a:lumMod val="85000"/>
                            <a:lumOff val="15000"/>
                          </a:schemeClr>
                        </a:solidFill>
                        <a:effectLst/>
                      </a:endParaRPr>
                    </a:p>
                  </a:txBody>
                  <a:tcPr marL="177900" marR="106740" marT="106740" marB="10674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algn="r" rtl="0" eaLnBrk="1" fontAlgn="b" latinLnBrk="0" hangingPunct="1">
                        <a:spcBef>
                          <a:spcPts val="0"/>
                        </a:spcBef>
                        <a:spcAft>
                          <a:spcPts val="0"/>
                        </a:spcAft>
                      </a:pPr>
                      <a:r>
                        <a:rPr lang="en-US" sz="1600" b="1" kern="1200" dirty="0">
                          <a:solidFill>
                            <a:srgbClr val="002060"/>
                          </a:solidFill>
                          <a:effectLst/>
                        </a:rPr>
                        <a:t>2%</a:t>
                      </a:r>
                      <a:endParaRPr lang="en-US" sz="1600" b="1">
                        <a:solidFill>
                          <a:srgbClr val="002060"/>
                        </a:solidFill>
                        <a:effectLst/>
                      </a:endParaRPr>
                    </a:p>
                  </a:txBody>
                  <a:tcPr marL="177900" marR="106740" marT="106740" marB="106740"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759882301"/>
                  </a:ext>
                </a:extLst>
              </a:tr>
              <a:tr h="431704">
                <a:tc>
                  <a:txBody>
                    <a:bodyPr/>
                    <a:lstStyle/>
                    <a:p>
                      <a:pPr marL="0" algn="l" rtl="0" eaLnBrk="1" fontAlgn="ctr" latinLnBrk="0" hangingPunct="1">
                        <a:spcBef>
                          <a:spcPts val="0"/>
                        </a:spcBef>
                        <a:spcAft>
                          <a:spcPts val="0"/>
                        </a:spcAft>
                      </a:pPr>
                      <a:r>
                        <a:rPr lang="en-US" sz="1600" b="1" kern="1200" err="1">
                          <a:solidFill>
                            <a:schemeClr val="tx1">
                              <a:lumMod val="85000"/>
                              <a:lumOff val="15000"/>
                            </a:schemeClr>
                          </a:solidFill>
                          <a:effectLst/>
                        </a:rPr>
                        <a:t>free_lunch</a:t>
                      </a:r>
                      <a:endParaRPr lang="en-US" sz="1600" b="1">
                        <a:solidFill>
                          <a:schemeClr val="tx1">
                            <a:lumMod val="85000"/>
                            <a:lumOff val="15000"/>
                          </a:schemeClr>
                        </a:solidFill>
                        <a:effectLst/>
                      </a:endParaRPr>
                    </a:p>
                  </a:txBody>
                  <a:tcPr marL="177900" marR="106740" marT="106740" marB="106740"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algn="r" rtl="0" eaLnBrk="1" fontAlgn="ctr" latinLnBrk="0" hangingPunct="1">
                        <a:spcBef>
                          <a:spcPts val="0"/>
                        </a:spcBef>
                        <a:spcAft>
                          <a:spcPts val="0"/>
                        </a:spcAft>
                      </a:pPr>
                      <a:r>
                        <a:rPr lang="en-US" sz="1600" b="1" kern="1200" dirty="0">
                          <a:solidFill>
                            <a:schemeClr val="tx1">
                              <a:lumMod val="85000"/>
                              <a:lumOff val="15000"/>
                            </a:schemeClr>
                          </a:solidFill>
                          <a:effectLst/>
                        </a:rPr>
                        <a:t>-0.30693</a:t>
                      </a:r>
                      <a:endParaRPr lang="en-US" sz="1600" b="1">
                        <a:solidFill>
                          <a:schemeClr val="tx1">
                            <a:lumMod val="85000"/>
                            <a:lumOff val="15000"/>
                          </a:schemeClr>
                        </a:solidFill>
                        <a:effectLst/>
                      </a:endParaRPr>
                    </a:p>
                  </a:txBody>
                  <a:tcPr marL="177900" marR="106740" marT="106740" marB="10674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algn="r" rtl="0" eaLnBrk="1" fontAlgn="b" latinLnBrk="0" hangingPunct="1">
                        <a:spcBef>
                          <a:spcPts val="0"/>
                        </a:spcBef>
                        <a:spcAft>
                          <a:spcPts val="0"/>
                        </a:spcAft>
                      </a:pPr>
                      <a:r>
                        <a:rPr lang="en-US" sz="1600" b="1" kern="1200" dirty="0">
                          <a:solidFill>
                            <a:srgbClr val="002060"/>
                          </a:solidFill>
                          <a:effectLst/>
                        </a:rPr>
                        <a:t>28%</a:t>
                      </a:r>
                      <a:endParaRPr lang="en-US" sz="1600" b="1">
                        <a:solidFill>
                          <a:srgbClr val="002060"/>
                        </a:solidFill>
                        <a:effectLst/>
                      </a:endParaRPr>
                    </a:p>
                  </a:txBody>
                  <a:tcPr marL="177900" marR="106740" marT="106740" marB="106740"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4235994980"/>
                  </a:ext>
                </a:extLst>
              </a:tr>
              <a:tr h="431704">
                <a:tc>
                  <a:txBody>
                    <a:bodyPr/>
                    <a:lstStyle/>
                    <a:p>
                      <a:pPr marL="0" algn="l" rtl="0" eaLnBrk="1" fontAlgn="ctr" latinLnBrk="0" hangingPunct="1">
                        <a:spcBef>
                          <a:spcPts val="0"/>
                        </a:spcBef>
                        <a:spcAft>
                          <a:spcPts val="0"/>
                        </a:spcAft>
                      </a:pPr>
                      <a:r>
                        <a:rPr lang="en-US" sz="1600" b="1" kern="1200" err="1">
                          <a:solidFill>
                            <a:schemeClr val="tx1">
                              <a:lumMod val="85000"/>
                              <a:lumOff val="15000"/>
                            </a:schemeClr>
                          </a:solidFill>
                          <a:effectLst/>
                        </a:rPr>
                        <a:t>reduced_lunch</a:t>
                      </a:r>
                      <a:endParaRPr lang="en-US" sz="1600" b="1">
                        <a:solidFill>
                          <a:schemeClr val="tx1">
                            <a:lumMod val="85000"/>
                            <a:lumOff val="15000"/>
                          </a:schemeClr>
                        </a:solidFill>
                        <a:effectLst/>
                      </a:endParaRPr>
                    </a:p>
                  </a:txBody>
                  <a:tcPr marL="177900" marR="106740" marT="106740" marB="106740"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algn="r" rtl="0" eaLnBrk="1" fontAlgn="ctr" latinLnBrk="0" hangingPunct="1">
                        <a:spcBef>
                          <a:spcPts val="0"/>
                        </a:spcBef>
                        <a:spcAft>
                          <a:spcPts val="0"/>
                        </a:spcAft>
                      </a:pPr>
                      <a:r>
                        <a:rPr lang="en-US" sz="1600" b="1" kern="1200" dirty="0">
                          <a:solidFill>
                            <a:schemeClr val="tx1">
                              <a:lumMod val="85000"/>
                              <a:lumOff val="15000"/>
                            </a:schemeClr>
                          </a:solidFill>
                          <a:effectLst/>
                        </a:rPr>
                        <a:t>0.051275</a:t>
                      </a:r>
                      <a:endParaRPr lang="en-US" sz="1600" b="1">
                        <a:solidFill>
                          <a:schemeClr val="tx1">
                            <a:lumMod val="85000"/>
                            <a:lumOff val="15000"/>
                          </a:schemeClr>
                        </a:solidFill>
                        <a:effectLst/>
                      </a:endParaRPr>
                    </a:p>
                  </a:txBody>
                  <a:tcPr marL="177900" marR="106740" marT="106740" marB="10674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algn="r" rtl="0" eaLnBrk="1" fontAlgn="b" latinLnBrk="0" hangingPunct="1">
                        <a:spcBef>
                          <a:spcPts val="0"/>
                        </a:spcBef>
                        <a:spcAft>
                          <a:spcPts val="0"/>
                        </a:spcAft>
                      </a:pPr>
                      <a:r>
                        <a:rPr lang="en-US" sz="1600" b="1" kern="1200" dirty="0">
                          <a:solidFill>
                            <a:srgbClr val="002060"/>
                          </a:solidFill>
                          <a:effectLst/>
                        </a:rPr>
                        <a:t>5%</a:t>
                      </a:r>
                      <a:endParaRPr lang="en-US" sz="1600" b="1">
                        <a:solidFill>
                          <a:srgbClr val="002060"/>
                        </a:solidFill>
                        <a:effectLst/>
                      </a:endParaRPr>
                    </a:p>
                  </a:txBody>
                  <a:tcPr marL="177900" marR="106740" marT="106740" marB="106740"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102225861"/>
                  </a:ext>
                </a:extLst>
              </a:tr>
              <a:tr h="431704">
                <a:tc>
                  <a:txBody>
                    <a:bodyPr/>
                    <a:lstStyle/>
                    <a:p>
                      <a:pPr marL="0" algn="l" rtl="0" eaLnBrk="1" fontAlgn="ctr" latinLnBrk="0" hangingPunct="1">
                        <a:spcBef>
                          <a:spcPts val="0"/>
                        </a:spcBef>
                        <a:spcAft>
                          <a:spcPts val="0"/>
                        </a:spcAft>
                      </a:pPr>
                      <a:r>
                        <a:rPr lang="en-US" sz="1600" b="1" kern="1200" dirty="0">
                          <a:solidFill>
                            <a:schemeClr val="tx1">
                              <a:lumMod val="85000"/>
                              <a:lumOff val="15000"/>
                            </a:schemeClr>
                          </a:solidFill>
                          <a:effectLst/>
                        </a:rPr>
                        <a:t>Title1_school</a:t>
                      </a:r>
                      <a:endParaRPr lang="en-US" sz="1600" b="1">
                        <a:solidFill>
                          <a:schemeClr val="tx1">
                            <a:lumMod val="85000"/>
                            <a:lumOff val="15000"/>
                          </a:schemeClr>
                        </a:solidFill>
                        <a:effectLst/>
                      </a:endParaRPr>
                    </a:p>
                  </a:txBody>
                  <a:tcPr marL="177900" marR="106740" marT="106740" marB="106740"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algn="r" rtl="0" eaLnBrk="1" fontAlgn="ctr" latinLnBrk="0" hangingPunct="1">
                        <a:spcBef>
                          <a:spcPts val="0"/>
                        </a:spcBef>
                        <a:spcAft>
                          <a:spcPts val="0"/>
                        </a:spcAft>
                      </a:pPr>
                      <a:r>
                        <a:rPr lang="en-US" sz="1600" b="1" kern="1200" dirty="0">
                          <a:solidFill>
                            <a:schemeClr val="tx1">
                              <a:lumMod val="85000"/>
                              <a:lumOff val="15000"/>
                            </a:schemeClr>
                          </a:solidFill>
                          <a:effectLst/>
                        </a:rPr>
                        <a:t>0.04545</a:t>
                      </a:r>
                      <a:endParaRPr lang="en-US" sz="1600" b="1">
                        <a:solidFill>
                          <a:schemeClr val="tx1">
                            <a:lumMod val="85000"/>
                            <a:lumOff val="15000"/>
                          </a:schemeClr>
                        </a:solidFill>
                        <a:effectLst/>
                      </a:endParaRPr>
                    </a:p>
                  </a:txBody>
                  <a:tcPr marL="177900" marR="106740" marT="106740" marB="10674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algn="r" rtl="0" eaLnBrk="1" fontAlgn="b" latinLnBrk="0" hangingPunct="1">
                        <a:spcBef>
                          <a:spcPts val="0"/>
                        </a:spcBef>
                        <a:spcAft>
                          <a:spcPts val="0"/>
                        </a:spcAft>
                      </a:pPr>
                      <a:r>
                        <a:rPr lang="en-US" sz="1600" b="1" kern="1200" dirty="0">
                          <a:solidFill>
                            <a:srgbClr val="002060"/>
                          </a:solidFill>
                          <a:effectLst/>
                        </a:rPr>
                        <a:t>4%</a:t>
                      </a:r>
                      <a:endParaRPr lang="en-US" sz="1600" b="1">
                        <a:solidFill>
                          <a:srgbClr val="002060"/>
                        </a:solidFill>
                        <a:effectLst/>
                      </a:endParaRPr>
                    </a:p>
                  </a:txBody>
                  <a:tcPr marL="177900" marR="106740" marT="106740" marB="106740"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119507766"/>
                  </a:ext>
                </a:extLst>
              </a:tr>
              <a:tr h="621464">
                <a:tc>
                  <a:txBody>
                    <a:bodyPr/>
                    <a:lstStyle/>
                    <a:p>
                      <a:pPr marL="0" algn="l" rtl="0" eaLnBrk="1" fontAlgn="ctr" latinLnBrk="0" hangingPunct="1">
                        <a:spcBef>
                          <a:spcPts val="0"/>
                        </a:spcBef>
                        <a:spcAft>
                          <a:spcPts val="0"/>
                        </a:spcAft>
                      </a:pPr>
                      <a:r>
                        <a:rPr lang="en-US" sz="1600" b="1" kern="1200" err="1">
                          <a:solidFill>
                            <a:schemeClr val="tx1">
                              <a:lumMod val="85000"/>
                              <a:lumOff val="15000"/>
                            </a:schemeClr>
                          </a:solidFill>
                          <a:effectLst/>
                        </a:rPr>
                        <a:t>high_quality_ECE_centers</a:t>
                      </a:r>
                      <a:endParaRPr lang="en-US" sz="1600" b="1">
                        <a:solidFill>
                          <a:schemeClr val="tx1">
                            <a:lumMod val="85000"/>
                            <a:lumOff val="15000"/>
                          </a:schemeClr>
                        </a:solidFill>
                        <a:effectLst/>
                      </a:endParaRPr>
                    </a:p>
                  </a:txBody>
                  <a:tcPr marL="177900" marR="106740" marT="106740" marB="106740"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algn="r" rtl="0" eaLnBrk="1" fontAlgn="ctr" latinLnBrk="0" hangingPunct="1">
                        <a:spcBef>
                          <a:spcPts val="0"/>
                        </a:spcBef>
                        <a:spcAft>
                          <a:spcPts val="0"/>
                        </a:spcAft>
                      </a:pPr>
                      <a:r>
                        <a:rPr lang="en-US" sz="1600" b="1" kern="1200" dirty="0">
                          <a:solidFill>
                            <a:schemeClr val="tx1">
                              <a:lumMod val="85000"/>
                              <a:lumOff val="15000"/>
                            </a:schemeClr>
                          </a:solidFill>
                          <a:effectLst/>
                        </a:rPr>
                        <a:t>-0.0369</a:t>
                      </a:r>
                      <a:endParaRPr lang="en-US" sz="1600" b="1">
                        <a:solidFill>
                          <a:schemeClr val="tx1">
                            <a:lumMod val="85000"/>
                            <a:lumOff val="15000"/>
                          </a:schemeClr>
                        </a:solidFill>
                        <a:effectLst/>
                      </a:endParaRPr>
                    </a:p>
                  </a:txBody>
                  <a:tcPr marL="177900" marR="106740" marT="106740" marB="10674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algn="r" rtl="0" eaLnBrk="1" fontAlgn="b" latinLnBrk="0" hangingPunct="1">
                        <a:spcBef>
                          <a:spcPts val="0"/>
                        </a:spcBef>
                        <a:spcAft>
                          <a:spcPts val="0"/>
                        </a:spcAft>
                      </a:pPr>
                      <a:r>
                        <a:rPr lang="en-US" sz="1600" b="1" kern="1200" dirty="0">
                          <a:solidFill>
                            <a:srgbClr val="002060"/>
                          </a:solidFill>
                          <a:effectLst/>
                        </a:rPr>
                        <a:t>3%</a:t>
                      </a:r>
                      <a:endParaRPr lang="en-US" sz="1600" b="1">
                        <a:solidFill>
                          <a:srgbClr val="002060"/>
                        </a:solidFill>
                        <a:effectLst/>
                      </a:endParaRPr>
                    </a:p>
                  </a:txBody>
                  <a:tcPr marL="177900" marR="106740" marT="106740" marB="106740"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211418163"/>
                  </a:ext>
                </a:extLst>
              </a:tr>
              <a:tr h="431704">
                <a:tc>
                  <a:txBody>
                    <a:bodyPr/>
                    <a:lstStyle/>
                    <a:p>
                      <a:pPr marL="0" algn="l" rtl="0" eaLnBrk="1" fontAlgn="ctr" latinLnBrk="0" hangingPunct="1">
                        <a:spcBef>
                          <a:spcPts val="0"/>
                        </a:spcBef>
                        <a:spcAft>
                          <a:spcPts val="0"/>
                        </a:spcAft>
                      </a:pPr>
                      <a:r>
                        <a:rPr lang="en-US" sz="1600" b="1" kern="1200" err="1">
                          <a:solidFill>
                            <a:schemeClr val="tx1">
                              <a:lumMod val="85000"/>
                              <a:lumOff val="15000"/>
                            </a:schemeClr>
                          </a:solidFill>
                          <a:effectLst/>
                        </a:rPr>
                        <a:t>math.proficiency</a:t>
                      </a:r>
                      <a:endParaRPr lang="en-US" sz="1600" b="1">
                        <a:solidFill>
                          <a:schemeClr val="tx1">
                            <a:lumMod val="85000"/>
                            <a:lumOff val="15000"/>
                          </a:schemeClr>
                        </a:solidFill>
                        <a:effectLst/>
                      </a:endParaRPr>
                    </a:p>
                  </a:txBody>
                  <a:tcPr marL="177900" marR="106740" marT="106740" marB="106740"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algn="r" rtl="0" eaLnBrk="1" fontAlgn="ctr" latinLnBrk="0" hangingPunct="1">
                        <a:spcBef>
                          <a:spcPts val="0"/>
                        </a:spcBef>
                        <a:spcAft>
                          <a:spcPts val="0"/>
                        </a:spcAft>
                      </a:pPr>
                      <a:r>
                        <a:rPr lang="en-US" sz="1600" b="1" kern="1200" dirty="0">
                          <a:solidFill>
                            <a:schemeClr val="tx1">
                              <a:lumMod val="85000"/>
                              <a:lumOff val="15000"/>
                            </a:schemeClr>
                          </a:solidFill>
                          <a:effectLst/>
                        </a:rPr>
                        <a:t>0.05095</a:t>
                      </a:r>
                      <a:endParaRPr lang="en-US" sz="1600" b="1">
                        <a:solidFill>
                          <a:schemeClr val="tx1">
                            <a:lumMod val="85000"/>
                            <a:lumOff val="15000"/>
                          </a:schemeClr>
                        </a:solidFill>
                        <a:effectLst/>
                      </a:endParaRPr>
                    </a:p>
                  </a:txBody>
                  <a:tcPr marL="177900" marR="106740" marT="106740" marB="10674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algn="r" rtl="0" eaLnBrk="1" fontAlgn="b" latinLnBrk="0" hangingPunct="1">
                        <a:spcBef>
                          <a:spcPts val="0"/>
                        </a:spcBef>
                        <a:spcAft>
                          <a:spcPts val="0"/>
                        </a:spcAft>
                      </a:pPr>
                      <a:r>
                        <a:rPr lang="en-US" sz="1600" b="1" kern="1200" dirty="0">
                          <a:solidFill>
                            <a:srgbClr val="002060"/>
                          </a:solidFill>
                          <a:effectLst/>
                        </a:rPr>
                        <a:t>5%</a:t>
                      </a:r>
                      <a:endParaRPr lang="en-US" sz="1600" b="1">
                        <a:solidFill>
                          <a:srgbClr val="002060"/>
                        </a:solidFill>
                        <a:effectLst/>
                      </a:endParaRPr>
                    </a:p>
                  </a:txBody>
                  <a:tcPr marL="177900" marR="106740" marT="106740" marB="106740"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791147105"/>
                  </a:ext>
                </a:extLst>
              </a:tr>
              <a:tr h="431704">
                <a:tc>
                  <a:txBody>
                    <a:bodyPr/>
                    <a:lstStyle/>
                    <a:p>
                      <a:pPr marL="0" algn="l" rtl="0" eaLnBrk="1" fontAlgn="ctr" latinLnBrk="0" hangingPunct="1">
                        <a:spcBef>
                          <a:spcPts val="0"/>
                        </a:spcBef>
                        <a:spcAft>
                          <a:spcPts val="0"/>
                        </a:spcAft>
                      </a:pPr>
                      <a:r>
                        <a:rPr lang="en-US" sz="1600" b="1" kern="1200" err="1">
                          <a:solidFill>
                            <a:schemeClr val="tx1">
                              <a:lumMod val="85000"/>
                              <a:lumOff val="15000"/>
                            </a:schemeClr>
                          </a:solidFill>
                          <a:effectLst/>
                        </a:rPr>
                        <a:t>reading.proficiency</a:t>
                      </a:r>
                      <a:endParaRPr lang="en-US" sz="1600" b="1">
                        <a:solidFill>
                          <a:schemeClr val="tx1">
                            <a:lumMod val="85000"/>
                            <a:lumOff val="15000"/>
                          </a:schemeClr>
                        </a:solidFill>
                        <a:effectLst/>
                      </a:endParaRPr>
                    </a:p>
                  </a:txBody>
                  <a:tcPr marL="177900" marR="106740" marT="106740" marB="106740"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algn="r" rtl="0" eaLnBrk="1" fontAlgn="ctr" latinLnBrk="0" hangingPunct="1">
                        <a:spcBef>
                          <a:spcPts val="0"/>
                        </a:spcBef>
                        <a:spcAft>
                          <a:spcPts val="0"/>
                        </a:spcAft>
                      </a:pPr>
                      <a:r>
                        <a:rPr lang="en-US" sz="1600" b="1" kern="1200" dirty="0">
                          <a:solidFill>
                            <a:schemeClr val="tx1">
                              <a:lumMod val="85000"/>
                              <a:lumOff val="15000"/>
                            </a:schemeClr>
                          </a:solidFill>
                          <a:effectLst/>
                        </a:rPr>
                        <a:t>0</a:t>
                      </a:r>
                      <a:endParaRPr lang="en-US" sz="1600" b="1">
                        <a:solidFill>
                          <a:schemeClr val="tx1">
                            <a:lumMod val="85000"/>
                            <a:lumOff val="15000"/>
                          </a:schemeClr>
                        </a:solidFill>
                        <a:effectLst/>
                      </a:endParaRPr>
                    </a:p>
                  </a:txBody>
                  <a:tcPr marL="177900" marR="106740" marT="106740" marB="10674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algn="r" rtl="0" eaLnBrk="1" fontAlgn="b" latinLnBrk="0" hangingPunct="1">
                        <a:spcBef>
                          <a:spcPts val="0"/>
                        </a:spcBef>
                        <a:spcAft>
                          <a:spcPts val="0"/>
                        </a:spcAft>
                      </a:pPr>
                      <a:r>
                        <a:rPr lang="en-US" sz="1600" b="1" kern="1200" dirty="0">
                          <a:solidFill>
                            <a:srgbClr val="002060"/>
                          </a:solidFill>
                          <a:effectLst/>
                        </a:rPr>
                        <a:t>0%</a:t>
                      </a:r>
                      <a:endParaRPr lang="en-US" sz="1600" b="1">
                        <a:solidFill>
                          <a:srgbClr val="002060"/>
                        </a:solidFill>
                        <a:effectLst/>
                      </a:endParaRPr>
                    </a:p>
                  </a:txBody>
                  <a:tcPr marL="177900" marR="106740" marT="106740" marB="106740"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149128727"/>
                  </a:ext>
                </a:extLst>
              </a:tr>
              <a:tr h="431704">
                <a:tc>
                  <a:txBody>
                    <a:bodyPr/>
                    <a:lstStyle/>
                    <a:p>
                      <a:pPr marL="0" algn="l" rtl="0" eaLnBrk="1" fontAlgn="ctr" latinLnBrk="0" hangingPunct="1">
                        <a:spcBef>
                          <a:spcPts val="0"/>
                        </a:spcBef>
                        <a:spcAft>
                          <a:spcPts val="0"/>
                        </a:spcAft>
                      </a:pPr>
                      <a:r>
                        <a:rPr lang="en-US" sz="1600" b="1" kern="1200" dirty="0">
                          <a:solidFill>
                            <a:schemeClr val="tx1">
                              <a:lumMod val="85000"/>
                              <a:lumOff val="15000"/>
                            </a:schemeClr>
                          </a:solidFill>
                          <a:effectLst/>
                        </a:rPr>
                        <a:t>HS Graduate %</a:t>
                      </a:r>
                      <a:endParaRPr lang="en-US" sz="1600" b="1">
                        <a:solidFill>
                          <a:schemeClr val="tx1">
                            <a:lumMod val="85000"/>
                            <a:lumOff val="15000"/>
                          </a:schemeClr>
                        </a:solidFill>
                        <a:effectLst/>
                      </a:endParaRPr>
                    </a:p>
                  </a:txBody>
                  <a:tcPr marL="177900" marR="106740" marT="106740" marB="106740"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algn="r" rtl="0" eaLnBrk="1" fontAlgn="ctr" latinLnBrk="0" hangingPunct="1">
                        <a:spcBef>
                          <a:spcPts val="0"/>
                        </a:spcBef>
                        <a:spcAft>
                          <a:spcPts val="0"/>
                        </a:spcAft>
                      </a:pPr>
                      <a:r>
                        <a:rPr lang="en-US" sz="1600" b="1" kern="1200" dirty="0">
                          <a:solidFill>
                            <a:schemeClr val="tx1">
                              <a:lumMod val="85000"/>
                              <a:lumOff val="15000"/>
                            </a:schemeClr>
                          </a:solidFill>
                          <a:effectLst/>
                        </a:rPr>
                        <a:t>0.011</a:t>
                      </a:r>
                      <a:endParaRPr lang="en-US" sz="1600" b="1">
                        <a:solidFill>
                          <a:schemeClr val="tx1">
                            <a:lumMod val="85000"/>
                            <a:lumOff val="15000"/>
                          </a:schemeClr>
                        </a:solidFill>
                        <a:effectLst/>
                      </a:endParaRPr>
                    </a:p>
                  </a:txBody>
                  <a:tcPr marL="177900" marR="106740" marT="106740" marB="10674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algn="r" rtl="0" eaLnBrk="1" fontAlgn="b" latinLnBrk="0" hangingPunct="1">
                        <a:spcBef>
                          <a:spcPts val="0"/>
                        </a:spcBef>
                        <a:spcAft>
                          <a:spcPts val="0"/>
                        </a:spcAft>
                      </a:pPr>
                      <a:r>
                        <a:rPr lang="en-US" sz="1600" b="1" kern="1200" dirty="0">
                          <a:solidFill>
                            <a:srgbClr val="002060"/>
                          </a:solidFill>
                          <a:effectLst/>
                        </a:rPr>
                        <a:t>1%</a:t>
                      </a:r>
                      <a:endParaRPr lang="en-US" sz="1600" b="1">
                        <a:solidFill>
                          <a:srgbClr val="002060"/>
                        </a:solidFill>
                        <a:effectLst/>
                      </a:endParaRPr>
                    </a:p>
                  </a:txBody>
                  <a:tcPr marL="177900" marR="106740" marT="106740" marB="106740"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929925302"/>
                  </a:ext>
                </a:extLst>
              </a:tr>
              <a:tr h="431704">
                <a:tc>
                  <a:txBody>
                    <a:bodyPr/>
                    <a:lstStyle/>
                    <a:p>
                      <a:pPr marL="0" algn="l" rtl="0" eaLnBrk="1" fontAlgn="ctr" latinLnBrk="0" hangingPunct="1">
                        <a:spcBef>
                          <a:spcPts val="0"/>
                        </a:spcBef>
                        <a:spcAft>
                          <a:spcPts val="0"/>
                        </a:spcAft>
                      </a:pPr>
                      <a:r>
                        <a:rPr lang="en-US" sz="1600" b="1" kern="1200" err="1">
                          <a:solidFill>
                            <a:schemeClr val="tx1">
                              <a:lumMod val="85000"/>
                              <a:lumOff val="15000"/>
                            </a:schemeClr>
                          </a:solidFill>
                          <a:effectLst/>
                        </a:rPr>
                        <a:t>Postseceducation</a:t>
                      </a:r>
                      <a:endParaRPr lang="en-US" sz="1600" b="1">
                        <a:solidFill>
                          <a:schemeClr val="tx1">
                            <a:lumMod val="85000"/>
                            <a:lumOff val="15000"/>
                          </a:schemeClr>
                        </a:solidFill>
                        <a:effectLst/>
                      </a:endParaRPr>
                    </a:p>
                  </a:txBody>
                  <a:tcPr marL="177900" marR="106740" marT="106740" marB="106740"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marL="0" algn="r" rtl="0" eaLnBrk="1" fontAlgn="ctr" latinLnBrk="0" hangingPunct="1">
                        <a:spcBef>
                          <a:spcPts val="0"/>
                        </a:spcBef>
                        <a:spcAft>
                          <a:spcPts val="0"/>
                        </a:spcAft>
                      </a:pPr>
                      <a:r>
                        <a:rPr lang="en-US" sz="1600" b="1" kern="1200" dirty="0">
                          <a:solidFill>
                            <a:schemeClr val="tx1">
                              <a:lumMod val="85000"/>
                              <a:lumOff val="15000"/>
                            </a:schemeClr>
                          </a:solidFill>
                          <a:effectLst/>
                        </a:rPr>
                        <a:t>0.54885</a:t>
                      </a:r>
                      <a:endParaRPr lang="en-US" sz="1600" b="1">
                        <a:solidFill>
                          <a:schemeClr val="tx1">
                            <a:lumMod val="85000"/>
                            <a:lumOff val="15000"/>
                          </a:schemeClr>
                        </a:solidFill>
                        <a:effectLst/>
                      </a:endParaRPr>
                    </a:p>
                  </a:txBody>
                  <a:tcPr marL="177900" marR="106740" marT="106740" marB="10674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marL="0" algn="r" rtl="0" eaLnBrk="1" fontAlgn="b" latinLnBrk="0" hangingPunct="1">
                        <a:spcBef>
                          <a:spcPts val="0"/>
                        </a:spcBef>
                        <a:spcAft>
                          <a:spcPts val="0"/>
                        </a:spcAft>
                      </a:pPr>
                      <a:r>
                        <a:rPr lang="en-US" sz="1600" b="1" kern="1200" dirty="0">
                          <a:solidFill>
                            <a:srgbClr val="002060"/>
                          </a:solidFill>
                          <a:effectLst/>
                        </a:rPr>
                        <a:t>49%</a:t>
                      </a:r>
                      <a:endParaRPr lang="en-US" sz="1600" b="1">
                        <a:solidFill>
                          <a:srgbClr val="002060"/>
                        </a:solidFill>
                        <a:effectLst/>
                      </a:endParaRPr>
                    </a:p>
                  </a:txBody>
                  <a:tcPr marL="177900" marR="106740" marT="106740" marB="106740"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1196880854"/>
                  </a:ext>
                </a:extLst>
              </a:tr>
            </a:tbl>
          </a:graphicData>
        </a:graphic>
      </p:graphicFrame>
    </p:spTree>
    <p:extLst>
      <p:ext uri="{BB962C8B-B14F-4D97-AF65-F5344CB8AC3E}">
        <p14:creationId xmlns:p14="http://schemas.microsoft.com/office/powerpoint/2010/main" val="786226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8E054-39E3-4F31-B889-D52234D4B378}"/>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2300"/>
              <a:t>Index Visualization</a:t>
            </a:r>
          </a:p>
        </p:txBody>
      </p:sp>
      <p:sp>
        <p:nvSpPr>
          <p:cNvPr id="36" name="Rectangle 3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close up of a map&#10;&#10;Description generated with very high confidence">
            <a:extLst>
              <a:ext uri="{FF2B5EF4-FFF2-40B4-BE49-F238E27FC236}">
                <a16:creationId xmlns:a16="http://schemas.microsoft.com/office/drawing/2014/main" id="{109D416F-E9DA-4F15-8C30-0C534CDB0B86}"/>
              </a:ext>
            </a:extLst>
          </p:cNvPr>
          <p:cNvPicPr>
            <a:picLocks noGrp="1" noChangeAspect="1"/>
          </p:cNvPicPr>
          <p:nvPr>
            <p:ph idx="1"/>
          </p:nvPr>
        </p:nvPicPr>
        <p:blipFill rotWithShape="1">
          <a:blip r:embed="rId2"/>
          <a:srcRect r="2558" b="-1"/>
          <a:stretch/>
        </p:blipFill>
        <p:spPr>
          <a:xfrm>
            <a:off x="545238" y="858525"/>
            <a:ext cx="7608304" cy="5211906"/>
          </a:xfrm>
          <a:prstGeom prst="rect">
            <a:avLst/>
          </a:prstGeom>
        </p:spPr>
      </p:pic>
      <p:sp>
        <p:nvSpPr>
          <p:cNvPr id="40" name="Rectangle 3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3794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30810D-7DE4-4896-8191-B6EC8399AAC2}"/>
              </a:ext>
            </a:extLst>
          </p:cNvPr>
          <p:cNvSpPr>
            <a:spLocks noGrp="1"/>
          </p:cNvSpPr>
          <p:nvPr>
            <p:ph type="title"/>
          </p:nvPr>
        </p:nvSpPr>
        <p:spPr>
          <a:xfrm>
            <a:off x="264090" y="114604"/>
            <a:ext cx="5558489" cy="1325563"/>
          </a:xfrm>
        </p:spPr>
        <p:txBody>
          <a:bodyPr>
            <a:normAutofit/>
          </a:bodyPr>
          <a:lstStyle/>
          <a:p>
            <a:r>
              <a:rPr lang="en-US">
                <a:cs typeface="Calibri Light"/>
              </a:rPr>
              <a:t>Index Model selection</a:t>
            </a:r>
            <a:endParaRPr lang="en-US"/>
          </a:p>
        </p:txBody>
      </p:sp>
      <p:sp>
        <p:nvSpPr>
          <p:cNvPr id="24" name="Freeform: Shape 2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A75592-0D36-4FE8-893B-B2B283D255AE}"/>
              </a:ext>
            </a:extLst>
          </p:cNvPr>
          <p:cNvSpPr>
            <a:spLocks noGrp="1"/>
          </p:cNvSpPr>
          <p:nvPr>
            <p:ph idx="1"/>
          </p:nvPr>
        </p:nvSpPr>
        <p:spPr>
          <a:xfrm>
            <a:off x="305844" y="1272394"/>
            <a:ext cx="6069969" cy="5374294"/>
          </a:xfrm>
        </p:spPr>
        <p:txBody>
          <a:bodyPr vert="horz" lIns="91440" tIns="45720" rIns="91440" bIns="45720" rtlCol="0" anchor="t">
            <a:normAutofit/>
          </a:bodyPr>
          <a:lstStyle/>
          <a:p>
            <a:r>
              <a:rPr lang="en-US" sz="1500" dirty="0">
                <a:ea typeface="+mn-lt"/>
                <a:cs typeface="+mn-lt"/>
              </a:rPr>
              <a:t>SEI=Single Var regression education index</a:t>
            </a:r>
            <a:endParaRPr lang="en-US" sz="1500">
              <a:cs typeface="Calibri" panose="020F0502020204030204"/>
            </a:endParaRPr>
          </a:p>
          <a:p>
            <a:r>
              <a:rPr lang="en-US" sz="1500" dirty="0">
                <a:ea typeface="+mn-lt"/>
                <a:cs typeface="+mn-lt"/>
              </a:rPr>
              <a:t>MEI= Multi Var regression education index</a:t>
            </a:r>
            <a:endParaRPr lang="en-US" sz="1500" dirty="0">
              <a:cs typeface="Calibri"/>
            </a:endParaRPr>
          </a:p>
          <a:p>
            <a:endParaRPr lang="en-US" sz="1500" dirty="0">
              <a:cs typeface="Calibri"/>
            </a:endParaRPr>
          </a:p>
          <a:p>
            <a:r>
              <a:rPr lang="en-US" sz="1500" dirty="0">
                <a:ea typeface="+mn-lt"/>
                <a:cs typeface="+mn-lt"/>
              </a:rPr>
              <a:t>Step 1 : F test between SEI and MEI to check the variance. </a:t>
            </a:r>
          </a:p>
          <a:p>
            <a:r>
              <a:rPr lang="en-US" sz="1500" dirty="0">
                <a:ea typeface="+mn-lt"/>
                <a:cs typeface="+mn-lt"/>
              </a:rPr>
              <a:t>Result: Variance was not statistically different</a:t>
            </a:r>
            <a:endParaRPr lang="en-US" sz="1500" dirty="0">
              <a:cs typeface="Calibri"/>
            </a:endParaRPr>
          </a:p>
          <a:p>
            <a:endParaRPr lang="en-US" sz="1500" dirty="0">
              <a:cs typeface="Calibri"/>
            </a:endParaRPr>
          </a:p>
          <a:p>
            <a:r>
              <a:rPr lang="en-US" sz="1500" dirty="0">
                <a:ea typeface="+mn-lt"/>
                <a:cs typeface="+mn-lt"/>
              </a:rPr>
              <a:t>Step 2: 2 sample t test with equal variance between SEI and MEI </a:t>
            </a:r>
            <a:endParaRPr lang="en-US" sz="1500" dirty="0">
              <a:cs typeface="Calibri"/>
            </a:endParaRPr>
          </a:p>
          <a:p>
            <a:r>
              <a:rPr lang="en-US" sz="1500" dirty="0">
                <a:ea typeface="+mn-lt"/>
                <a:cs typeface="+mn-lt"/>
              </a:rPr>
              <a:t>Result: SEI and MEI are statistically different</a:t>
            </a:r>
            <a:endParaRPr lang="en-US" sz="1500" dirty="0">
              <a:cs typeface="Calibri"/>
            </a:endParaRPr>
          </a:p>
          <a:p>
            <a:endParaRPr lang="en-US" sz="1500" dirty="0">
              <a:cs typeface="Calibri"/>
            </a:endParaRPr>
          </a:p>
          <a:p>
            <a:r>
              <a:rPr lang="en-US" sz="1500" dirty="0">
                <a:ea typeface="+mn-lt"/>
                <a:cs typeface="+mn-lt"/>
              </a:rPr>
              <a:t>Step 3: Compared MEI with other indexes published by other groups Sub-indices ECO INDEX, COMM INDEX, FAMILY INDEX from other group  for total absolute average diff  as by multiple other  research  have found that  that education is closely correlated with Economic, Community and Family Index. </a:t>
            </a:r>
            <a:endParaRPr lang="en-US" sz="1500" dirty="0">
              <a:cs typeface="Calibri"/>
            </a:endParaRPr>
          </a:p>
          <a:p>
            <a:endParaRPr lang="en-US" sz="1500" dirty="0">
              <a:cs typeface="Calibri"/>
            </a:endParaRPr>
          </a:p>
          <a:p>
            <a:r>
              <a:rPr lang="en-US" sz="1500" b="1" dirty="0">
                <a:ea typeface="+mn-lt"/>
                <a:cs typeface="+mn-lt"/>
              </a:rPr>
              <a:t>Result : MEI abs avg difference with other comparative indicators is less compared to SEI and thus MEI was chosen over SEI.</a:t>
            </a:r>
            <a:endParaRPr lang="en-US" sz="1500" b="1" dirty="0">
              <a:cs typeface="Calibri"/>
            </a:endParaRPr>
          </a:p>
          <a:p>
            <a:endParaRPr lang="en-US" sz="1100"/>
          </a:p>
          <a:p>
            <a:endParaRPr lang="en-US" sz="1100">
              <a:cs typeface="Calibri"/>
            </a:endParaRPr>
          </a:p>
        </p:txBody>
      </p:sp>
      <p:sp>
        <p:nvSpPr>
          <p:cNvPr id="26" name="Oval 2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Block Arc 2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2" name="Straight Connector 2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4" name="Freeform: Shape 3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6" name="Arc 3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Freeform: Shape 3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232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5990C1-66C4-4642-9FF8-8B11B7706C16}"/>
              </a:ext>
            </a:extLst>
          </p:cNvPr>
          <p:cNvSpPr>
            <a:spLocks noGrp="1"/>
          </p:cNvSpPr>
          <p:nvPr>
            <p:ph type="title"/>
          </p:nvPr>
        </p:nvSpPr>
        <p:spPr>
          <a:xfrm>
            <a:off x="1812897" y="518649"/>
            <a:ext cx="9882278" cy="1067634"/>
          </a:xfrm>
        </p:spPr>
        <p:txBody>
          <a:bodyPr anchor="ctr">
            <a:normAutofit/>
          </a:bodyPr>
          <a:lstStyle/>
          <a:p>
            <a:r>
              <a:rPr lang="en-US">
                <a:cs typeface="Calibri Light"/>
              </a:rPr>
              <a:t>Summary</a:t>
            </a:r>
            <a:endParaRPr lang="en-US"/>
          </a:p>
        </p:txBody>
      </p:sp>
      <p:grpSp>
        <p:nvGrpSpPr>
          <p:cNvPr id="15" name="Group 14">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16"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8" name="Content Placeholder 2">
            <a:extLst>
              <a:ext uri="{FF2B5EF4-FFF2-40B4-BE49-F238E27FC236}">
                <a16:creationId xmlns:a16="http://schemas.microsoft.com/office/drawing/2014/main" id="{614F07AF-81B3-4E2C-89C7-6B1B73C80DA4}"/>
              </a:ext>
            </a:extLst>
          </p:cNvPr>
          <p:cNvGraphicFramePr>
            <a:graphicFrameLocks noGrp="1"/>
          </p:cNvGraphicFramePr>
          <p:nvPr>
            <p:ph idx="1"/>
            <p:extLst>
              <p:ext uri="{D42A27DB-BD31-4B8C-83A1-F6EECF244321}">
                <p14:modId xmlns:p14="http://schemas.microsoft.com/office/powerpoint/2010/main" val="2155282990"/>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129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AE6C737-FF55-4064-94B7-0B21D2EB6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212647-9FD9-4778-B67E-9B2454D95D06}"/>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8000">
                <a:solidFill>
                  <a:schemeClr val="tx1">
                    <a:lumMod val="85000"/>
                    <a:lumOff val="15000"/>
                  </a:schemeClr>
                </a:solidFill>
              </a:rPr>
              <a:t>Thank you!</a:t>
            </a:r>
          </a:p>
        </p:txBody>
      </p:sp>
      <p:pic>
        <p:nvPicPr>
          <p:cNvPr id="3" name="Picture 3" descr="A close up of a logo&#10;&#10;Description generated with very high confidence">
            <a:extLst>
              <a:ext uri="{FF2B5EF4-FFF2-40B4-BE49-F238E27FC236}">
                <a16:creationId xmlns:a16="http://schemas.microsoft.com/office/drawing/2014/main" id="{E2335559-2782-4D2D-AE38-91FBEC8D950A}"/>
              </a:ext>
            </a:extLst>
          </p:cNvPr>
          <p:cNvPicPr>
            <a:picLocks noChangeAspect="1"/>
          </p:cNvPicPr>
          <p:nvPr/>
        </p:nvPicPr>
        <p:blipFill>
          <a:blip r:embed="rId2"/>
          <a:stretch>
            <a:fillRect/>
          </a:stretch>
        </p:blipFill>
        <p:spPr>
          <a:xfrm>
            <a:off x="853807" y="1159874"/>
            <a:ext cx="5462001" cy="4014570"/>
          </a:xfrm>
          <a:prstGeom prst="rect">
            <a:avLst/>
          </a:prstGeom>
        </p:spPr>
      </p:pic>
      <p:cxnSp>
        <p:nvCxnSpPr>
          <p:cNvPr id="16" name="Straight Connector 15">
            <a:extLst>
              <a:ext uri="{FF2B5EF4-FFF2-40B4-BE49-F238E27FC236}">
                <a16:creationId xmlns:a16="http://schemas.microsoft.com/office/drawing/2014/main" id="{6B5B1DD8-6224-4137-8621-32982B00F9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218D9F-38B6-4AE0-9051-5434D19A5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2D3DCA99-84AF-487A-BF72-91C5FA6B0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347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5990C1-66C4-4642-9FF8-8B11B7706C16}"/>
              </a:ext>
            </a:extLst>
          </p:cNvPr>
          <p:cNvSpPr>
            <a:spLocks noGrp="1"/>
          </p:cNvSpPr>
          <p:nvPr>
            <p:ph type="title"/>
          </p:nvPr>
        </p:nvSpPr>
        <p:spPr>
          <a:xfrm>
            <a:off x="863029" y="1012004"/>
            <a:ext cx="3416158" cy="4795408"/>
          </a:xfrm>
        </p:spPr>
        <p:txBody>
          <a:bodyPr>
            <a:normAutofit/>
          </a:bodyPr>
          <a:lstStyle/>
          <a:p>
            <a:r>
              <a:rPr lang="en-US">
                <a:solidFill>
                  <a:srgbClr val="FFFFFF"/>
                </a:solidFill>
                <a:cs typeface="Calibri Light"/>
              </a:rPr>
              <a:t>Agenda</a:t>
            </a:r>
          </a:p>
        </p:txBody>
      </p:sp>
      <p:graphicFrame>
        <p:nvGraphicFramePr>
          <p:cNvPr id="7" name="Content Placeholder 2">
            <a:extLst>
              <a:ext uri="{FF2B5EF4-FFF2-40B4-BE49-F238E27FC236}">
                <a16:creationId xmlns:a16="http://schemas.microsoft.com/office/drawing/2014/main" id="{48555E95-E638-45C2-874B-ACE89B7F900F}"/>
              </a:ext>
            </a:extLst>
          </p:cNvPr>
          <p:cNvGraphicFramePr>
            <a:graphicFrameLocks noGrp="1"/>
          </p:cNvGraphicFramePr>
          <p:nvPr>
            <p:ph idx="1"/>
            <p:extLst>
              <p:ext uri="{D42A27DB-BD31-4B8C-83A1-F6EECF244321}">
                <p14:modId xmlns:p14="http://schemas.microsoft.com/office/powerpoint/2010/main" val="35142691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716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990C1-66C4-4642-9FF8-8B11B7706C16}"/>
              </a:ext>
            </a:extLst>
          </p:cNvPr>
          <p:cNvSpPr>
            <a:spLocks noGrp="1"/>
          </p:cNvSpPr>
          <p:nvPr>
            <p:ph type="title"/>
          </p:nvPr>
        </p:nvSpPr>
        <p:spPr>
          <a:xfrm>
            <a:off x="838200" y="365125"/>
            <a:ext cx="10515600" cy="1325563"/>
          </a:xfrm>
        </p:spPr>
        <p:txBody>
          <a:bodyPr>
            <a:normAutofit/>
          </a:bodyPr>
          <a:lstStyle/>
          <a:p>
            <a:r>
              <a:rPr lang="en-US" dirty="0">
                <a:cs typeface="Calibri Light"/>
              </a:rPr>
              <a:t>RECAP</a:t>
            </a:r>
            <a:endParaRPr lang="en-US" dirty="0"/>
          </a:p>
        </p:txBody>
      </p:sp>
      <p:graphicFrame>
        <p:nvGraphicFramePr>
          <p:cNvPr id="13" name="Content Placeholder 2">
            <a:extLst>
              <a:ext uri="{FF2B5EF4-FFF2-40B4-BE49-F238E27FC236}">
                <a16:creationId xmlns:a16="http://schemas.microsoft.com/office/drawing/2014/main" id="{F1EFB55E-16F0-4403-B64B-2672AC3AA3CC}"/>
              </a:ext>
            </a:extLst>
          </p:cNvPr>
          <p:cNvGraphicFramePr>
            <a:graphicFrameLocks noGrp="1"/>
          </p:cNvGraphicFramePr>
          <p:nvPr>
            <p:ph idx="1"/>
            <p:extLst>
              <p:ext uri="{D42A27DB-BD31-4B8C-83A1-F6EECF244321}">
                <p14:modId xmlns:p14="http://schemas.microsoft.com/office/powerpoint/2010/main" val="29793981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3392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9" name="Rectangle 126">
            <a:extLst>
              <a:ext uri="{FF2B5EF4-FFF2-40B4-BE49-F238E27FC236}">
                <a16:creationId xmlns:a16="http://schemas.microsoft.com/office/drawing/2014/main" id="{7025EFD5-738C-41B9-87FE-0C00E211B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4" descr="A close up of text on a white background&#10;&#10;Description generated with very high confidence">
            <a:extLst>
              <a:ext uri="{FF2B5EF4-FFF2-40B4-BE49-F238E27FC236}">
                <a16:creationId xmlns:a16="http://schemas.microsoft.com/office/drawing/2014/main" id="{692B4660-A4C5-4307-8C3E-E31EEF524E1C}"/>
              </a:ext>
            </a:extLst>
          </p:cNvPr>
          <p:cNvPicPr>
            <a:picLocks noChangeAspect="1"/>
          </p:cNvPicPr>
          <p:nvPr/>
        </p:nvPicPr>
        <p:blipFill rotWithShape="1">
          <a:blip r:embed="rId2"/>
          <a:srcRect t="2734" r="1" b="1139"/>
          <a:stretch/>
        </p:blipFill>
        <p:spPr>
          <a:xfrm>
            <a:off x="419873" y="507493"/>
            <a:ext cx="5326048" cy="5436926"/>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90" name="Arc 191">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328089" y="444272"/>
            <a:ext cx="5721484" cy="1325563"/>
          </a:xfrm>
        </p:spPr>
        <p:txBody>
          <a:bodyPr vert="horz" lIns="91440" tIns="45720" rIns="91440" bIns="45720" rtlCol="0" anchor="ctr">
            <a:normAutofit/>
          </a:bodyPr>
          <a:lstStyle/>
          <a:p>
            <a:pPr algn="l"/>
            <a:r>
              <a:rPr lang="en-US" sz="4400"/>
              <a:t>Handling missing values:</a:t>
            </a:r>
            <a:br>
              <a:rPr lang="en-US" sz="4400"/>
            </a:br>
            <a:r>
              <a:rPr lang="en-US" sz="4400"/>
              <a:t>KNN imputation</a:t>
            </a:r>
          </a:p>
        </p:txBody>
      </p:sp>
      <p:sp>
        <p:nvSpPr>
          <p:cNvPr id="4" name="TextBox 3">
            <a:extLst>
              <a:ext uri="{FF2B5EF4-FFF2-40B4-BE49-F238E27FC236}">
                <a16:creationId xmlns:a16="http://schemas.microsoft.com/office/drawing/2014/main" id="{FF752F55-EAA6-4D10-9852-33BEF728FA25}"/>
              </a:ext>
            </a:extLst>
          </p:cNvPr>
          <p:cNvSpPr txBox="1"/>
          <p:nvPr/>
        </p:nvSpPr>
        <p:spPr>
          <a:xfrm>
            <a:off x="6255021" y="1810827"/>
            <a:ext cx="5794552" cy="44452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marL="285750" indent="-228600">
              <a:lnSpc>
                <a:spcPct val="90000"/>
              </a:lnSpc>
              <a:spcAft>
                <a:spcPts val="600"/>
              </a:spcAft>
              <a:buFont typeface="Arial" panose="020B0604020202020204" pitchFamily="34" charset="0"/>
              <a:buChar char="•"/>
            </a:pPr>
            <a:r>
              <a:rPr lang="en-US" sz="1600" dirty="0"/>
              <a:t>There were 11 features and 4 target variables in our dataset that had missing values.</a:t>
            </a:r>
            <a:endParaRPr lang="en-US" sz="1600" dirty="0">
              <a:cs typeface="Calibri"/>
            </a:endParaRPr>
          </a:p>
          <a:p>
            <a:pPr marL="285750" indent="-228600">
              <a:lnSpc>
                <a:spcPct val="90000"/>
              </a:lnSpc>
              <a:spcAft>
                <a:spcPts val="600"/>
              </a:spcAft>
              <a:buFont typeface="Arial" panose="020B0604020202020204" pitchFamily="34" charset="0"/>
              <a:buChar char="•"/>
            </a:pPr>
            <a:endParaRPr lang="en-US" sz="1600" dirty="0">
              <a:cs typeface="Calibri"/>
            </a:endParaRPr>
          </a:p>
          <a:p>
            <a:pPr marL="342900" indent="-228600">
              <a:lnSpc>
                <a:spcPct val="90000"/>
              </a:lnSpc>
              <a:spcAft>
                <a:spcPts val="600"/>
              </a:spcAft>
              <a:buFont typeface="Arial" panose="020B0604020202020204" pitchFamily="34" charset="0"/>
              <a:buChar char="•"/>
            </a:pPr>
            <a:r>
              <a:rPr lang="en-US" sz="1600" dirty="0"/>
              <a:t>Filtered out tracts with 0 populations and explored the data distribution of each feature using a boxplot which revealed some features had </a:t>
            </a:r>
            <a:r>
              <a:rPr lang="en-US" sz="1600"/>
              <a:t>outliers</a:t>
            </a:r>
            <a:endParaRPr lang="en-US" sz="1600" dirty="0">
              <a:cs typeface="Calibri"/>
            </a:endParaRPr>
          </a:p>
          <a:p>
            <a:pPr marL="34290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a:t> Features with outliers  were imputed with the median while </a:t>
            </a:r>
            <a:r>
              <a:rPr lang="en-US" sz="1600" dirty="0"/>
              <a:t>others were imputed with mean of the nearest neighbors.</a:t>
            </a:r>
            <a:endParaRPr lang="en-US" sz="1600" dirty="0">
              <a:cs typeface="Calibri"/>
            </a:endParaRPr>
          </a:p>
          <a:p>
            <a:pPr marL="285750" indent="-228600">
              <a:lnSpc>
                <a:spcPct val="90000"/>
              </a:lnSpc>
              <a:spcAft>
                <a:spcPts val="600"/>
              </a:spcAft>
              <a:buFont typeface="Arial" panose="020B0604020202020204" pitchFamily="34" charset="0"/>
              <a:buChar char="•"/>
            </a:pPr>
            <a:endParaRPr lang="en-US" sz="1600" dirty="0">
              <a:cs typeface="Calibri"/>
            </a:endParaRPr>
          </a:p>
          <a:p>
            <a:pPr marL="285750" indent="-228600">
              <a:lnSpc>
                <a:spcPct val="90000"/>
              </a:lnSpc>
              <a:spcAft>
                <a:spcPts val="600"/>
              </a:spcAft>
              <a:buFont typeface="Arial" panose="020B0604020202020204" pitchFamily="34" charset="0"/>
              <a:buChar char="•"/>
            </a:pPr>
            <a:r>
              <a:rPr lang="en-US" sz="1600" dirty="0"/>
              <a:t>The values (mean/median) to be imputed were calculated by finding the shortest distance between tracts based on their latitude and longitude. </a:t>
            </a:r>
            <a:endParaRPr lang="en-US" sz="1600" dirty="0">
              <a:cs typeface="Calibri"/>
            </a:endParaRPr>
          </a:p>
          <a:p>
            <a:pPr marL="285750" indent="-228600">
              <a:lnSpc>
                <a:spcPct val="90000"/>
              </a:lnSpc>
              <a:spcAft>
                <a:spcPts val="600"/>
              </a:spcAft>
              <a:buFont typeface="Arial" panose="020B0604020202020204" pitchFamily="34" charset="0"/>
              <a:buChar char="•"/>
            </a:pPr>
            <a:endParaRPr lang="en-US" sz="1600" dirty="0">
              <a:cs typeface="Calibri"/>
            </a:endParaRPr>
          </a:p>
          <a:p>
            <a:pPr marL="285750" indent="-228600">
              <a:lnSpc>
                <a:spcPct val="90000"/>
              </a:lnSpc>
              <a:spcAft>
                <a:spcPts val="600"/>
              </a:spcAft>
              <a:buFont typeface="Arial" panose="020B0604020202020204" pitchFamily="34" charset="0"/>
              <a:buChar char="•"/>
            </a:pPr>
            <a:r>
              <a:rPr lang="en-US" sz="1600"/>
              <a:t>Used 5 nearest neighbors for our features and used 4 </a:t>
            </a:r>
            <a:r>
              <a:rPr lang="en-US" sz="1600" dirty="0"/>
              <a:t>nearest </a:t>
            </a:r>
            <a:r>
              <a:rPr lang="en-US" sz="1600"/>
              <a:t>neighbors for target variables based on which the mean/median </a:t>
            </a:r>
            <a:r>
              <a:rPr lang="en-US" sz="1600" dirty="0"/>
              <a:t>values were calculated.</a:t>
            </a:r>
            <a:endParaRPr lang="en-US" sz="1600" dirty="0">
              <a:cs typeface="Calibri"/>
            </a:endParaRPr>
          </a:p>
          <a:p>
            <a:pPr marL="285750" indent="-228600">
              <a:lnSpc>
                <a:spcPct val="90000"/>
              </a:lnSpc>
              <a:spcAft>
                <a:spcPts val="600"/>
              </a:spcAft>
              <a:buFont typeface="Arial" panose="020B0604020202020204" pitchFamily="34" charset="0"/>
              <a:buChar char="•"/>
            </a:pPr>
            <a:endParaRPr lang="en-US" sz="1500"/>
          </a:p>
        </p:txBody>
      </p:sp>
    </p:spTree>
    <p:extLst>
      <p:ext uri="{BB962C8B-B14F-4D97-AF65-F5344CB8AC3E}">
        <p14:creationId xmlns:p14="http://schemas.microsoft.com/office/powerpoint/2010/main" val="10985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990C1-66C4-4642-9FF8-8B11B7706C16}"/>
              </a:ext>
            </a:extLst>
          </p:cNvPr>
          <p:cNvSpPr>
            <a:spLocks noGrp="1"/>
          </p:cNvSpPr>
          <p:nvPr>
            <p:ph type="title"/>
          </p:nvPr>
        </p:nvSpPr>
        <p:spPr>
          <a:xfrm>
            <a:off x="838200" y="365125"/>
            <a:ext cx="10515600" cy="1325563"/>
          </a:xfrm>
        </p:spPr>
        <p:txBody>
          <a:bodyPr>
            <a:normAutofit/>
          </a:bodyPr>
          <a:lstStyle/>
          <a:p>
            <a:pPr algn="ctr"/>
            <a:r>
              <a:rPr lang="en-US">
                <a:latin typeface="Calibri Light"/>
                <a:cs typeface="Calibri"/>
              </a:rPr>
              <a:t>Changes in our variables</a:t>
            </a:r>
            <a:endParaRPr lang="en-US">
              <a:latin typeface="Calibri Light"/>
            </a:endParaRPr>
          </a:p>
        </p:txBody>
      </p:sp>
      <p:graphicFrame>
        <p:nvGraphicFramePr>
          <p:cNvPr id="6" name="Content Placeholder 2">
            <a:extLst>
              <a:ext uri="{FF2B5EF4-FFF2-40B4-BE49-F238E27FC236}">
                <a16:creationId xmlns:a16="http://schemas.microsoft.com/office/drawing/2014/main" id="{28D0CE91-467B-4A6B-9268-235238FE1031}"/>
              </a:ext>
            </a:extLst>
          </p:cNvPr>
          <p:cNvGraphicFramePr>
            <a:graphicFrameLocks noGrp="1"/>
          </p:cNvGraphicFramePr>
          <p:nvPr>
            <p:ph idx="1"/>
            <p:extLst>
              <p:ext uri="{D42A27DB-BD31-4B8C-83A1-F6EECF244321}">
                <p14:modId xmlns:p14="http://schemas.microsoft.com/office/powerpoint/2010/main" val="419975488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2567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8E054-39E3-4F31-B889-D52234D4B378}"/>
              </a:ext>
            </a:extLst>
          </p:cNvPr>
          <p:cNvSpPr>
            <a:spLocks noGrp="1"/>
          </p:cNvSpPr>
          <p:nvPr>
            <p:ph type="title"/>
          </p:nvPr>
        </p:nvSpPr>
        <p:spPr>
          <a:xfrm>
            <a:off x="841248" y="426720"/>
            <a:ext cx="10506456" cy="1919141"/>
          </a:xfrm>
        </p:spPr>
        <p:txBody>
          <a:bodyPr anchor="b">
            <a:normAutofit/>
          </a:bodyPr>
          <a:lstStyle/>
          <a:p>
            <a:r>
              <a:rPr lang="en-US" sz="6000" b="1">
                <a:latin typeface="Calibri Light"/>
                <a:ea typeface="+mj-lt"/>
                <a:cs typeface="Calibri Light"/>
              </a:rPr>
              <a:t>Weighting Method 1 – Simple Linear Regression</a:t>
            </a:r>
            <a:endParaRPr lang="en-US" sz="6000" b="1">
              <a:cs typeface="Calibri Light"/>
            </a:endParaRPr>
          </a:p>
        </p:txBody>
      </p:sp>
      <p:sp>
        <p:nvSpPr>
          <p:cNvPr id="11"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D63BE25-FEEF-47F2-8A31-C86B641B4549}"/>
              </a:ext>
            </a:extLst>
          </p:cNvPr>
          <p:cNvSpPr>
            <a:spLocks noGrp="1"/>
          </p:cNvSpPr>
          <p:nvPr>
            <p:ph idx="1"/>
          </p:nvPr>
        </p:nvSpPr>
        <p:spPr>
          <a:xfrm>
            <a:off x="841248" y="3337269"/>
            <a:ext cx="10509504" cy="2905686"/>
          </a:xfrm>
        </p:spPr>
        <p:txBody>
          <a:bodyPr vert="horz" lIns="91440" tIns="45720" rIns="91440" bIns="45720" rtlCol="0">
            <a:normAutofit/>
          </a:bodyPr>
          <a:lstStyle/>
          <a:p>
            <a:pPr>
              <a:buFont typeface="Arial"/>
              <a:buChar char="•"/>
            </a:pPr>
            <a:r>
              <a:rPr lang="en-US" sz="1700" b="1">
                <a:cs typeface="Calibri" panose="020F0502020204030204"/>
              </a:rPr>
              <a:t>Reversed three target variables by multiplying with -1 to ensure higher is better in the target variables.</a:t>
            </a:r>
            <a:endParaRPr lang="en-US" sz="1700">
              <a:ea typeface="+mn-lt"/>
              <a:cs typeface="+mn-lt"/>
            </a:endParaRPr>
          </a:p>
          <a:p>
            <a:pPr marL="971550" lvl="1" indent="-285750">
              <a:buFont typeface="Wingdings,Sans-Serif"/>
              <a:buChar char="ü"/>
            </a:pPr>
            <a:r>
              <a:rPr lang="en-US" sz="1700">
                <a:cs typeface="Calibri" panose="020F0502020204030204"/>
              </a:rPr>
              <a:t>Poverty_prob_index</a:t>
            </a:r>
            <a:endParaRPr lang="en-US" sz="1700">
              <a:ea typeface="+mn-lt"/>
              <a:cs typeface="+mn-lt"/>
            </a:endParaRPr>
          </a:p>
          <a:p>
            <a:pPr marL="971550" lvl="1" indent="-285750">
              <a:buFont typeface="Wingdings,Sans-Serif"/>
              <a:buChar char="ü"/>
            </a:pPr>
            <a:r>
              <a:rPr lang="en-US" sz="1700">
                <a:cs typeface="Calibri" panose="020F0502020204030204"/>
              </a:rPr>
              <a:t>Mental health</a:t>
            </a:r>
            <a:endParaRPr lang="en-US" sz="1700">
              <a:ea typeface="+mn-lt"/>
              <a:cs typeface="+mn-lt"/>
            </a:endParaRPr>
          </a:p>
          <a:p>
            <a:pPr marL="971550" lvl="1" indent="-285750">
              <a:buFont typeface="Wingdings,Sans-Serif"/>
              <a:buChar char="ü"/>
            </a:pPr>
            <a:r>
              <a:rPr lang="en-US" sz="1700">
                <a:cs typeface="Calibri" panose="020F0502020204030204"/>
              </a:rPr>
              <a:t>Physical health</a:t>
            </a:r>
            <a:endParaRPr lang="en-US" sz="1700">
              <a:ea typeface="+mn-lt"/>
              <a:cs typeface="+mn-lt"/>
            </a:endParaRPr>
          </a:p>
          <a:p>
            <a:r>
              <a:rPr lang="en-US" sz="1700" b="1">
                <a:cs typeface="Calibri" panose="020F0502020204030204"/>
              </a:rPr>
              <a:t>Analyzed outliers using Z-score, set the threshold with 5 to identify outliers.</a:t>
            </a:r>
            <a:endParaRPr lang="en-US" sz="1700">
              <a:ea typeface="+mn-lt"/>
              <a:cs typeface="+mn-lt"/>
            </a:endParaRPr>
          </a:p>
          <a:p>
            <a:pPr marL="0" indent="0">
              <a:buNone/>
            </a:pPr>
            <a:r>
              <a:rPr lang="en-US" sz="1700">
                <a:cs typeface="Calibri" panose="020F0502020204030204"/>
              </a:rPr>
              <a:t> Figured out there are 12 (1%) outliers in the dataset, however, this is only for the sub-index, if we drop these census tract, there will be missing value when combing final index, so we decided to keep these outliners.  </a:t>
            </a:r>
            <a:endParaRPr lang="en-US" sz="1700">
              <a:ea typeface="+mn-lt"/>
              <a:cs typeface="+mn-lt"/>
            </a:endParaRPr>
          </a:p>
          <a:p>
            <a:pPr>
              <a:buFont typeface="Arial"/>
              <a:buChar char="•"/>
            </a:pPr>
            <a:r>
              <a:rPr lang="en-US" sz="1700" b="1">
                <a:cs typeface="Calibri" panose="020F0502020204030204"/>
              </a:rPr>
              <a:t>Scaled data by calculating Z-Score for all variabled to ensure the comparable variables.</a:t>
            </a:r>
            <a:endParaRPr lang="en-US" sz="1700">
              <a:ea typeface="+mn-lt"/>
              <a:cs typeface="+mn-lt"/>
            </a:endParaRPr>
          </a:p>
          <a:p>
            <a:pPr marL="0" indent="0">
              <a:buNone/>
            </a:pPr>
            <a:r>
              <a:rPr lang="en-US" sz="1700">
                <a:cs typeface="Calibri" panose="020F0502020204030204"/>
              </a:rPr>
              <a:t>                            Z-score = [Xi-mean(Xi)] / std(Xi) </a:t>
            </a:r>
            <a:endParaRPr lang="en-US" sz="1700"/>
          </a:p>
        </p:txBody>
      </p:sp>
    </p:spTree>
    <p:extLst>
      <p:ext uri="{BB962C8B-B14F-4D97-AF65-F5344CB8AC3E}">
        <p14:creationId xmlns:p14="http://schemas.microsoft.com/office/powerpoint/2010/main" val="3711044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8E054-39E3-4F31-B889-D52234D4B378}"/>
              </a:ext>
            </a:extLst>
          </p:cNvPr>
          <p:cNvSpPr>
            <a:spLocks noGrp="1"/>
          </p:cNvSpPr>
          <p:nvPr>
            <p:ph type="title"/>
          </p:nvPr>
        </p:nvSpPr>
        <p:spPr>
          <a:xfrm>
            <a:off x="686834" y="1153572"/>
            <a:ext cx="3200400" cy="4461163"/>
          </a:xfrm>
        </p:spPr>
        <p:txBody>
          <a:bodyPr>
            <a:normAutofit/>
          </a:bodyPr>
          <a:lstStyle/>
          <a:p>
            <a:r>
              <a:rPr lang="en-US" b="1">
                <a:solidFill>
                  <a:srgbClr val="FFFFFF"/>
                </a:solidFill>
                <a:latin typeface="Calibri"/>
                <a:ea typeface="+mj-lt"/>
                <a:cs typeface="Calibri"/>
              </a:rPr>
              <a:t>Calculating the weights using simple linear regression</a:t>
            </a:r>
            <a:endParaRPr lang="en-US">
              <a:solidFill>
                <a:srgbClr val="FFFFFF"/>
              </a:solidFill>
              <a:ea typeface="+mj-lt"/>
              <a:cs typeface="+mj-lt"/>
            </a:endParaRPr>
          </a:p>
          <a:p>
            <a:endParaRPr lang="en-US">
              <a:solidFill>
                <a:srgbClr val="FFFFFF"/>
              </a:solidFill>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D63BE25-FEEF-47F2-8A31-C86B641B4549}"/>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400" dirty="0">
                <a:ea typeface="+mn-lt"/>
                <a:cs typeface="+mn-lt"/>
              </a:rPr>
              <a:t>The weight of each sub-indicator is calculated based on the correlation coefficient of sub-indicator with each of the four target variables: Median Household Income, Reverse Poverty Probability Index, Reverse Mental Health, Reverse Physical Health. </a:t>
            </a:r>
            <a:endParaRPr lang="en-US" sz="2400" dirty="0">
              <a:cs typeface="Calibri" panose="020F0502020204030204"/>
            </a:endParaRPr>
          </a:p>
          <a:p>
            <a:r>
              <a:rPr lang="en-US" sz="2400" dirty="0">
                <a:ea typeface="+mn-lt"/>
                <a:cs typeface="+mn-lt"/>
              </a:rPr>
              <a:t>The correlation coefficients are obtained from the simple linear regression models, we can avoid the multi-correlation between independent variables, because each time there is only one X variable regressed against one Y variable.            </a:t>
            </a:r>
          </a:p>
          <a:p>
            <a:pPr marL="0" indent="0">
              <a:buNone/>
            </a:pPr>
            <a:r>
              <a:rPr lang="en-US" sz="2400" dirty="0">
                <a:ea typeface="+mn-lt"/>
                <a:cs typeface="+mn-lt"/>
              </a:rPr>
              <a:t>                                                   Yi= a + </a:t>
            </a:r>
            <a:r>
              <a:rPr lang="en-US" sz="2400" dirty="0" err="1">
                <a:ea typeface="+mn-lt"/>
                <a:cs typeface="+mn-lt"/>
              </a:rPr>
              <a:t>rj</a:t>
            </a:r>
            <a:r>
              <a:rPr lang="en-US" sz="2400" dirty="0">
                <a:ea typeface="+mn-lt"/>
                <a:cs typeface="+mn-lt"/>
              </a:rPr>
              <a:t>*Xi + </a:t>
            </a:r>
            <a:r>
              <a:rPr lang="en-US" sz="2400" dirty="0" err="1">
                <a:ea typeface="+mn-lt"/>
                <a:cs typeface="+mn-lt"/>
              </a:rPr>
              <a:t>ei</a:t>
            </a:r>
            <a:r>
              <a:rPr lang="en-US" sz="2400" dirty="0">
                <a:ea typeface="+mn-lt"/>
                <a:cs typeface="+mn-lt"/>
              </a:rPr>
              <a:t> </a:t>
            </a:r>
          </a:p>
          <a:p>
            <a:r>
              <a:rPr lang="en-US" sz="2400" dirty="0">
                <a:ea typeface="+mn-lt"/>
                <a:cs typeface="+mn-lt"/>
              </a:rPr>
              <a:t>In order to facilitate this process, we built a LOOP function in Python which help regress each target variable (4) with independent variables (11) </a:t>
            </a:r>
            <a:endParaRPr lang="en-US" sz="2400" dirty="0">
              <a:cs typeface="Calibri" panose="020F0502020204030204"/>
            </a:endParaRPr>
          </a:p>
        </p:txBody>
      </p:sp>
    </p:spTree>
    <p:extLst>
      <p:ext uri="{BB962C8B-B14F-4D97-AF65-F5344CB8AC3E}">
        <p14:creationId xmlns:p14="http://schemas.microsoft.com/office/powerpoint/2010/main" val="3960283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8E054-39E3-4F31-B889-D52234D4B378}"/>
              </a:ext>
            </a:extLst>
          </p:cNvPr>
          <p:cNvSpPr>
            <a:spLocks noGrp="1"/>
          </p:cNvSpPr>
          <p:nvPr>
            <p:ph type="title"/>
          </p:nvPr>
        </p:nvSpPr>
        <p:spPr>
          <a:xfrm>
            <a:off x="686834" y="1153572"/>
            <a:ext cx="3200400" cy="4461163"/>
          </a:xfrm>
        </p:spPr>
        <p:txBody>
          <a:bodyPr>
            <a:normAutofit/>
          </a:bodyPr>
          <a:lstStyle/>
          <a:p>
            <a:r>
              <a:rPr lang="en-US" b="1">
                <a:solidFill>
                  <a:srgbClr val="FFFFFF"/>
                </a:solidFill>
                <a:latin typeface="Calibri"/>
                <a:ea typeface="+mj-lt"/>
                <a:cs typeface="Calibri"/>
              </a:rPr>
              <a:t>Calculating the weights using simple linear regression</a:t>
            </a:r>
            <a:endParaRPr lang="en-US">
              <a:solidFill>
                <a:srgbClr val="FFFFFF"/>
              </a:solidFill>
              <a:ea typeface="+mj-lt"/>
              <a:cs typeface="+mj-lt"/>
            </a:endParaRPr>
          </a:p>
          <a:p>
            <a:endParaRPr lang="en-US">
              <a:solidFill>
                <a:srgbClr val="FFFFFF"/>
              </a:solidFill>
              <a:cs typeface="Calibri Light"/>
            </a:endParaRPr>
          </a:p>
        </p:txBody>
      </p:sp>
      <p:sp>
        <p:nvSpPr>
          <p:cNvPr id="39" name="Arc 3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D63BE25-FEEF-47F2-8A31-C86B641B4549}"/>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000">
                <a:ea typeface="+mn-lt"/>
                <a:cs typeface="+mn-lt"/>
              </a:rPr>
              <a:t>Calculate the average of correlation coefficients (rj)</a:t>
            </a:r>
          </a:p>
          <a:p>
            <a:r>
              <a:rPr lang="en-US" sz="2000">
                <a:ea typeface="+mn-lt"/>
                <a:cs typeface="+mn-lt"/>
              </a:rPr>
              <a:t>Rescale average correlation coefficients so that they sum up to the number of indicators: </a:t>
            </a:r>
            <a:br>
              <a:rPr lang="en-US" sz="2000">
                <a:ea typeface="+mn-lt"/>
                <a:cs typeface="+mn-lt"/>
              </a:rPr>
            </a:br>
            <a:r>
              <a:rPr lang="en-US" sz="2000">
                <a:ea typeface="+mn-lt"/>
                <a:cs typeface="+mn-lt"/>
              </a:rPr>
              <a:t>                                                       Rj= rj*D/S</a:t>
            </a:r>
            <a:br>
              <a:rPr lang="en-US" sz="2000">
                <a:ea typeface="+mn-lt"/>
                <a:cs typeface="+mn-lt"/>
              </a:rPr>
            </a:br>
            <a:r>
              <a:rPr lang="en-US" sz="2000">
                <a:ea typeface="+mn-lt"/>
                <a:cs typeface="+mn-lt"/>
              </a:rPr>
              <a:t>Where:</a:t>
            </a:r>
            <a:br>
              <a:rPr lang="en-US" sz="2000">
                <a:ea typeface="+mn-lt"/>
                <a:cs typeface="+mn-lt"/>
              </a:rPr>
            </a:br>
            <a:r>
              <a:rPr lang="en-US" sz="2000">
                <a:ea typeface="+mn-lt"/>
                <a:cs typeface="+mn-lt"/>
              </a:rPr>
              <a:t>       D is the number of sub-indicators (11) </a:t>
            </a:r>
            <a:br>
              <a:rPr lang="en-US" sz="2000">
                <a:ea typeface="+mn-lt"/>
                <a:cs typeface="+mn-lt"/>
              </a:rPr>
            </a:br>
            <a:r>
              <a:rPr lang="en-US" sz="2000">
                <a:ea typeface="+mn-lt"/>
                <a:cs typeface="+mn-lt"/>
              </a:rPr>
              <a:t>       S is the sum of the average correlation coefficients (rj) </a:t>
            </a:r>
            <a:endParaRPr lang="en-US" sz="2000">
              <a:cs typeface="Calibri"/>
            </a:endParaRPr>
          </a:p>
          <a:p>
            <a:r>
              <a:rPr lang="en-US" sz="2000">
                <a:ea typeface="+mn-lt"/>
                <a:cs typeface="+mn-lt"/>
              </a:rPr>
              <a:t>Standardize Rescaled average correlation coefficients (Rj): We averaged correlation coefficients with a constant unity-weights and divide the resulting sum by 2. The resulting weights sum up to the number of sub-indicators.</a:t>
            </a:r>
            <a:br>
              <a:rPr lang="en-US" sz="2000">
                <a:ea typeface="+mn-lt"/>
                <a:cs typeface="+mn-lt"/>
              </a:rPr>
            </a:br>
            <a:r>
              <a:rPr lang="en-US" sz="2000">
                <a:ea typeface="+mn-lt"/>
                <a:cs typeface="+mn-lt"/>
              </a:rPr>
              <a:t>                                                       Wj= (Rj +1)/2 </a:t>
            </a:r>
          </a:p>
          <a:p>
            <a:r>
              <a:rPr lang="en-US" sz="2000">
                <a:ea typeface="+mn-lt"/>
                <a:cs typeface="+mn-lt"/>
              </a:rPr>
              <a:t>Final weights: we rescaled the weights so that they sum up to one</a:t>
            </a:r>
            <a:endParaRPr lang="en-US" sz="2000">
              <a:cs typeface="Calibri" panose="020F0502020204030204"/>
            </a:endParaRPr>
          </a:p>
          <a:p>
            <a:pPr marL="0" indent="0">
              <a:buNone/>
            </a:pPr>
            <a:r>
              <a:rPr lang="en-US" sz="2000">
                <a:ea typeface="+mn-lt"/>
                <a:cs typeface="+mn-lt"/>
              </a:rPr>
              <a:t>                                                            Wj/sum(Wj) </a:t>
            </a:r>
          </a:p>
        </p:txBody>
      </p:sp>
    </p:spTree>
    <p:extLst>
      <p:ext uri="{BB962C8B-B14F-4D97-AF65-F5344CB8AC3E}">
        <p14:creationId xmlns:p14="http://schemas.microsoft.com/office/powerpoint/2010/main" val="384779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990C1-66C4-4642-9FF8-8B11B7706C16}"/>
              </a:ext>
            </a:extLst>
          </p:cNvPr>
          <p:cNvSpPr>
            <a:spLocks noGrp="1"/>
          </p:cNvSpPr>
          <p:nvPr>
            <p:ph type="title"/>
          </p:nvPr>
        </p:nvSpPr>
        <p:spPr/>
        <p:txBody>
          <a:bodyPr/>
          <a:lstStyle/>
          <a:p>
            <a:r>
              <a:rPr lang="en-US" dirty="0">
                <a:cs typeface="Calibri Light"/>
              </a:rPr>
              <a:t>Weights of each sub-indicators using Single Var regression.</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50EFF4C5-E1E8-4867-8929-252E4DC875D9}"/>
              </a:ext>
            </a:extLst>
          </p:cNvPr>
          <p:cNvPicPr>
            <a:picLocks noGrp="1" noChangeAspect="1"/>
          </p:cNvPicPr>
          <p:nvPr>
            <p:ph idx="1"/>
          </p:nvPr>
        </p:nvPicPr>
        <p:blipFill>
          <a:blip r:embed="rId2"/>
          <a:stretch>
            <a:fillRect/>
          </a:stretch>
        </p:blipFill>
        <p:spPr>
          <a:xfrm>
            <a:off x="250885" y="2216794"/>
            <a:ext cx="11575212" cy="2993906"/>
          </a:xfrm>
        </p:spPr>
      </p:pic>
    </p:spTree>
    <p:extLst>
      <p:ext uri="{BB962C8B-B14F-4D97-AF65-F5344CB8AC3E}">
        <p14:creationId xmlns:p14="http://schemas.microsoft.com/office/powerpoint/2010/main" val="37181358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Retrospect</vt:lpstr>
      <vt:lpstr>BUAN 6390 ANALYTICS PRACTICUM</vt:lpstr>
      <vt:lpstr>Agenda</vt:lpstr>
      <vt:lpstr>RECAP</vt:lpstr>
      <vt:lpstr>Handling missing values: KNN imputation</vt:lpstr>
      <vt:lpstr>Changes in our variables</vt:lpstr>
      <vt:lpstr>Weighting Method 1 – Simple Linear Regression</vt:lpstr>
      <vt:lpstr>Calculating the weights using simple linear regression </vt:lpstr>
      <vt:lpstr>Calculating the weights using simple linear regression </vt:lpstr>
      <vt:lpstr>Weights of each sub-indicators using Single Var regression.</vt:lpstr>
      <vt:lpstr>Index Visualization</vt:lpstr>
      <vt:lpstr>Weighting Method 2 – Multivariate  Regression</vt:lpstr>
      <vt:lpstr>Weights of each sub-indicators using Multi Var regression.</vt:lpstr>
      <vt:lpstr>Index Visualization</vt:lpstr>
      <vt:lpstr>Index Model selection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349</cp:revision>
  <dcterms:created xsi:type="dcterms:W3CDTF">2020-04-19T16:58:18Z</dcterms:created>
  <dcterms:modified xsi:type="dcterms:W3CDTF">2020-04-28T18:58:14Z</dcterms:modified>
</cp:coreProperties>
</file>