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2449-F47E-4746-A4D0-A2128C610F2D}" type="datetimeFigureOut">
              <a:rPr lang="it-IT" smtClean="0"/>
              <a:t>13/12/2015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6DC-8165-4504-8FE7-2B27C30573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52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2449-F47E-4746-A4D0-A2128C610F2D}" type="datetimeFigureOut">
              <a:rPr lang="it-IT" smtClean="0"/>
              <a:t>13/12/2015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6DC-8165-4504-8FE7-2B27C30573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16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2449-F47E-4746-A4D0-A2128C610F2D}" type="datetimeFigureOut">
              <a:rPr lang="it-IT" smtClean="0"/>
              <a:t>13/12/2015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6DC-8165-4504-8FE7-2B27C30573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77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2449-F47E-4746-A4D0-A2128C610F2D}" type="datetimeFigureOut">
              <a:rPr lang="it-IT" smtClean="0"/>
              <a:t>13/12/2015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6DC-8165-4504-8FE7-2B27C30573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2449-F47E-4746-A4D0-A2128C610F2D}" type="datetimeFigureOut">
              <a:rPr lang="it-IT" smtClean="0"/>
              <a:t>13/12/2015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6DC-8165-4504-8FE7-2B27C30573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82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2449-F47E-4746-A4D0-A2128C610F2D}" type="datetimeFigureOut">
              <a:rPr lang="it-IT" smtClean="0"/>
              <a:t>13/12/2015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6DC-8165-4504-8FE7-2B27C30573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21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2449-F47E-4746-A4D0-A2128C610F2D}" type="datetimeFigureOut">
              <a:rPr lang="it-IT" smtClean="0"/>
              <a:t>13/12/2015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6DC-8165-4504-8FE7-2B27C30573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05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2449-F47E-4746-A4D0-A2128C610F2D}" type="datetimeFigureOut">
              <a:rPr lang="it-IT" smtClean="0"/>
              <a:t>13/12/2015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6DC-8165-4504-8FE7-2B27C30573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46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2449-F47E-4746-A4D0-A2128C610F2D}" type="datetimeFigureOut">
              <a:rPr lang="it-IT" smtClean="0"/>
              <a:t>13/12/2015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6DC-8165-4504-8FE7-2B27C30573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9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2449-F47E-4746-A4D0-A2128C610F2D}" type="datetimeFigureOut">
              <a:rPr lang="it-IT" smtClean="0"/>
              <a:t>13/12/2015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6DC-8165-4504-8FE7-2B27C30573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89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2449-F47E-4746-A4D0-A2128C610F2D}" type="datetimeFigureOut">
              <a:rPr lang="it-IT" smtClean="0"/>
              <a:t>13/12/2015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6DC-8165-4504-8FE7-2B27C30573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25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2449-F47E-4746-A4D0-A2128C610F2D}" type="datetimeFigureOut">
              <a:rPr lang="it-IT" smtClean="0"/>
              <a:t>13/12/2015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636DC-8165-4504-8FE7-2B27C30573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60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7" y="-44482"/>
            <a:ext cx="5072102" cy="3804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107" y="415148"/>
            <a:ext cx="2885206" cy="2885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20" y="3759983"/>
            <a:ext cx="1647288" cy="988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693" y="3759983"/>
            <a:ext cx="2432162" cy="1159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60" y="555203"/>
            <a:ext cx="2325978" cy="13025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40863" y="568081"/>
            <a:ext cx="3643244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40863" y="1433569"/>
            <a:ext cx="3643244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23" y="173316"/>
            <a:ext cx="439577" cy="58685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440863" y="2407021"/>
            <a:ext cx="3643244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21" y="1627749"/>
            <a:ext cx="1935856" cy="77216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4439020" y="3228558"/>
            <a:ext cx="3643244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15" y="2539970"/>
            <a:ext cx="701467" cy="7014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98" y="3172075"/>
            <a:ext cx="2619375" cy="17526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043189" y="173316"/>
            <a:ext cx="10641666" cy="47466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lowchart: Magnetic Disk 22"/>
          <p:cNvSpPr/>
          <p:nvPr/>
        </p:nvSpPr>
        <p:spPr>
          <a:xfrm>
            <a:off x="5545854" y="5207984"/>
            <a:ext cx="1175228" cy="15454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SQL Database</a:t>
            </a:r>
            <a:endParaRPr lang="it-IT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3248420" y="5187515"/>
            <a:ext cx="1175228" cy="15454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SPARQL Endpoint</a:t>
            </a:r>
            <a:endParaRPr lang="it-IT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8665079" y="5207985"/>
            <a:ext cx="1175228" cy="15454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Database Facebook</a:t>
            </a:r>
            <a:endParaRPr lang="it-IT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27" y="6057680"/>
            <a:ext cx="816326" cy="8003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57" y="5575744"/>
            <a:ext cx="1255275" cy="963872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22" idx="2"/>
            <a:endCxn id="23" idx="1"/>
          </p:cNvCxnSpPr>
          <p:nvPr/>
        </p:nvCxnSpPr>
        <p:spPr>
          <a:xfrm flipH="1">
            <a:off x="6133468" y="4919937"/>
            <a:ext cx="230554" cy="28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2"/>
            <a:endCxn id="24" idx="1"/>
          </p:cNvCxnSpPr>
          <p:nvPr/>
        </p:nvCxnSpPr>
        <p:spPr>
          <a:xfrm flipH="1">
            <a:off x="3836034" y="4919937"/>
            <a:ext cx="2527988" cy="26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2"/>
          </p:cNvCxnSpPr>
          <p:nvPr/>
        </p:nvCxnSpPr>
        <p:spPr>
          <a:xfrm>
            <a:off x="6364022" y="4919937"/>
            <a:ext cx="2260403" cy="53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5" idx="2"/>
          </p:cNvCxnSpPr>
          <p:nvPr/>
        </p:nvCxnSpPr>
        <p:spPr>
          <a:xfrm>
            <a:off x="6721082" y="5980717"/>
            <a:ext cx="19439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0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 Romano</dc:creator>
  <cp:lastModifiedBy>Simone Romano</cp:lastModifiedBy>
  <cp:revision>2</cp:revision>
  <dcterms:created xsi:type="dcterms:W3CDTF">2015-12-13T18:50:45Z</dcterms:created>
  <dcterms:modified xsi:type="dcterms:W3CDTF">2015-12-13T18:56:49Z</dcterms:modified>
</cp:coreProperties>
</file>