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7" autoAdjust="0"/>
  </p:normalViewPr>
  <p:slideViewPr>
    <p:cSldViewPr snapToGrid="0">
      <p:cViewPr varScale="1">
        <p:scale>
          <a:sx n="83" d="100"/>
          <a:sy n="8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K8s workloads 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853402"/>
            <a:chOff x="624706" y="1694016"/>
            <a:chExt cx="3547473" cy="28534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713702"/>
              <a:chOff x="1859617" y="1668585"/>
              <a:chExt cx="3536305" cy="2713702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2304692"/>
              </a:xfrm>
              <a:prstGeom prst="bentConnector3">
                <a:avLst>
                  <a:gd name="adj1" fmla="val -123842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4268018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sp>
        <p:nvSpPr>
          <p:cNvPr id="35" name="AutoShape 25">
            <a:extLst>
              <a:ext uri="{FF2B5EF4-FFF2-40B4-BE49-F238E27FC236}">
                <a16:creationId xmlns:a16="http://schemas.microsoft.com/office/drawing/2014/main" id="{552D1234-41C2-409D-B8DA-3D60EB99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75" y="3930676"/>
            <a:ext cx="1603375" cy="279400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3079902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3079902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3079902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892516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5179638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553073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458828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5154164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992325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</a:t>
            </a:r>
            <a:b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</a:b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5006058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329738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294829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53201" y="316303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7"/>
            <a:ext cx="916266" cy="2405608"/>
          </a:xfrm>
          <a:prstGeom prst="bentConnector3">
            <a:avLst>
              <a:gd name="adj1" fmla="val 114766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66506" y="3820385"/>
            <a:ext cx="228506" cy="1880025"/>
          </a:xfrm>
          <a:prstGeom prst="bentConnector3">
            <a:avLst>
              <a:gd name="adj1" fmla="val 20004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ea typeface="MS PGothic" charset="-128"/>
              </a:rPr>
              <a:t>dev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511469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980246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317909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18" y="2854813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61306" y="6593572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87" name="AutoShape 25">
            <a:extLst>
              <a:ext uri="{FF2B5EF4-FFF2-40B4-BE49-F238E27FC236}">
                <a16:creationId xmlns:a16="http://schemas.microsoft.com/office/drawing/2014/main" id="{55136A93-14F6-41DB-9480-7EB9FC04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38" y="2624395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88" name="AutoShape 25">
            <a:extLst>
              <a:ext uri="{FF2B5EF4-FFF2-40B4-BE49-F238E27FC236}">
                <a16:creationId xmlns:a16="http://schemas.microsoft.com/office/drawing/2014/main" id="{98E16D61-43A0-4486-AD32-E1F4F1C4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381" y="284901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9" name="AutoShape 25">
            <a:extLst>
              <a:ext uri="{FF2B5EF4-FFF2-40B4-BE49-F238E27FC236}">
                <a16:creationId xmlns:a16="http://schemas.microsoft.com/office/drawing/2014/main" id="{E7E798BF-0993-4E60-B001-0574D690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01" y="2618599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90" name="AutoShape 25">
            <a:extLst>
              <a:ext uri="{FF2B5EF4-FFF2-40B4-BE49-F238E27FC236}">
                <a16:creationId xmlns:a16="http://schemas.microsoft.com/office/drawing/2014/main" id="{0F84DC3B-651C-4769-989F-11DA4D5C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275" y="2849994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3" name="AutoShape 25">
            <a:extLst>
              <a:ext uri="{FF2B5EF4-FFF2-40B4-BE49-F238E27FC236}">
                <a16:creationId xmlns:a16="http://schemas.microsoft.com/office/drawing/2014/main" id="{73569214-44C6-4334-ACE7-F6A9BB74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95" y="2619576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21899-DFCF-402F-895D-8E4B51A6C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256" y="5961329"/>
            <a:ext cx="4410075" cy="885825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8796" y="5198552"/>
            <a:ext cx="976216" cy="1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67510" y="2495912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494326"/>
            <a:chOff x="7281396" y="442464"/>
            <a:chExt cx="1109089" cy="1494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719895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333346" cy="127054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23567" y="1162298"/>
            <a:ext cx="667569" cy="199965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7964" y="2025039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74340" y="1986622"/>
            <a:ext cx="233456" cy="13379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36" name="AutoShape 25">
            <a:extLst>
              <a:ext uri="{FF2B5EF4-FFF2-40B4-BE49-F238E27FC236}">
                <a16:creationId xmlns:a16="http://schemas.microsoft.com/office/drawing/2014/main" id="{110398EB-DC71-417F-9AD3-3FC576FC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822" y="1483626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514</Words>
  <Application>Microsoft Office PowerPoint</Application>
  <PresentationFormat>Widescreen</PresentationFormat>
  <Paragraphs>190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17</cp:revision>
  <dcterms:created xsi:type="dcterms:W3CDTF">2020-03-05T15:53:07Z</dcterms:created>
  <dcterms:modified xsi:type="dcterms:W3CDTF">2020-03-08T17:13:35Z</dcterms:modified>
</cp:coreProperties>
</file>