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</a:t>
            </a:r>
            <a:r>
              <a:rPr lang="en-US" sz="3200"/>
              <a:t>K8s workloads </a:t>
            </a:r>
            <a:r>
              <a:rPr lang="en-US" sz="3200" dirty="0"/>
              <a:t>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517494"/>
            <a:chOff x="624706" y="1694016"/>
            <a:chExt cx="3547473" cy="251749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796" y="5002603"/>
            <a:ext cx="976216" cy="10037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2883953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2883953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2883953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696567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4983689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357124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262879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4958215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805707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4819440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143120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098880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13122" y="294518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6"/>
            <a:ext cx="916266" cy="2209659"/>
          </a:xfrm>
          <a:prstGeom prst="bentConnector3">
            <a:avLst>
              <a:gd name="adj1" fmla="val 11671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26427" y="3602535"/>
            <a:ext cx="268585" cy="1901926"/>
          </a:xfrm>
          <a:prstGeom prst="bentConnector3">
            <a:avLst>
              <a:gd name="adj1" fmla="val 18511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4EEAA344-841F-498D-99A4-7852AF24E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703" y="5975680"/>
            <a:ext cx="43910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0E08AC27-3E68-4EB8-BA02-A141A8172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4913" y="297314"/>
            <a:ext cx="1752600" cy="4191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315520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784297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121960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80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91" name="AutoShape 25">
            <a:extLst>
              <a:ext uri="{FF2B5EF4-FFF2-40B4-BE49-F238E27FC236}">
                <a16:creationId xmlns:a16="http://schemas.microsoft.com/office/drawing/2014/main" id="{4073FAE8-D526-4DFF-B4B4-3C2BFABB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708" y="2622932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2" name="AutoShape 25">
            <a:extLst>
              <a:ext uri="{FF2B5EF4-FFF2-40B4-BE49-F238E27FC236}">
                <a16:creationId xmlns:a16="http://schemas.microsoft.com/office/drawing/2014/main" id="{B42A1560-6144-4E09-8D8E-CD61AB96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556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09898" y="2111557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254185"/>
            <a:chOff x="7281396" y="442464"/>
            <a:chExt cx="1109089" cy="125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479754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275734" cy="886189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66868" y="878856"/>
            <a:ext cx="523355" cy="194204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6151" y="1748770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91497" y="1729323"/>
            <a:ext cx="197328" cy="1319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510</Words>
  <Application>Microsoft Office PowerPoint</Application>
  <PresentationFormat>Widescreen</PresentationFormat>
  <Paragraphs>185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8</cp:revision>
  <dcterms:created xsi:type="dcterms:W3CDTF">2020-03-05T15:53:07Z</dcterms:created>
  <dcterms:modified xsi:type="dcterms:W3CDTF">2020-03-08T09:15:58Z</dcterms:modified>
</cp:coreProperties>
</file>