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3" r:id="rId4"/>
    <p:sldId id="306" r:id="rId5"/>
    <p:sldId id="307" r:id="rId6"/>
    <p:sldId id="304" r:id="rId7"/>
    <p:sldId id="305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3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2E5E6-8ACF-4249-B6A2-B4B06C2A58D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618C9-15D0-4656-8141-93468E2E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All start from developer push: developer could not know nothing about deploy process; all is tracked (Slack, git tag)</a:t>
            </a:r>
            <a:br>
              <a:rPr lang="en-US" dirty="0"/>
            </a:br>
            <a:r>
              <a:rPr lang="en-US" dirty="0"/>
              <a:t>2) Toolchain trigger: git tag, update registry (docker tag with the correct environment – dev, test and prod – concatenated to automatically generate BUILD_NUMBER ), kubectl apply to correct namespace; before the “</a:t>
            </a:r>
            <a:r>
              <a:rPr lang="en-US" dirty="0" err="1"/>
              <a:t>kubectl</a:t>
            </a:r>
            <a:r>
              <a:rPr lang="en-US" dirty="0"/>
              <a:t> apply” command, the “</a:t>
            </a:r>
            <a:r>
              <a:rPr lang="en-US" dirty="0" err="1"/>
              <a:t>deployment.yaml</a:t>
            </a:r>
            <a:r>
              <a:rPr lang="en-US" dirty="0"/>
              <a:t>” file is updated by replacing the image tag for each container with the new tag (ex: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engine:BUILD_NUMBER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/engine:dev_48)</a:t>
            </a:r>
            <a:endParaRPr lang="en-US" dirty="0"/>
          </a:p>
          <a:p>
            <a:r>
              <a:rPr lang="en-US" dirty="0"/>
              <a:t>3) App up and running to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6042-4569-41C6-91BB-032B4187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803DB-025F-4629-9A2B-B5690222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C7CA-A137-470E-AC5C-C08F5E5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2D3F-22AA-4A0A-8A71-9041747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93FD-8C6E-4E8C-AB32-5B5D8A0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6813-38BC-4624-88A2-41F3E23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86885-3B0F-45CE-9B6C-1CE0E4F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DBD0-F9E8-480A-91C6-D6D9549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D3B7-3375-4E71-A05C-C8C5A72D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9254-81D3-42B5-9CA3-3E7B1373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F6D79-072E-4700-80FA-18402220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5A0CE-353D-41D1-ACE2-06E21E2C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17E-87FB-48A8-BEE6-50D48663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F2D8-3BD3-4C4D-86B1-1F86985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E7B4-55C6-400A-9E32-6761D409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8CA-6C5A-465B-ABD4-6FA435B3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A3A3-B72C-4F05-931E-BF81093A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27C3-9DBE-40D6-BF8D-71558FAA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2A53-C68E-401D-B9E4-303AC079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A496-AD9D-4C6C-8409-08852D18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C60-F86B-4D43-BFC8-2E9B38FC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85B5-B29D-4867-8930-7AD4486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FC2-E941-4D10-9A8C-8D5DD70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FC2C-5D14-473D-AEE1-C7E7E3C7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48BB-D285-49D7-B63F-CF7C5D89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1F9C-74CB-490A-9E09-1D9A0E5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4BB-0874-4E5B-A1EA-C691830B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590A2-1362-43F6-977D-8E80526F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C2AF-33B9-41C5-81F4-D9C87E2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E1DC0-2DB8-49B2-977C-3BCBDC2F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B183-5639-4CD8-AFE4-75F06EC9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CFD7-159F-47FD-ACA7-DE091913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9382-26E5-4396-A8D8-1DC9258D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5AF4-BF5B-4A56-8C49-05B0296B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F4A67-D703-4412-96CE-9257DFBF5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07D7F-C999-420D-9B5C-88D371249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B98B1-6D8A-428E-A619-22B1AE9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4BCC-2420-4E48-B4ED-B26A5EC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91F0D-19B3-48C7-B004-E70BFEEE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3B10-F632-4A5E-AF0A-DCECDE30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C32F2-4A01-494C-B50D-A0AD5DA0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6CE7-058C-457E-BA00-8EA69CAC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86BE3-D758-4771-A52B-5F2CD33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C0D57-BD5F-4BBE-B03B-1AC9E00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F0FA-EA53-434F-9FA3-844C62B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0AC8-0F41-4E8C-AF78-74CFC5AA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A532-09FC-47BF-ACDA-5EFCA18C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E88E-3F6E-4358-B46C-3AA90D5A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3596-85D4-48DD-9741-5DEA025F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8D26-470C-41FF-BD13-00C83C10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4753-D825-4A2A-AEB6-67985558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89B1-43A0-488F-8055-0E936F6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57B-47E1-4143-8E08-CD9F0F44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43C2F-366E-4DCE-B857-B2758BA2A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0CAF-B34F-4DFB-BEDE-68644086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CA6F-EF52-4E7B-8269-CA5E593B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982E-2EB3-4399-B372-3BA363DE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85FF-5C08-477D-804B-69753086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D6508-DD55-4B5F-9DB8-B1F30B92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8B22-B492-4969-ADC8-5C86CE5D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EA9A-BB0D-4D15-9851-F15C57C12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3A94-DE46-4A5C-961D-74A52B18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0C53-43D7-4EB9-9F44-BB970803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7.web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7.web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233BA-16C4-479A-87AB-7799DBC3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031769" cy="2936382"/>
          </a:xfrm>
        </p:spPr>
        <p:txBody>
          <a:bodyPr>
            <a:normAutofit/>
          </a:bodyPr>
          <a:lstStyle/>
          <a:p>
            <a:r>
              <a:rPr lang="en-US" sz="6600" dirty="0"/>
              <a:t>kubedev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D3EC-0FC6-42A4-B4CC-AB1DA325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297"/>
            <a:ext cx="9031769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a continuous delivery Standard for your K8s workloads on IBM Cloud</a:t>
            </a:r>
          </a:p>
          <a:p>
            <a:endParaRPr lang="en-US" sz="3200" dirty="0"/>
          </a:p>
          <a:p>
            <a:r>
              <a:rPr lang="en-US" sz="3200" dirty="0"/>
              <a:t>Simone Romano – https://www.linkedin.com/in/simoneromano92/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4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922-3B5E-8942-9006-2EF7B07B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Versioning and continuous delivering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ABE38-DABB-A546-BE85-69D1E2343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9BD06C1-693B-4EB0-ACDE-B46AE79F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94" y="432796"/>
            <a:ext cx="4595316" cy="4574282"/>
          </a:xfrm>
          <a:prstGeom prst="rect">
            <a:avLst/>
          </a:prstGeom>
        </p:spPr>
      </p:pic>
      <p:pic>
        <p:nvPicPr>
          <p:cNvPr id="1026" name="Picture 2" descr="Risultati immagini per ibm cloud container registry">
            <a:extLst>
              <a:ext uri="{FF2B5EF4-FFF2-40B4-BE49-F238E27FC236}">
                <a16:creationId xmlns:a16="http://schemas.microsoft.com/office/drawing/2014/main" id="{EA861647-9CD6-4D2A-A268-63A5DF15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3" y="5266172"/>
            <a:ext cx="3423102" cy="1268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F084D33-8BFB-4382-B0A2-1918694EE8B1}"/>
              </a:ext>
            </a:extLst>
          </p:cNvPr>
          <p:cNvCxnSpPr>
            <a:cxnSpLocks/>
            <a:stCxn id="33" idx="3"/>
          </p:cNvCxnSpPr>
          <p:nvPr/>
        </p:nvCxnSpPr>
        <p:spPr bwMode="auto">
          <a:xfrm>
            <a:off x="4153720" y="2103026"/>
            <a:ext cx="2228374" cy="1069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D83C05-D7C4-4D76-B8B5-2589FAD01B25}"/>
              </a:ext>
            </a:extLst>
          </p:cNvPr>
          <p:cNvCxnSpPr>
            <a:cxnSpLocks/>
            <a:stCxn id="33" idx="2"/>
            <a:endCxn id="60" idx="3"/>
          </p:cNvCxnSpPr>
          <p:nvPr/>
        </p:nvCxnSpPr>
        <p:spPr bwMode="auto">
          <a:xfrm rot="16200000" flipH="1">
            <a:off x="3342639" y="2252120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FF83CA8-9AA8-4E70-84E2-CB0D1ACB77C9}"/>
              </a:ext>
            </a:extLst>
          </p:cNvPr>
          <p:cNvCxnSpPr>
            <a:stCxn id="33" idx="2"/>
            <a:endCxn id="62" idx="3"/>
          </p:cNvCxnSpPr>
          <p:nvPr/>
        </p:nvCxnSpPr>
        <p:spPr bwMode="auto">
          <a:xfrm rot="16200000" flipH="1">
            <a:off x="3175459" y="2419299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453B62D-4739-414A-B1D5-A4FCF4BD6FC5}"/>
              </a:ext>
            </a:extLst>
          </p:cNvPr>
          <p:cNvCxnSpPr>
            <a:stCxn id="33" idx="2"/>
            <a:endCxn id="61" idx="3"/>
          </p:cNvCxnSpPr>
          <p:nvPr/>
        </p:nvCxnSpPr>
        <p:spPr bwMode="auto">
          <a:xfrm rot="16200000" flipH="1">
            <a:off x="3012203" y="2582556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EE59146-4377-4EAA-A9DC-31B1396FD35A}"/>
              </a:ext>
            </a:extLst>
          </p:cNvPr>
          <p:cNvCxnSpPr>
            <a:stCxn id="33" idx="2"/>
            <a:endCxn id="32" idx="3"/>
          </p:cNvCxnSpPr>
          <p:nvPr/>
        </p:nvCxnSpPr>
        <p:spPr bwMode="auto">
          <a:xfrm rot="16200000" flipH="1">
            <a:off x="3511981" y="2082777"/>
            <a:ext cx="481790" cy="801687"/>
          </a:xfrm>
          <a:prstGeom prst="bentConnector4">
            <a:avLst>
              <a:gd name="adj1" fmla="val 3550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6AB4DC4-2D63-4BFE-9045-3823D6373565}"/>
              </a:ext>
            </a:extLst>
          </p:cNvPr>
          <p:cNvSpPr/>
          <p:nvPr/>
        </p:nvSpPr>
        <p:spPr bwMode="auto">
          <a:xfrm>
            <a:off x="4338283" y="4246446"/>
            <a:ext cx="107056" cy="13370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4AE7864-1C6E-4D8F-A2F1-41081CD14697}"/>
              </a:ext>
            </a:extLst>
          </p:cNvPr>
          <p:cNvCxnSpPr>
            <a:cxnSpLocks/>
            <a:endCxn id="1026" idx="0"/>
          </p:cNvCxnSpPr>
          <p:nvPr/>
        </p:nvCxnSpPr>
        <p:spPr bwMode="auto">
          <a:xfrm>
            <a:off x="4391811" y="4338062"/>
            <a:ext cx="1682023" cy="9281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6BED41B-7007-40C9-B44E-F1306099A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1" y="1951498"/>
            <a:ext cx="1715934" cy="964192"/>
          </a:xfrm>
          <a:prstGeom prst="rect">
            <a:avLst/>
          </a:prstGeom>
        </p:spPr>
      </p:pic>
      <p:sp>
        <p:nvSpPr>
          <p:cNvPr id="107" name="Footer Placeholder 2">
            <a:extLst>
              <a:ext uri="{FF2B5EF4-FFF2-40B4-BE49-F238E27FC236}">
                <a16:creationId xmlns:a16="http://schemas.microsoft.com/office/drawing/2014/main" id="{51324ABD-AAF0-4711-8ED3-C92CBA048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F911CA-B5D5-4533-AA2F-10F1B105E049}"/>
              </a:ext>
            </a:extLst>
          </p:cNvPr>
          <p:cNvSpPr/>
          <p:nvPr/>
        </p:nvSpPr>
        <p:spPr bwMode="auto">
          <a:xfrm>
            <a:off x="386499" y="1694016"/>
            <a:ext cx="4364610" cy="31369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B802D0-934D-4FB2-B378-93004DC3EDDD}"/>
              </a:ext>
            </a:extLst>
          </p:cNvPr>
          <p:cNvSpPr/>
          <p:nvPr/>
        </p:nvSpPr>
        <p:spPr bwMode="auto">
          <a:xfrm>
            <a:off x="3891529" y="5135378"/>
            <a:ext cx="4364610" cy="1526400"/>
          </a:xfrm>
          <a:prstGeom prst="rect">
            <a:avLst/>
          </a:prstGeom>
          <a:noFill/>
          <a:ln w="38100">
            <a:solidFill>
              <a:srgbClr val="3DBB6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88D3B1-ADB4-429C-9D60-5FE4C0DB478F}"/>
              </a:ext>
            </a:extLst>
          </p:cNvPr>
          <p:cNvSpPr/>
          <p:nvPr/>
        </p:nvSpPr>
        <p:spPr bwMode="auto">
          <a:xfrm>
            <a:off x="6217604" y="432796"/>
            <a:ext cx="5151121" cy="457500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2B1CA9-645F-4377-A2DE-E6936DB226E3}"/>
              </a:ext>
            </a:extLst>
          </p:cNvPr>
          <p:cNvSpPr txBox="1"/>
          <p:nvPr/>
        </p:nvSpPr>
        <p:spPr>
          <a:xfrm>
            <a:off x="4178840" y="1838368"/>
            <a:ext cx="1942280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kubectl apply</a:t>
            </a:r>
            <a:endParaRPr lang="en-US" sz="20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D0175-650C-4212-9321-0A4A7239CC19}"/>
              </a:ext>
            </a:extLst>
          </p:cNvPr>
          <p:cNvSpPr txBox="1"/>
          <p:nvPr/>
        </p:nvSpPr>
        <p:spPr>
          <a:xfrm>
            <a:off x="4405057" y="4065150"/>
            <a:ext cx="1751833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d</a:t>
            </a:r>
            <a:r>
              <a:rPr lang="en-US" sz="20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ocker push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7073033-907F-4859-8060-81C7CD9DD5AC}"/>
              </a:ext>
            </a:extLst>
          </p:cNvPr>
          <p:cNvSpPr txBox="1"/>
          <p:nvPr/>
        </p:nvSpPr>
        <p:spPr>
          <a:xfrm>
            <a:off x="386499" y="1323218"/>
            <a:ext cx="3191415" cy="311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Code/artifacts versioning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70268D-E2A8-4D44-AD1B-3DB3985FA5ED}"/>
              </a:ext>
            </a:extLst>
          </p:cNvPr>
          <p:cNvSpPr txBox="1"/>
          <p:nvPr/>
        </p:nvSpPr>
        <p:spPr>
          <a:xfrm>
            <a:off x="8293847" y="6339340"/>
            <a:ext cx="1962517" cy="311304"/>
          </a:xfrm>
          <a:prstGeom prst="rect">
            <a:avLst/>
          </a:prstGeom>
          <a:ln>
            <a:solidFill>
              <a:srgbClr val="24A24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Docker registry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27202F-CF65-4B06-A249-8D0727C2C752}"/>
              </a:ext>
            </a:extLst>
          </p:cNvPr>
          <p:cNvSpPr txBox="1"/>
          <p:nvPr/>
        </p:nvSpPr>
        <p:spPr>
          <a:xfrm>
            <a:off x="6217604" y="49573"/>
            <a:ext cx="1567781" cy="31130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Runtime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CFF21-B5CF-45D0-AAB0-329AAFEEDA37}"/>
              </a:ext>
            </a:extLst>
          </p:cNvPr>
          <p:cNvGrpSpPr/>
          <p:nvPr/>
        </p:nvGrpSpPr>
        <p:grpSpPr>
          <a:xfrm>
            <a:off x="624706" y="1694016"/>
            <a:ext cx="3547473" cy="2853402"/>
            <a:chOff x="624706" y="1694016"/>
            <a:chExt cx="3547473" cy="28534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3FC15D-2AF9-49A3-9DC6-5C2DD68DEF6C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713702"/>
              <a:chOff x="1859617" y="1668585"/>
              <a:chExt cx="3536305" cy="2713702"/>
            </a:xfrm>
          </p:grpSpPr>
          <p:cxnSp>
            <p:nvCxnSpPr>
              <p:cNvPr id="42" name="Straight Connector 77">
                <a:extLst>
                  <a:ext uri="{FF2B5EF4-FFF2-40B4-BE49-F238E27FC236}">
                    <a16:creationId xmlns:a16="http://schemas.microsoft.com/office/drawing/2014/main" id="{C39CF0B5-B51C-8448-AC00-E24F59F87290}"/>
                  </a:ext>
                </a:extLst>
              </p:cNvPr>
              <p:cNvCxnSpPr>
                <a:cxnSpLocks/>
                <a:stCxn id="33" idx="1"/>
                <a:endCxn id="41" idx="1"/>
              </p:cNvCxnSpPr>
              <p:nvPr/>
            </p:nvCxnSpPr>
            <p:spPr bwMode="auto">
              <a:xfrm rot="10800000" flipH="1" flipV="1">
                <a:off x="3785255" y="2077595"/>
                <a:ext cx="18459" cy="2304692"/>
              </a:xfrm>
              <a:prstGeom prst="bentConnector3">
                <a:avLst>
                  <a:gd name="adj1" fmla="val -123842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F1D0308-E191-B741-9B07-98F3232AF7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AutoShape 24">
                <a:extLst>
                  <a:ext uri="{FF2B5EF4-FFF2-40B4-BE49-F238E27FC236}">
                    <a16:creationId xmlns:a16="http://schemas.microsoft.com/office/drawing/2014/main" id="{2653AD86-16E9-774E-B169-FAC2143A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C88CDDB8-B3A5-C24C-9C35-A9CC18FE8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33" name="AutoShape 26">
                <a:extLst>
                  <a:ext uri="{FF2B5EF4-FFF2-40B4-BE49-F238E27FC236}">
                    <a16:creationId xmlns:a16="http://schemas.microsoft.com/office/drawing/2014/main" id="{5391B894-8E06-7B4E-A6D7-54EC64EA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8" name="Rectangle 53">
                <a:extLst>
                  <a:ext uri="{FF2B5EF4-FFF2-40B4-BE49-F238E27FC236}">
                    <a16:creationId xmlns:a16="http://schemas.microsoft.com/office/drawing/2014/main" id="{989D5AB7-1566-B046-A285-C07E044B8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0" name="AutoShape 25">
                <a:extLst>
                  <a:ext uri="{FF2B5EF4-FFF2-40B4-BE49-F238E27FC236}">
                    <a16:creationId xmlns:a16="http://schemas.microsoft.com/office/drawing/2014/main" id="{A525A325-AC68-4303-BBAE-30D08299D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61" name="AutoShape 25">
                <a:extLst>
                  <a:ext uri="{FF2B5EF4-FFF2-40B4-BE49-F238E27FC236}">
                    <a16:creationId xmlns:a16="http://schemas.microsoft.com/office/drawing/2014/main" id="{DEFA4E27-CBAB-40C8-A085-A7CD2E6D2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2" name="AutoShape 25">
                <a:extLst>
                  <a:ext uri="{FF2B5EF4-FFF2-40B4-BE49-F238E27FC236}">
                    <a16:creationId xmlns:a16="http://schemas.microsoft.com/office/drawing/2014/main" id="{C2DD2366-998A-41FC-9B65-8C9DC7FA3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1" name="AutoShape 25">
              <a:extLst>
                <a:ext uri="{FF2B5EF4-FFF2-40B4-BE49-F238E27FC236}">
                  <a16:creationId xmlns:a16="http://schemas.microsoft.com/office/drawing/2014/main" id="{62EF9EBF-E196-4A4F-8C61-AB6F2EB7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4268018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sp>
        <p:nvSpPr>
          <p:cNvPr id="35" name="AutoShape 25">
            <a:extLst>
              <a:ext uri="{FF2B5EF4-FFF2-40B4-BE49-F238E27FC236}">
                <a16:creationId xmlns:a16="http://schemas.microsoft.com/office/drawing/2014/main" id="{552D1234-41C2-409D-B8DA-3D60EB99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75" y="3930676"/>
            <a:ext cx="1603375" cy="279400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toolchain</a:t>
            </a:r>
          </a:p>
        </p:txBody>
      </p:sp>
    </p:spTree>
    <p:extLst>
      <p:ext uri="{BB962C8B-B14F-4D97-AF65-F5344CB8AC3E}">
        <p14:creationId xmlns:p14="http://schemas.microsoft.com/office/powerpoint/2010/main" val="17819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FDB-5F3D-F54F-A3ED-549D756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4040"/>
            <a:ext cx="6478604" cy="4156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BM Plex Mono Light"/>
              </a:rPr>
              <a:t>Continuous delivery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487DC-236A-114C-A16D-DD7A2ED5B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9E7DAF-45D4-4D10-AB14-6DACC3CE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796" y="643097"/>
            <a:ext cx="1399184" cy="1040599"/>
          </a:xfrm>
          <a:prstGeom prst="rect">
            <a:avLst/>
          </a:prstGeom>
        </p:spPr>
      </p:pic>
      <p:pic>
        <p:nvPicPr>
          <p:cNvPr id="21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44417D-3CED-44EE-ABBA-6DC5BA96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796" y="5002603"/>
            <a:ext cx="976216" cy="10037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9FA7F-1F36-4397-A532-DB6BEA502FA0}"/>
              </a:ext>
            </a:extLst>
          </p:cNvPr>
          <p:cNvGrpSpPr/>
          <p:nvPr/>
        </p:nvGrpSpPr>
        <p:grpSpPr>
          <a:xfrm>
            <a:off x="207683" y="2883953"/>
            <a:ext cx="3676650" cy="1318535"/>
            <a:chOff x="28575" y="2158090"/>
            <a:chExt cx="3676650" cy="1318535"/>
          </a:xfrm>
        </p:grpSpPr>
        <p:pic>
          <p:nvPicPr>
            <p:cNvPr id="27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E7AC949-AD36-4AD5-9E92-C94B11AC4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77BE8BEC-A0C0-4C3D-AE20-267418342A9E}"/>
                </a:ext>
              </a:extLst>
            </p:cNvPr>
            <p:cNvSpPr txBox="1">
              <a:spLocks/>
            </p:cNvSpPr>
            <p:nvPr/>
          </p:nvSpPr>
          <p:spPr>
            <a:xfrm>
              <a:off x="918590" y="2158090"/>
              <a:ext cx="183992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dev</a:t>
              </a:r>
              <a:endParaRPr lang="en-US" sz="18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20FA60-DAF1-43C9-A294-4B1D1AFC399B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DEF386-31E9-4447-B05B-418C96767A38}"/>
              </a:ext>
            </a:extLst>
          </p:cNvPr>
          <p:cNvGrpSpPr/>
          <p:nvPr/>
        </p:nvGrpSpPr>
        <p:grpSpPr>
          <a:xfrm>
            <a:off x="3970058" y="2883953"/>
            <a:ext cx="3676650" cy="1318535"/>
            <a:chOff x="3790950" y="2158090"/>
            <a:chExt cx="3676650" cy="1318535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5281125-D90D-49F9-8C60-DE1FC77C9E21}"/>
                </a:ext>
              </a:extLst>
            </p:cNvPr>
            <p:cNvSpPr txBox="1">
              <a:spLocks/>
            </p:cNvSpPr>
            <p:nvPr/>
          </p:nvSpPr>
          <p:spPr>
            <a:xfrm>
              <a:off x="4738115" y="2158090"/>
              <a:ext cx="2135204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test</a:t>
              </a:r>
              <a:endParaRPr lang="en-US" sz="1800" dirty="0"/>
            </a:p>
          </p:txBody>
        </p:sp>
        <p:pic>
          <p:nvPicPr>
            <p:cNvPr id="36" name="Picture 3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98A334A-07C4-48E6-8B0B-F9FFB171D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8100" y="2621594"/>
              <a:ext cx="3600450" cy="795663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B507AE-2CC6-4F12-B52D-1CF8720BF675}"/>
                </a:ext>
              </a:extLst>
            </p:cNvPr>
            <p:cNvSpPr/>
            <p:nvPr/>
          </p:nvSpPr>
          <p:spPr bwMode="auto">
            <a:xfrm>
              <a:off x="379095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D4125-F7BD-45F9-89AA-7B1B5AA6F0C7}"/>
              </a:ext>
            </a:extLst>
          </p:cNvPr>
          <p:cNvGrpSpPr/>
          <p:nvPr/>
        </p:nvGrpSpPr>
        <p:grpSpPr>
          <a:xfrm>
            <a:off x="7761008" y="2883953"/>
            <a:ext cx="3676650" cy="1318535"/>
            <a:chOff x="7581900" y="2158090"/>
            <a:chExt cx="3676650" cy="1318535"/>
          </a:xfrm>
        </p:grpSpPr>
        <p:pic>
          <p:nvPicPr>
            <p:cNvPr id="3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B74C5F1-D0FB-4B64-BA5B-AD576BA4E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0" y="2621594"/>
              <a:ext cx="3600450" cy="795663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846BF51B-63D0-4CE9-9D6C-AA9913F80A89}"/>
                </a:ext>
              </a:extLst>
            </p:cNvPr>
            <p:cNvSpPr txBox="1">
              <a:spLocks/>
            </p:cNvSpPr>
            <p:nvPr/>
          </p:nvSpPr>
          <p:spPr>
            <a:xfrm>
              <a:off x="8510015" y="2158090"/>
              <a:ext cx="193517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prod</a:t>
              </a:r>
              <a:endParaRPr lang="en-US" sz="1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B0508D-8DB1-4121-9189-46657023DEE1}"/>
                </a:ext>
              </a:extLst>
            </p:cNvPr>
            <p:cNvSpPr/>
            <p:nvPr/>
          </p:nvSpPr>
          <p:spPr bwMode="auto">
            <a:xfrm>
              <a:off x="758190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76BFBDC-0447-4236-A8BA-FB07D5CE1D20}"/>
              </a:ext>
            </a:extLst>
          </p:cNvPr>
          <p:cNvSpPr txBox="1"/>
          <p:nvPr/>
        </p:nvSpPr>
        <p:spPr>
          <a:xfrm>
            <a:off x="112394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dev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8EF81E-E67E-47E1-A1FA-2EE7C112AF20}"/>
              </a:ext>
            </a:extLst>
          </p:cNvPr>
          <p:cNvSpPr txBox="1"/>
          <p:nvPr/>
        </p:nvSpPr>
        <p:spPr>
          <a:xfrm>
            <a:off x="5000624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test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D7DD57-E6F3-41A3-BD81-1EC9108BF275}"/>
              </a:ext>
            </a:extLst>
          </p:cNvPr>
          <p:cNvSpPr txBox="1"/>
          <p:nvPr/>
        </p:nvSpPr>
        <p:spPr>
          <a:xfrm>
            <a:off x="887729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/>
              <a:t>master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EC05C-C667-46E4-B0FA-8C36F757918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rot="16200000" flipH="1">
            <a:off x="1229526" y="725685"/>
            <a:ext cx="207014" cy="8391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3ECE71-CB37-412B-9BFC-9BF5ACDA9D65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 bwMode="auto">
          <a:xfrm rot="16200000" flipH="1">
            <a:off x="3167863" y="-1212653"/>
            <a:ext cx="207014" cy="47158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F77FC9B-3939-48A1-B9E2-DBD9577A03EB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 bwMode="auto">
          <a:xfrm rot="16200000" flipH="1">
            <a:off x="5106201" y="-3150990"/>
            <a:ext cx="207014" cy="859248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1493A3-2BAE-4150-861C-1127FE2E0494}"/>
              </a:ext>
            </a:extLst>
          </p:cNvPr>
          <p:cNvGrpSpPr/>
          <p:nvPr/>
        </p:nvGrpSpPr>
        <p:grpSpPr>
          <a:xfrm>
            <a:off x="1342054" y="1584697"/>
            <a:ext cx="1109089" cy="1014032"/>
            <a:chOff x="1541823" y="1835308"/>
            <a:chExt cx="1109089" cy="1014032"/>
          </a:xfrm>
        </p:grpSpPr>
        <p:cxnSp>
          <p:nvCxnSpPr>
            <p:cNvPr id="50" name="Straight Connector 77">
              <a:extLst>
                <a:ext uri="{FF2B5EF4-FFF2-40B4-BE49-F238E27FC236}">
                  <a16:creationId xmlns:a16="http://schemas.microsoft.com/office/drawing/2014/main" id="{D834A7FB-C20D-4F19-A626-18397068D30D}"/>
                </a:ext>
              </a:extLst>
            </p:cNvPr>
            <p:cNvCxnSpPr>
              <a:cxnSpLocks/>
              <a:stCxn id="52" idx="1"/>
              <a:endCxn id="54" idx="1"/>
            </p:cNvCxnSpPr>
            <p:nvPr/>
          </p:nvCxnSpPr>
          <p:spPr bwMode="auto">
            <a:xfrm rot="10800000" flipH="1" flipV="1">
              <a:off x="1541823" y="1967096"/>
              <a:ext cx="9427" cy="771119"/>
            </a:xfrm>
            <a:prstGeom prst="bentConnector3">
              <a:avLst>
                <a:gd name="adj1" fmla="val -242495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AutoShape 25">
              <a:extLst>
                <a:ext uri="{FF2B5EF4-FFF2-40B4-BE49-F238E27FC236}">
                  <a16:creationId xmlns:a16="http://schemas.microsoft.com/office/drawing/2014/main" id="{CE9F97B2-75D5-40FB-8D9C-DE26656CD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52" name="AutoShape 26">
              <a:extLst>
                <a:ext uri="{FF2B5EF4-FFF2-40B4-BE49-F238E27FC236}">
                  <a16:creationId xmlns:a16="http://schemas.microsoft.com/office/drawing/2014/main" id="{5D98740D-738A-42EB-BC15-602B26D9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54" name="AutoShape 25">
              <a:extLst>
                <a:ext uri="{FF2B5EF4-FFF2-40B4-BE49-F238E27FC236}">
                  <a16:creationId xmlns:a16="http://schemas.microsoft.com/office/drawing/2014/main" id="{916697BC-14E1-421B-B81D-15476E787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251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55" name="AutoShape 25">
              <a:extLst>
                <a:ext uri="{FF2B5EF4-FFF2-40B4-BE49-F238E27FC236}">
                  <a16:creationId xmlns:a16="http://schemas.microsoft.com/office/drawing/2014/main" id="{419E0513-A08F-4273-B4C1-43AB2FCA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51D39-7B4E-42B3-BE56-A748E4DCEE8E}"/>
              </a:ext>
            </a:extLst>
          </p:cNvPr>
          <p:cNvGrpSpPr/>
          <p:nvPr/>
        </p:nvGrpSpPr>
        <p:grpSpPr>
          <a:xfrm>
            <a:off x="785802" y="5696567"/>
            <a:ext cx="3022332" cy="660843"/>
            <a:chOff x="1206632" y="5302604"/>
            <a:chExt cx="3528114" cy="747029"/>
          </a:xfrm>
        </p:grpSpPr>
        <p:pic>
          <p:nvPicPr>
            <p:cNvPr id="1026" name="Picture 2" descr="Risultati immagini per ibmcloud registry">
              <a:extLst>
                <a:ext uri="{FF2B5EF4-FFF2-40B4-BE49-F238E27FC236}">
                  <a16:creationId xmlns:a16="http://schemas.microsoft.com/office/drawing/2014/main" id="{A49752EF-D07C-4F9D-8B11-44B2B2258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645" y="5372104"/>
              <a:ext cx="1570772" cy="58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15E69B-3411-4269-A318-91078D304042}"/>
                </a:ext>
              </a:extLst>
            </p:cNvPr>
            <p:cNvSpPr/>
            <p:nvPr/>
          </p:nvSpPr>
          <p:spPr bwMode="auto">
            <a:xfrm>
              <a:off x="1206632" y="5302604"/>
              <a:ext cx="3528114" cy="7470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F4686B9-05DA-4758-A300-180F1D208D38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rot="16200000" flipH="1">
            <a:off x="-257497" y="4983689"/>
            <a:ext cx="1908109" cy="17849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1029" descr="A close up of a sign&#10;&#10;Description automatically generated">
            <a:extLst>
              <a:ext uri="{FF2B5EF4-FFF2-40B4-BE49-F238E27FC236}">
                <a16:creationId xmlns:a16="http://schemas.microsoft.com/office/drawing/2014/main" id="{D98CD175-AD50-4C2E-B78F-280A9AA9C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54" y="4357124"/>
            <a:ext cx="1449880" cy="1408256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AA1F0F1A-BCC4-4F41-822B-FA2D9F8D0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68" y="4262879"/>
            <a:ext cx="1504288" cy="146110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310103-4FB4-4EE9-9385-8832724A51F1}"/>
              </a:ext>
            </a:extLst>
          </p:cNvPr>
          <p:cNvSpPr/>
          <p:nvPr/>
        </p:nvSpPr>
        <p:spPr bwMode="auto">
          <a:xfrm>
            <a:off x="153201" y="1107023"/>
            <a:ext cx="628649" cy="269046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git push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310718-EA30-479F-B886-3A16914E0F4C}"/>
              </a:ext>
            </a:extLst>
          </p:cNvPr>
          <p:cNvSpPr/>
          <p:nvPr/>
        </p:nvSpPr>
        <p:spPr bwMode="auto">
          <a:xfrm rot="16200000">
            <a:off x="-611838" y="4958215"/>
            <a:ext cx="1833337" cy="51619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bx cr build docker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: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 dev_BUILD_NUMBER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854769-4EBC-4991-9F2F-DF5733C9E748}"/>
              </a:ext>
            </a:extLst>
          </p:cNvPr>
          <p:cNvSpPr/>
          <p:nvPr/>
        </p:nvSpPr>
        <p:spPr bwMode="auto">
          <a:xfrm rot="16200000">
            <a:off x="4418329" y="4805707"/>
            <a:ext cx="1375972" cy="47397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Ibm-kpeye namespace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5D6356-E0D4-4680-976A-B0B8983F053A}"/>
              </a:ext>
            </a:extLst>
          </p:cNvPr>
          <p:cNvSpPr/>
          <p:nvPr/>
        </p:nvSpPr>
        <p:spPr bwMode="auto">
          <a:xfrm rot="5400000">
            <a:off x="6324839" y="4819440"/>
            <a:ext cx="1375973" cy="4739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Ibm-kpeye-test namespace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6865F4-E53D-4052-961C-554F0DD74AF9}"/>
              </a:ext>
            </a:extLst>
          </p:cNvPr>
          <p:cNvSpPr/>
          <p:nvPr/>
        </p:nvSpPr>
        <p:spPr bwMode="auto">
          <a:xfrm>
            <a:off x="1784219" y="758220"/>
            <a:ext cx="7580508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lt1"/>
                </a:solidFill>
                <a:latin typeface="IBM Plex Sans"/>
              </a:rPr>
              <a:t>git branches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E214F14-CB67-4E21-9FC4-1A252B1CE7EE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>
            <a:off x="2790334" y="4143120"/>
            <a:ext cx="2078993" cy="899575"/>
          </a:xfrm>
          <a:prstGeom prst="bentConnector3">
            <a:avLst>
              <a:gd name="adj1" fmla="val 18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6E6AA-AE20-4DC8-8302-096B23E8DC35}"/>
              </a:ext>
            </a:extLst>
          </p:cNvPr>
          <p:cNvSpPr/>
          <p:nvPr/>
        </p:nvSpPr>
        <p:spPr bwMode="auto">
          <a:xfrm>
            <a:off x="3517587" y="5098880"/>
            <a:ext cx="1075398" cy="234865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888104-5E4B-4EF1-BAC9-E1FE45583006}"/>
              </a:ext>
            </a:extLst>
          </p:cNvPr>
          <p:cNvSpPr/>
          <p:nvPr/>
        </p:nvSpPr>
        <p:spPr bwMode="auto">
          <a:xfrm>
            <a:off x="113122" y="2945189"/>
            <a:ext cx="11413305" cy="1314692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78CAA-3EF6-4254-B2EC-222A695E18CD}"/>
              </a:ext>
            </a:extLst>
          </p:cNvPr>
          <p:cNvCxnSpPr>
            <a:cxnSpLocks/>
            <a:stCxn id="46" idx="1"/>
            <a:endCxn id="35" idx="1"/>
          </p:cNvCxnSpPr>
          <p:nvPr/>
        </p:nvCxnSpPr>
        <p:spPr bwMode="auto">
          <a:xfrm rot="10800000" flipV="1">
            <a:off x="207683" y="1397516"/>
            <a:ext cx="916266" cy="2209659"/>
          </a:xfrm>
          <a:prstGeom prst="bentConnector3">
            <a:avLst>
              <a:gd name="adj1" fmla="val 11671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8E1E2230-D20F-4BEA-83C6-325861CE6BEB}"/>
              </a:ext>
            </a:extLst>
          </p:cNvPr>
          <p:cNvCxnSpPr>
            <a:stCxn id="117" idx="3"/>
            <a:endCxn id="21" idx="3"/>
          </p:cNvCxnSpPr>
          <p:nvPr/>
        </p:nvCxnSpPr>
        <p:spPr bwMode="auto">
          <a:xfrm>
            <a:off x="11526427" y="3602535"/>
            <a:ext cx="268585" cy="1901926"/>
          </a:xfrm>
          <a:prstGeom prst="bentConnector3">
            <a:avLst>
              <a:gd name="adj1" fmla="val 18511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4EEAA344-841F-498D-99A4-7852AF24E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703" y="5975680"/>
            <a:ext cx="4391025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9CF220-FBE0-431D-A046-C2EAFBA09919}"/>
              </a:ext>
            </a:extLst>
          </p:cNvPr>
          <p:cNvGrpSpPr/>
          <p:nvPr/>
        </p:nvGrpSpPr>
        <p:grpSpPr>
          <a:xfrm>
            <a:off x="5214614" y="1586960"/>
            <a:ext cx="1109088" cy="1014032"/>
            <a:chOff x="1541824" y="1835308"/>
            <a:chExt cx="1109088" cy="1014032"/>
          </a:xfrm>
        </p:grpSpPr>
        <p:cxnSp>
          <p:nvCxnSpPr>
            <p:cNvPr id="131" name="Straight Connector 77">
              <a:extLst>
                <a:ext uri="{FF2B5EF4-FFF2-40B4-BE49-F238E27FC236}">
                  <a16:creationId xmlns:a16="http://schemas.microsoft.com/office/drawing/2014/main" id="{7DFAD04C-EF4B-4871-804C-EB5B0472A46F}"/>
                </a:ext>
              </a:extLst>
            </p:cNvPr>
            <p:cNvCxnSpPr>
              <a:cxnSpLocks/>
              <a:stCxn id="133" idx="1"/>
              <a:endCxn id="134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utoShape 25">
              <a:extLst>
                <a:ext uri="{FF2B5EF4-FFF2-40B4-BE49-F238E27FC236}">
                  <a16:creationId xmlns:a16="http://schemas.microsoft.com/office/drawing/2014/main" id="{D7D67F11-AB85-4CF3-ACA2-20B8509A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3" name="AutoShape 26">
              <a:extLst>
                <a:ext uri="{FF2B5EF4-FFF2-40B4-BE49-F238E27FC236}">
                  <a16:creationId xmlns:a16="http://schemas.microsoft.com/office/drawing/2014/main" id="{68D27426-E20C-4501-8B16-ECDCD50C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34" name="AutoShape 25">
              <a:extLst>
                <a:ext uri="{FF2B5EF4-FFF2-40B4-BE49-F238E27FC236}">
                  <a16:creationId xmlns:a16="http://schemas.microsoft.com/office/drawing/2014/main" id="{276C1410-E044-4148-AFCB-894FDF8F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35" name="AutoShape 25">
              <a:extLst>
                <a:ext uri="{FF2B5EF4-FFF2-40B4-BE49-F238E27FC236}">
                  <a16:creationId xmlns:a16="http://schemas.microsoft.com/office/drawing/2014/main" id="{D273C3D4-AF60-4265-8FE4-77574C19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0EC81CD-0718-4548-A52E-A0A493A84F49}"/>
              </a:ext>
            </a:extLst>
          </p:cNvPr>
          <p:cNvGrpSpPr/>
          <p:nvPr/>
        </p:nvGrpSpPr>
        <p:grpSpPr>
          <a:xfrm>
            <a:off x="9131556" y="1584697"/>
            <a:ext cx="1109088" cy="1014032"/>
            <a:chOff x="1541824" y="1835308"/>
            <a:chExt cx="1109088" cy="1014032"/>
          </a:xfrm>
        </p:grpSpPr>
        <p:cxnSp>
          <p:nvCxnSpPr>
            <p:cNvPr id="137" name="Straight Connector 77">
              <a:extLst>
                <a:ext uri="{FF2B5EF4-FFF2-40B4-BE49-F238E27FC236}">
                  <a16:creationId xmlns:a16="http://schemas.microsoft.com/office/drawing/2014/main" id="{0598A8EC-E30F-4259-9C50-FD0DA3BF21C7}"/>
                </a:ext>
              </a:extLst>
            </p:cNvPr>
            <p:cNvCxnSpPr>
              <a:cxnSpLocks/>
              <a:stCxn id="139" idx="1"/>
              <a:endCxn id="140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AutoShape 25">
              <a:extLst>
                <a:ext uri="{FF2B5EF4-FFF2-40B4-BE49-F238E27FC236}">
                  <a16:creationId xmlns:a16="http://schemas.microsoft.com/office/drawing/2014/main" id="{B7CE6BFF-BB25-4A2C-82E2-243F52AD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9" name="AutoShape 26">
              <a:extLst>
                <a:ext uri="{FF2B5EF4-FFF2-40B4-BE49-F238E27FC236}">
                  <a16:creationId xmlns:a16="http://schemas.microsoft.com/office/drawing/2014/main" id="{3661FF2A-FCF9-4B51-BCC1-E4C2B097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40" name="AutoShape 25">
              <a:extLst>
                <a:ext uri="{FF2B5EF4-FFF2-40B4-BE49-F238E27FC236}">
                  <a16:creationId xmlns:a16="http://schemas.microsoft.com/office/drawing/2014/main" id="{BFF1C5DE-95E7-495C-AE3D-7BDE2DFEB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41" name="AutoShape 25">
              <a:extLst>
                <a:ext uri="{FF2B5EF4-FFF2-40B4-BE49-F238E27FC236}">
                  <a16:creationId xmlns:a16="http://schemas.microsoft.com/office/drawing/2014/main" id="{AA70BF93-5FD6-482C-902A-97E753B6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CF0FB8-4288-4D41-A327-B3342FF745B4}"/>
              </a:ext>
            </a:extLst>
          </p:cNvPr>
          <p:cNvSpPr/>
          <p:nvPr/>
        </p:nvSpPr>
        <p:spPr bwMode="auto">
          <a:xfrm>
            <a:off x="2450516" y="1583177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 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ea typeface="MS PGothic" charset="-128"/>
              </a:rPr>
              <a:t>dev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170EB0-B906-4ED3-82E4-F0C20344CD79}"/>
              </a:ext>
            </a:extLst>
          </p:cNvPr>
          <p:cNvSpPr/>
          <p:nvPr/>
        </p:nvSpPr>
        <p:spPr bwMode="auto">
          <a:xfrm>
            <a:off x="6327915" y="1580232"/>
            <a:ext cx="188277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ea typeface="MS PGothic" charset="-128"/>
              </a:rPr>
              <a:t>docker1:test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docker2:</a:t>
            </a:r>
            <a:r>
              <a:rPr lang="en-US" sz="1050" kern="0" dirty="0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8C1D51-9506-49F4-BA1E-5643B1973BBE}"/>
              </a:ext>
            </a:extLst>
          </p:cNvPr>
          <p:cNvSpPr/>
          <p:nvPr/>
        </p:nvSpPr>
        <p:spPr bwMode="auto">
          <a:xfrm>
            <a:off x="10241617" y="1582097"/>
            <a:ext cx="1935179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</a:t>
            </a:r>
            <a:r>
              <a:rPr lang="en-US" sz="1050" kern="0" dirty="0">
                <a:ea typeface="MS PGothic" charset="-128"/>
              </a:rPr>
              <a:t>prod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pic>
        <p:nvPicPr>
          <p:cNvPr id="1077" name="Picture 1076">
            <a:extLst>
              <a:ext uri="{FF2B5EF4-FFF2-40B4-BE49-F238E27FC236}">
                <a16:creationId xmlns:a16="http://schemas.microsoft.com/office/drawing/2014/main" id="{0E08AC27-3E68-4EB8-BA02-A141A8172E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4913" y="297314"/>
            <a:ext cx="1752600" cy="4191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456E961D-5879-4BD9-A71C-854AA16D9E2F}"/>
              </a:ext>
            </a:extLst>
          </p:cNvPr>
          <p:cNvSpPr/>
          <p:nvPr/>
        </p:nvSpPr>
        <p:spPr bwMode="auto">
          <a:xfrm>
            <a:off x="694894" y="4315520"/>
            <a:ext cx="1448068" cy="437552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i="1" dirty="0">
                <a:solidFill>
                  <a:schemeClr val="bg1"/>
                </a:solidFill>
                <a:latin typeface="IBM Plex Sans" panose="020B0503050000000000" pitchFamily="34" charset="77"/>
              </a:rPr>
              <a:t>generate deployment.yaml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A995D4-E330-421C-BB71-56BF0797C923}"/>
              </a:ext>
            </a:extLst>
          </p:cNvPr>
          <p:cNvGrpSpPr/>
          <p:nvPr/>
        </p:nvGrpSpPr>
        <p:grpSpPr>
          <a:xfrm>
            <a:off x="691870" y="4784297"/>
            <a:ext cx="1960293" cy="339362"/>
            <a:chOff x="691870" y="4661746"/>
            <a:chExt cx="1960293" cy="3393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25098E-142B-4D02-88B5-AD5F72AA1D08}"/>
                </a:ext>
              </a:extLst>
            </p:cNvPr>
            <p:cNvSpPr/>
            <p:nvPr/>
          </p:nvSpPr>
          <p:spPr bwMode="auto">
            <a:xfrm>
              <a:off x="691870" y="4704641"/>
              <a:ext cx="1861149" cy="264693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Rollback file push</a:t>
              </a:r>
            </a:p>
          </p:txBody>
        </p:sp>
        <p:pic>
          <p:nvPicPr>
            <p:cNvPr id="71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332F652-DFC8-4F3A-A2F8-54A45ED1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859" y="4661746"/>
              <a:ext cx="456304" cy="3393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ADD58-669B-4548-A171-B0622D69F342}"/>
              </a:ext>
            </a:extLst>
          </p:cNvPr>
          <p:cNvGrpSpPr/>
          <p:nvPr/>
        </p:nvGrpSpPr>
        <p:grpSpPr>
          <a:xfrm>
            <a:off x="691870" y="5121960"/>
            <a:ext cx="2061621" cy="459712"/>
            <a:chOff x="691870" y="4999409"/>
            <a:chExt cx="2061621" cy="4597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0ADE7-E14C-46FE-9504-01DA1251A160}"/>
                </a:ext>
              </a:extLst>
            </p:cNvPr>
            <p:cNvSpPr/>
            <p:nvPr/>
          </p:nvSpPr>
          <p:spPr bwMode="auto">
            <a:xfrm>
              <a:off x="691870" y="5031295"/>
              <a:ext cx="2030265" cy="427826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git tag date_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dev_BUILD_NUMBER</a:t>
              </a:r>
            </a:p>
          </p:txBody>
        </p:sp>
        <p:pic>
          <p:nvPicPr>
            <p:cNvPr id="73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1DF7D9D6-332B-4DDB-B9FC-23E9909B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87" y="4999409"/>
              <a:ext cx="456304" cy="339362"/>
            </a:xfrm>
            <a:prstGeom prst="rect">
              <a:avLst/>
            </a:prstGeom>
          </p:spPr>
        </p:pic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4FADDC7F-A6F6-4CF3-B27A-56D3A983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80" y="2621987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6E2218-1106-4660-A52C-324CB7F845D6}"/>
              </a:ext>
            </a:extLst>
          </p:cNvPr>
          <p:cNvGrpSpPr/>
          <p:nvPr/>
        </p:nvGrpSpPr>
        <p:grpSpPr>
          <a:xfrm>
            <a:off x="207683" y="729979"/>
            <a:ext cx="1510812" cy="339362"/>
            <a:chOff x="207683" y="729979"/>
            <a:chExt cx="1510812" cy="3393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D3272C-3E32-4A87-931B-D98B2440B231}"/>
                </a:ext>
              </a:extLst>
            </p:cNvPr>
            <p:cNvSpPr txBox="1"/>
            <p:nvPr/>
          </p:nvSpPr>
          <p:spPr>
            <a:xfrm>
              <a:off x="207683" y="744227"/>
              <a:ext cx="1411567" cy="2975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400" dirty="0">
                  <a:latin typeface="IBM Plex Sans"/>
                </a:rPr>
                <a:t>GitHub repo </a:t>
              </a:r>
              <a:endParaRPr lang="en-US" sz="2000" dirty="0"/>
            </a:p>
          </p:txBody>
        </p:sp>
        <p:pic>
          <p:nvPicPr>
            <p:cNvPr id="8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9785C1F-C099-4A80-B761-669BAF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191" y="729979"/>
              <a:ext cx="456304" cy="339362"/>
            </a:xfrm>
            <a:prstGeom prst="rect">
              <a:avLst/>
            </a:prstGeom>
          </p:spPr>
        </p:pic>
      </p:grpSp>
      <p:sp>
        <p:nvSpPr>
          <p:cNvPr id="91" name="AutoShape 25">
            <a:extLst>
              <a:ext uri="{FF2B5EF4-FFF2-40B4-BE49-F238E27FC236}">
                <a16:creationId xmlns:a16="http://schemas.microsoft.com/office/drawing/2014/main" id="{4073FAE8-D526-4DFF-B4B4-3C2BFABB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708" y="2622932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92" name="AutoShape 25">
            <a:extLst>
              <a:ext uri="{FF2B5EF4-FFF2-40B4-BE49-F238E27FC236}">
                <a16:creationId xmlns:a16="http://schemas.microsoft.com/office/drawing/2014/main" id="{B42A1560-6144-4E09-8D8E-CD61AB96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556" y="2621987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85" name="Footer Placeholder 2">
            <a:extLst>
              <a:ext uri="{FF2B5EF4-FFF2-40B4-BE49-F238E27FC236}">
                <a16:creationId xmlns:a16="http://schemas.microsoft.com/office/drawing/2014/main" id="{6E40F6CB-2337-405E-8256-747680C98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30942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3" grpId="0" animBg="1"/>
      <p:bldP spid="117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D08-789F-41CB-9E77-923F23CE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deployment.yaml versioning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3BCD-F43C-4285-9EE9-E39DE5FC9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2" descr="Risultati immagini per ibm cloud container registry">
            <a:extLst>
              <a:ext uri="{FF2B5EF4-FFF2-40B4-BE49-F238E27FC236}">
                <a16:creationId xmlns:a16="http://schemas.microsoft.com/office/drawing/2014/main" id="{093E9431-9F8B-411E-8B72-E0D0AC44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74" y="5370402"/>
            <a:ext cx="3035890" cy="1124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7DA8ED-5BEC-4887-A265-9BF281D769ED}"/>
              </a:ext>
            </a:extLst>
          </p:cNvPr>
          <p:cNvGrpSpPr/>
          <p:nvPr/>
        </p:nvGrpSpPr>
        <p:grpSpPr>
          <a:xfrm>
            <a:off x="4157514" y="2426961"/>
            <a:ext cx="3676650" cy="1304289"/>
            <a:chOff x="28575" y="2172336"/>
            <a:chExt cx="3676650" cy="1304289"/>
          </a:xfrm>
        </p:grpSpPr>
        <p:pic>
          <p:nvPicPr>
            <p:cNvPr id="1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A9C1830A-41D5-4D03-86CD-B582E302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95A3A8B-7C67-437C-9BC8-9A6D3BD76CF3}"/>
                </a:ext>
              </a:extLst>
            </p:cNvPr>
            <p:cNvSpPr txBox="1">
              <a:spLocks/>
            </p:cNvSpPr>
            <p:nvPr/>
          </p:nvSpPr>
          <p:spPr>
            <a:xfrm>
              <a:off x="1295663" y="2172336"/>
              <a:ext cx="1475820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</a:t>
              </a:r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B7160-6386-4901-83E7-97A5EB14B6A8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F600F7-8C9F-493C-9F20-F3E090AEB3FA}"/>
              </a:ext>
            </a:extLst>
          </p:cNvPr>
          <p:cNvGrpSpPr/>
          <p:nvPr/>
        </p:nvGrpSpPr>
        <p:grpSpPr>
          <a:xfrm>
            <a:off x="140582" y="1536908"/>
            <a:ext cx="3805748" cy="4308048"/>
            <a:chOff x="141695" y="981978"/>
            <a:chExt cx="3805748" cy="4308048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DCB39E88-CD62-49A2-B50E-F149BDFC5763}"/>
                </a:ext>
              </a:extLst>
            </p:cNvPr>
            <p:cNvSpPr/>
            <p:nvPr/>
          </p:nvSpPr>
          <p:spPr bwMode="auto">
            <a:xfrm>
              <a:off x="141695" y="981978"/>
              <a:ext cx="3667027" cy="430804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1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B03DF1EA-66E9-416A-A999-D7857D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76FBE1-7703-4FA1-93AD-BD105AD8C195}"/>
              </a:ext>
            </a:extLst>
          </p:cNvPr>
          <p:cNvGrpSpPr/>
          <p:nvPr/>
        </p:nvGrpSpPr>
        <p:grpSpPr>
          <a:xfrm>
            <a:off x="4005130" y="3731250"/>
            <a:ext cx="1990710" cy="2475443"/>
            <a:chOff x="-457390" y="4187788"/>
            <a:chExt cx="1990710" cy="2475443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F469705-91F4-49A7-9B0A-BE69EBF1E960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 bwMode="auto">
            <a:xfrm rot="5400000">
              <a:off x="-166186" y="4689729"/>
              <a:ext cx="2201447" cy="1197565"/>
            </a:xfrm>
            <a:prstGeom prst="bentConnector4">
              <a:avLst>
                <a:gd name="adj1" fmla="val 19673"/>
                <a:gd name="adj2" fmla="val 119089"/>
              </a:avLst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E9B007-9F74-456D-8E0B-5F78541069B9}"/>
                </a:ext>
              </a:extLst>
            </p:cNvPr>
            <p:cNvSpPr/>
            <p:nvPr/>
          </p:nvSpPr>
          <p:spPr bwMode="auto">
            <a:xfrm rot="16200000">
              <a:off x="-1115962" y="5488466"/>
              <a:ext cx="1833337" cy="516194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bx cr build docker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s</a:t>
              </a: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: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 dev_BUILD_NUMBER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60188B-E8A5-4972-98CC-04779AD5FC00}"/>
              </a:ext>
            </a:extLst>
          </p:cNvPr>
          <p:cNvGrpSpPr/>
          <p:nvPr/>
        </p:nvGrpSpPr>
        <p:grpSpPr>
          <a:xfrm>
            <a:off x="8109898" y="2111557"/>
            <a:ext cx="3805748" cy="3821140"/>
            <a:chOff x="141695" y="981978"/>
            <a:chExt cx="3805748" cy="3821140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688E6003-8250-40F5-BE23-69E7BCA972C8}"/>
                </a:ext>
              </a:extLst>
            </p:cNvPr>
            <p:cNvSpPr/>
            <p:nvPr/>
          </p:nvSpPr>
          <p:spPr bwMode="auto">
            <a:xfrm>
              <a:off x="141695" y="981978"/>
              <a:ext cx="3579339" cy="3821140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28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A768D360-1AF4-45F8-99E9-7211BA32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CA3B921-29D6-44F1-AEC2-15C12935029A}"/>
              </a:ext>
            </a:extLst>
          </p:cNvPr>
          <p:cNvSpPr/>
          <p:nvPr/>
        </p:nvSpPr>
        <p:spPr>
          <a:xfrm>
            <a:off x="4621892" y="4265581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container1: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C9BE2A-77A7-462B-A6C4-ADAE9D22A180}"/>
              </a:ext>
            </a:extLst>
          </p:cNvPr>
          <p:cNvSpPr/>
          <p:nvPr/>
        </p:nvSpPr>
        <p:spPr>
          <a:xfrm>
            <a:off x="4621891" y="4667456"/>
            <a:ext cx="19768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container2: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C7F468-EF77-4F62-AFD5-285542A11ACC}"/>
              </a:ext>
            </a:extLst>
          </p:cNvPr>
          <p:cNvSpPr/>
          <p:nvPr/>
        </p:nvSpPr>
        <p:spPr bwMode="auto">
          <a:xfrm>
            <a:off x="8389858" y="440944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ea typeface="MS PGothic" charset="-128"/>
              </a:rPr>
              <a:t>dev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D17CBD-0319-4881-A878-40F84512B632}"/>
              </a:ext>
            </a:extLst>
          </p:cNvPr>
          <p:cNvGrpSpPr/>
          <p:nvPr/>
        </p:nvGrpSpPr>
        <p:grpSpPr>
          <a:xfrm>
            <a:off x="7281396" y="442464"/>
            <a:ext cx="1109089" cy="1254185"/>
            <a:chOff x="7281396" y="442464"/>
            <a:chExt cx="1109089" cy="125418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7E34DE-DCA2-4AB6-8A88-74C96508F20A}"/>
                </a:ext>
              </a:extLst>
            </p:cNvPr>
            <p:cNvGrpSpPr/>
            <p:nvPr/>
          </p:nvGrpSpPr>
          <p:grpSpPr>
            <a:xfrm>
              <a:off x="7281396" y="442464"/>
              <a:ext cx="1109089" cy="1014032"/>
              <a:chOff x="1541823" y="1835308"/>
              <a:chExt cx="1109089" cy="1014032"/>
            </a:xfrm>
          </p:grpSpPr>
          <p:cxnSp>
            <p:nvCxnSpPr>
              <p:cNvPr id="38" name="Straight Connector 77">
                <a:extLst>
                  <a:ext uri="{FF2B5EF4-FFF2-40B4-BE49-F238E27FC236}">
                    <a16:creationId xmlns:a16="http://schemas.microsoft.com/office/drawing/2014/main" id="{1D8AF0AD-6655-478A-A078-C987C92C41C9}"/>
                  </a:ext>
                </a:extLst>
              </p:cNvPr>
              <p:cNvCxnSpPr>
                <a:cxnSpLocks/>
                <a:stCxn id="40" idx="1"/>
                <a:endCxn id="41" idx="1"/>
              </p:cNvCxnSpPr>
              <p:nvPr/>
            </p:nvCxnSpPr>
            <p:spPr bwMode="auto">
              <a:xfrm rot="10800000" flipH="1" flipV="1">
                <a:off x="1541823" y="1967096"/>
                <a:ext cx="9427" cy="771119"/>
              </a:xfrm>
              <a:prstGeom prst="bentConnector3">
                <a:avLst>
                  <a:gd name="adj1" fmla="val -242495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AutoShape 25">
                <a:extLst>
                  <a:ext uri="{FF2B5EF4-FFF2-40B4-BE49-F238E27FC236}">
                    <a16:creationId xmlns:a16="http://schemas.microsoft.com/office/drawing/2014/main" id="{3E080164-B3AC-47B6-8425-3BBC0FB70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279" y="2128890"/>
                <a:ext cx="666687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00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40" name="AutoShape 26">
                <a:extLst>
                  <a:ext uri="{FF2B5EF4-FFF2-40B4-BE49-F238E27FC236}">
                    <a16:creationId xmlns:a16="http://schemas.microsoft.com/office/drawing/2014/main" id="{B314A934-2F21-4965-9599-73EE72656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824" y="1835308"/>
                <a:ext cx="1109088" cy="263577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41" name="AutoShape 25">
                <a:extLst>
                  <a:ext uri="{FF2B5EF4-FFF2-40B4-BE49-F238E27FC236}">
                    <a16:creationId xmlns:a16="http://schemas.microsoft.com/office/drawing/2014/main" id="{AC691EA8-E057-42A0-B5A5-2FB8FD67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251" y="2627091"/>
                <a:ext cx="669599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sz="1050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sz="1050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42" name="AutoShape 25">
                <a:extLst>
                  <a:ext uri="{FF2B5EF4-FFF2-40B4-BE49-F238E27FC236}">
                    <a16:creationId xmlns:a16="http://schemas.microsoft.com/office/drawing/2014/main" id="{6ED6D754-8139-4EE0-9101-7E00122FB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705" y="2378076"/>
                <a:ext cx="666699" cy="22225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4" name="AutoShape 25">
              <a:extLst>
                <a:ext uri="{FF2B5EF4-FFF2-40B4-BE49-F238E27FC236}">
                  <a16:creationId xmlns:a16="http://schemas.microsoft.com/office/drawing/2014/main" id="{E682E3F2-F596-4217-AF00-684EA476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822" y="1479754"/>
              <a:ext cx="666699" cy="216895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6BE2C7-FEDD-4005-AE95-C98275C0E93D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 bwMode="auto">
          <a:xfrm>
            <a:off x="7834164" y="3135938"/>
            <a:ext cx="275734" cy="886189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C4ABCD2-88F9-46AE-A866-617D234E4241}"/>
              </a:ext>
            </a:extLst>
          </p:cNvPr>
          <p:cNvCxnSpPr>
            <a:cxnSpLocks/>
            <a:stCxn id="27" idx="0"/>
            <a:endCxn id="44" idx="3"/>
          </p:cNvCxnSpPr>
          <p:nvPr/>
        </p:nvCxnSpPr>
        <p:spPr bwMode="auto">
          <a:xfrm rot="16200000" flipV="1">
            <a:off x="8666868" y="878856"/>
            <a:ext cx="523355" cy="1942047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F6EED77-7569-45E8-98F7-088096D2FD13}"/>
              </a:ext>
            </a:extLst>
          </p:cNvPr>
          <p:cNvSpPr txBox="1"/>
          <p:nvPr/>
        </p:nvSpPr>
        <p:spPr>
          <a:xfrm>
            <a:off x="7756151" y="1748770"/>
            <a:ext cx="2104287" cy="2904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deployment_dev_48.yaml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AA141B-F362-4064-8168-B1025F2469D2}"/>
              </a:ext>
            </a:extLst>
          </p:cNvPr>
          <p:cNvCxnSpPr>
            <a:cxnSpLocks/>
            <a:stCxn id="44" idx="2"/>
            <a:endCxn id="51" idx="1"/>
          </p:cNvCxnSpPr>
          <p:nvPr/>
        </p:nvCxnSpPr>
        <p:spPr bwMode="auto">
          <a:xfrm rot="16200000" flipH="1">
            <a:off x="7591497" y="1729323"/>
            <a:ext cx="197328" cy="13197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C1B441-C960-46F4-AAB0-88BA5201638E}"/>
              </a:ext>
            </a:extLst>
          </p:cNvPr>
          <p:cNvCxnSpPr>
            <a:stCxn id="10" idx="3"/>
            <a:endCxn id="15" idx="1"/>
          </p:cNvCxnSpPr>
          <p:nvPr/>
        </p:nvCxnSpPr>
        <p:spPr bwMode="auto">
          <a:xfrm flipV="1">
            <a:off x="3807609" y="3135938"/>
            <a:ext cx="349905" cy="554994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8482C6F5-495C-4B5E-8953-86761D3AF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5858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BAE-FCD9-4EF3-AAD3-D8E46C8B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9ED3-75C2-415D-9A6A-E8C76AC2D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600193-B858-4D9D-8BCC-05167DB16590}"/>
              </a:ext>
            </a:extLst>
          </p:cNvPr>
          <p:cNvCxnSpPr>
            <a:cxnSpLocks/>
            <a:stCxn id="24" idx="2"/>
            <a:endCxn id="20" idx="1"/>
          </p:cNvCxnSpPr>
          <p:nvPr/>
        </p:nvCxnSpPr>
        <p:spPr bwMode="auto">
          <a:xfrm rot="5400000" flipH="1" flipV="1">
            <a:off x="3880469" y="1784398"/>
            <a:ext cx="1104591" cy="1723094"/>
          </a:xfrm>
          <a:prstGeom prst="bentConnector4">
            <a:avLst>
              <a:gd name="adj1" fmla="val -20695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F57BC2-D7A9-464F-BCDB-5BA4D5906297}"/>
              </a:ext>
            </a:extLst>
          </p:cNvPr>
          <p:cNvGrpSpPr/>
          <p:nvPr/>
        </p:nvGrpSpPr>
        <p:grpSpPr>
          <a:xfrm>
            <a:off x="825432" y="680746"/>
            <a:ext cx="3547473" cy="2517494"/>
            <a:chOff x="624706" y="1694016"/>
            <a:chExt cx="3547473" cy="25174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187A6A-ADEA-4F42-9623-E0D7D4C2F093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377794"/>
              <a:chOff x="1859617" y="1668585"/>
              <a:chExt cx="3536305" cy="2377794"/>
            </a:xfrm>
          </p:grpSpPr>
          <p:cxnSp>
            <p:nvCxnSpPr>
              <p:cNvPr id="25" name="Straight Connector 77">
                <a:extLst>
                  <a:ext uri="{FF2B5EF4-FFF2-40B4-BE49-F238E27FC236}">
                    <a16:creationId xmlns:a16="http://schemas.microsoft.com/office/drawing/2014/main" id="{32CAB9F2-53F8-49E5-B357-500CE2A0330F}"/>
                  </a:ext>
                </a:extLst>
              </p:cNvPr>
              <p:cNvCxnSpPr>
                <a:cxnSpLocks/>
                <a:stCxn id="29" idx="1"/>
                <a:endCxn id="24" idx="1"/>
              </p:cNvCxnSpPr>
              <p:nvPr/>
            </p:nvCxnSpPr>
            <p:spPr bwMode="auto">
              <a:xfrm rot="10800000" flipH="1" flipV="1">
                <a:off x="3785255" y="2077595"/>
                <a:ext cx="18459" cy="1968784"/>
              </a:xfrm>
              <a:prstGeom prst="bentConnector3">
                <a:avLst>
                  <a:gd name="adj1" fmla="val -676662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F384E4F-7E44-4208-87FA-3CC4F1BD58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AutoShape 24">
                <a:extLst>
                  <a:ext uri="{FF2B5EF4-FFF2-40B4-BE49-F238E27FC236}">
                    <a16:creationId xmlns:a16="http://schemas.microsoft.com/office/drawing/2014/main" id="{B8F15CE1-9208-4E73-9EB6-B7D9C621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28" name="AutoShape 25">
                <a:extLst>
                  <a:ext uri="{FF2B5EF4-FFF2-40B4-BE49-F238E27FC236}">
                    <a16:creationId xmlns:a16="http://schemas.microsoft.com/office/drawing/2014/main" id="{BCB02BB2-E76A-4780-ADE0-743D38EAF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2B527ACC-FD31-4AA7-883E-83609720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0" name="Rectangle 53">
                <a:extLst>
                  <a:ext uri="{FF2B5EF4-FFF2-40B4-BE49-F238E27FC236}">
                    <a16:creationId xmlns:a16="http://schemas.microsoft.com/office/drawing/2014/main" id="{EA4D5B32-CE6C-4FD8-B524-A23FBD3E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1" name="AutoShape 25">
                <a:extLst>
                  <a:ext uri="{FF2B5EF4-FFF2-40B4-BE49-F238E27FC236}">
                    <a16:creationId xmlns:a16="http://schemas.microsoft.com/office/drawing/2014/main" id="{BCADDA33-A3E2-49E9-B80D-F17B4DB34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27DC72FA-8D96-4394-A5D2-4B54F1B25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3" name="AutoShape 25">
                <a:extLst>
                  <a:ext uri="{FF2B5EF4-FFF2-40B4-BE49-F238E27FC236}">
                    <a16:creationId xmlns:a16="http://schemas.microsoft.com/office/drawing/2014/main" id="{45C78ACC-6C3A-4CAD-B42F-4C41D170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81B7199-F7FA-4159-AFE2-0A3B315E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3932110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09F74F-F1E9-4804-8FAB-1BA40F8C686C}"/>
              </a:ext>
            </a:extLst>
          </p:cNvPr>
          <p:cNvCxnSpPr>
            <a:cxnSpLocks/>
            <a:stCxn id="24" idx="2"/>
            <a:endCxn id="37" idx="1"/>
          </p:cNvCxnSpPr>
          <p:nvPr/>
        </p:nvCxnSpPr>
        <p:spPr bwMode="auto">
          <a:xfrm rot="5400000" flipH="1" flipV="1">
            <a:off x="4397555" y="2301483"/>
            <a:ext cx="70420" cy="1723094"/>
          </a:xfrm>
          <a:prstGeom prst="bentConnector4">
            <a:avLst>
              <a:gd name="adj1" fmla="val -324624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85C226-837F-49BA-8568-7BF29B23893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36074" y="1209344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1C907E-6498-4A3B-BB6B-DF285BFF704A}"/>
              </a:ext>
            </a:extLst>
          </p:cNvPr>
          <p:cNvCxnSpPr/>
          <p:nvPr/>
        </p:nvCxnSpPr>
        <p:spPr bwMode="auto">
          <a:xfrm rot="16200000" flipH="1">
            <a:off x="3368894" y="1376523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06F316B-E8BA-4A71-B125-E3590B7D0EA2}"/>
              </a:ext>
            </a:extLst>
          </p:cNvPr>
          <p:cNvCxnSpPr/>
          <p:nvPr/>
        </p:nvCxnSpPr>
        <p:spPr bwMode="auto">
          <a:xfrm rot="16200000" flipH="1">
            <a:off x="3205638" y="1539780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0C8C0EE-10EF-4563-9DE4-A71AF355A185}"/>
              </a:ext>
            </a:extLst>
          </p:cNvPr>
          <p:cNvCxnSpPr>
            <a:cxnSpLocks/>
            <a:stCxn id="29" idx="2"/>
            <a:endCxn id="28" idx="3"/>
          </p:cNvCxnSpPr>
          <p:nvPr/>
        </p:nvCxnSpPr>
        <p:spPr bwMode="auto">
          <a:xfrm rot="16200000" flipH="1">
            <a:off x="3712707" y="1069507"/>
            <a:ext cx="481790" cy="801687"/>
          </a:xfrm>
          <a:prstGeom prst="bentConnector4">
            <a:avLst>
              <a:gd name="adj1" fmla="val 2963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699A523E-AF66-4F7A-B827-822F96C6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38" y="536669"/>
            <a:ext cx="2063136" cy="2003906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0D7D006-07AA-46B9-86DF-63B56D131984}"/>
              </a:ext>
            </a:extLst>
          </p:cNvPr>
          <p:cNvCxnSpPr>
            <a:cxnSpLocks/>
            <a:stCxn id="20" idx="3"/>
            <a:endCxn id="52" idx="1"/>
          </p:cNvCxnSpPr>
          <p:nvPr/>
        </p:nvCxnSpPr>
        <p:spPr bwMode="auto">
          <a:xfrm>
            <a:off x="7398599" y="2093649"/>
            <a:ext cx="1095235" cy="11901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A632E92-1E5A-4EE6-A7F9-5A3FB868A241}"/>
              </a:ext>
            </a:extLst>
          </p:cNvPr>
          <p:cNvSpPr/>
          <p:nvPr/>
        </p:nvSpPr>
        <p:spPr bwMode="auto">
          <a:xfrm>
            <a:off x="8493834" y="3138587"/>
            <a:ext cx="1489151" cy="29041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2962680-5425-459C-92B5-9473D4C03E62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 bwMode="auto">
          <a:xfrm flipH="1" flipV="1">
            <a:off x="9750538" y="1538622"/>
            <a:ext cx="232447" cy="1745172"/>
          </a:xfrm>
          <a:prstGeom prst="bentConnector5">
            <a:avLst>
              <a:gd name="adj1" fmla="val -98345"/>
              <a:gd name="adj2" fmla="val 25454"/>
              <a:gd name="adj3" fmla="val 19834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6D47C4-A5FB-481B-8360-650DF9E30AE6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 bwMode="auto">
          <a:xfrm>
            <a:off x="7398599" y="2622747"/>
            <a:ext cx="1095235" cy="661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D3F3075-1D13-4BC7-8844-F41A0824DF7A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 bwMode="auto">
          <a:xfrm>
            <a:off x="7398599" y="3127820"/>
            <a:ext cx="1095235" cy="155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39B032-9DF2-469D-81F9-72E478F27E77}"/>
              </a:ext>
            </a:extLst>
          </p:cNvPr>
          <p:cNvGrpSpPr/>
          <p:nvPr/>
        </p:nvGrpSpPr>
        <p:grpSpPr>
          <a:xfrm>
            <a:off x="1517715" y="4483042"/>
            <a:ext cx="8843130" cy="1653893"/>
            <a:chOff x="2205872" y="4501313"/>
            <a:chExt cx="8843130" cy="1653893"/>
          </a:xfrm>
        </p:grpSpPr>
        <p:pic>
          <p:nvPicPr>
            <p:cNvPr id="74" name="Picture 2" descr="Risultati immagini per ibm cloud container registry">
              <a:extLst>
                <a:ext uri="{FF2B5EF4-FFF2-40B4-BE49-F238E27FC236}">
                  <a16:creationId xmlns:a16="http://schemas.microsoft.com/office/drawing/2014/main" id="{F6794E09-D6D1-4EAB-84B6-2FC13964C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525" y="4752844"/>
              <a:ext cx="3035890" cy="1124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20BCC7-AE41-4520-BA08-5851B519CB60}"/>
                </a:ext>
              </a:extLst>
            </p:cNvPr>
            <p:cNvSpPr/>
            <p:nvPr/>
          </p:nvSpPr>
          <p:spPr bwMode="auto">
            <a:xfrm>
              <a:off x="2205872" y="4501313"/>
              <a:ext cx="8843130" cy="16538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D4A899F3-6758-4EB5-A929-B614848E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280" y="4624746"/>
            <a:ext cx="1603375" cy="2794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docker1:dev_2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74A29C-A215-4100-9525-1D6D72970EA8}"/>
              </a:ext>
            </a:extLst>
          </p:cNvPr>
          <p:cNvGrpSpPr/>
          <p:nvPr/>
        </p:nvGrpSpPr>
        <p:grpSpPr>
          <a:xfrm>
            <a:off x="4238476" y="4725346"/>
            <a:ext cx="6007812" cy="1371445"/>
            <a:chOff x="4238476" y="4725346"/>
            <a:chExt cx="6007812" cy="1371445"/>
          </a:xfrm>
        </p:grpSpPr>
        <p:sp>
          <p:nvSpPr>
            <p:cNvPr id="82" name="AutoShape 25">
              <a:extLst>
                <a:ext uri="{FF2B5EF4-FFF2-40B4-BE49-F238E27FC236}">
                  <a16:creationId xmlns:a16="http://schemas.microsoft.com/office/drawing/2014/main" id="{3BB76C98-8F99-454C-AEE7-73EB1EE18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2" y="4779644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docker1:dev_1</a:t>
              </a:r>
            </a:p>
          </p:txBody>
        </p:sp>
        <p:sp>
          <p:nvSpPr>
            <p:cNvPr id="83" name="AutoShape 25">
              <a:extLst>
                <a:ext uri="{FF2B5EF4-FFF2-40B4-BE49-F238E27FC236}">
                  <a16:creationId xmlns:a16="http://schemas.microsoft.com/office/drawing/2014/main" id="{3FF3B852-CCD0-44C9-B393-815D32B1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905" y="5817391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docker2:prod_1</a:t>
              </a:r>
            </a:p>
          </p:txBody>
        </p:sp>
        <p:sp>
          <p:nvSpPr>
            <p:cNvPr id="85" name="AutoShape 25">
              <a:extLst>
                <a:ext uri="{FF2B5EF4-FFF2-40B4-BE49-F238E27FC236}">
                  <a16:creationId xmlns:a16="http://schemas.microsoft.com/office/drawing/2014/main" id="{B47F980D-7D51-419B-84D2-7A8ADBB67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033" y="5149120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dev_1</a:t>
              </a:r>
            </a:p>
          </p:txBody>
        </p:sp>
        <p:sp>
          <p:nvSpPr>
            <p:cNvPr id="86" name="AutoShape 25">
              <a:extLst>
                <a:ext uri="{FF2B5EF4-FFF2-40B4-BE49-F238E27FC236}">
                  <a16:creationId xmlns:a16="http://schemas.microsoft.com/office/drawing/2014/main" id="{DB761E7B-4D88-43FA-ACCE-E82C3C3F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913" y="5748025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dev_2</a:t>
              </a:r>
            </a:p>
          </p:txBody>
        </p:sp>
        <p:sp>
          <p:nvSpPr>
            <p:cNvPr id="87" name="AutoShape 25">
              <a:extLst>
                <a:ext uri="{FF2B5EF4-FFF2-40B4-BE49-F238E27FC236}">
                  <a16:creationId xmlns:a16="http://schemas.microsoft.com/office/drawing/2014/main" id="{BEAC7F43-BC4F-4364-83AD-BFE84A62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527" y="539359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docker2:dev_2</a:t>
              </a:r>
            </a:p>
          </p:txBody>
        </p:sp>
        <p:sp>
          <p:nvSpPr>
            <p:cNvPr id="88" name="AutoShape 25">
              <a:extLst>
                <a:ext uri="{FF2B5EF4-FFF2-40B4-BE49-F238E27FC236}">
                  <a16:creationId xmlns:a16="http://schemas.microsoft.com/office/drawing/2014/main" id="{A5EC0969-F3F0-4E05-8C68-84CA24A30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272" y="568510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A23DEA-E880-4174-9CA5-F0F3896B08E8}"/>
                </a:ext>
              </a:extLst>
            </p:cNvPr>
            <p:cNvSpPr/>
            <p:nvPr/>
          </p:nvSpPr>
          <p:spPr bwMode="auto">
            <a:xfrm>
              <a:off x="5228353" y="4725346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2F01C8-C96B-47B1-A315-E8DA3C724E09}"/>
                </a:ext>
              </a:extLst>
            </p:cNvPr>
            <p:cNvSpPr/>
            <p:nvPr/>
          </p:nvSpPr>
          <p:spPr bwMode="auto">
            <a:xfrm>
              <a:off x="4238476" y="5600981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9234CFB1-5571-4BDB-BABE-425AF834E4B4}"/>
                </a:ext>
              </a:extLst>
            </p:cNvPr>
            <p:cNvCxnSpPr>
              <a:stCxn id="90" idx="0"/>
              <a:endCxn id="89" idx="1"/>
            </p:cNvCxnSpPr>
            <p:nvPr/>
          </p:nvCxnSpPr>
          <p:spPr bwMode="auto">
            <a:xfrm rot="5400000" flipH="1" flipV="1">
              <a:off x="4828976" y="5201605"/>
              <a:ext cx="676522" cy="122231"/>
            </a:xfrm>
            <a:prstGeom prst="bentConnector2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FD63DFE-E762-4EED-9A4C-1A848DBE96A8}"/>
                </a:ext>
              </a:extLst>
            </p:cNvPr>
            <p:cNvSpPr/>
            <p:nvPr/>
          </p:nvSpPr>
          <p:spPr bwMode="auto">
            <a:xfrm>
              <a:off x="8141402" y="5089707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064E4E24-8EA4-4083-BBE0-509DC79F80ED}"/>
                </a:ext>
              </a:extLst>
            </p:cNvPr>
            <p:cNvCxnSpPr>
              <a:cxnSpLocks/>
              <a:stCxn id="93" idx="1"/>
              <a:endCxn id="89" idx="3"/>
            </p:cNvCxnSpPr>
            <p:nvPr/>
          </p:nvCxnSpPr>
          <p:spPr bwMode="auto">
            <a:xfrm rot="10800000">
              <a:off x="6963644" y="4924460"/>
              <a:ext cx="1177758" cy="36436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63D9463-2FD6-472B-92A9-B26DCB918ADA}"/>
              </a:ext>
            </a:extLst>
          </p:cNvPr>
          <p:cNvCxnSpPr>
            <a:cxnSpLocks/>
            <a:stCxn id="20" idx="1"/>
            <a:endCxn id="89" idx="0"/>
          </p:cNvCxnSpPr>
          <p:nvPr/>
        </p:nvCxnSpPr>
        <p:spPr bwMode="auto">
          <a:xfrm rot="10800000" flipH="1" flipV="1">
            <a:off x="5294311" y="2093648"/>
            <a:ext cx="801687" cy="2631697"/>
          </a:xfrm>
          <a:prstGeom prst="bentConnector4">
            <a:avLst>
              <a:gd name="adj1" fmla="val -28515"/>
              <a:gd name="adj2" fmla="val 52759"/>
            </a:avLst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21996-DE85-4156-85E1-F7F582CA1C86}"/>
              </a:ext>
            </a:extLst>
          </p:cNvPr>
          <p:cNvGrpSpPr/>
          <p:nvPr/>
        </p:nvGrpSpPr>
        <p:grpSpPr>
          <a:xfrm>
            <a:off x="5228353" y="1883760"/>
            <a:ext cx="2223849" cy="1389267"/>
            <a:chOff x="5197993" y="2833084"/>
            <a:chExt cx="2223849" cy="13892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52FF9C-7386-451C-8B25-4A143A2A58F5}"/>
                </a:ext>
              </a:extLst>
            </p:cNvPr>
            <p:cNvSpPr txBox="1"/>
            <p:nvPr/>
          </p:nvSpPr>
          <p:spPr>
            <a:xfrm>
              <a:off x="5263952" y="2897766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deployment_dev_1.yaml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43869C-8F3F-4D02-B31B-1C57AE051D69}"/>
                </a:ext>
              </a:extLst>
            </p:cNvPr>
            <p:cNvSpPr txBox="1"/>
            <p:nvPr/>
          </p:nvSpPr>
          <p:spPr>
            <a:xfrm>
              <a:off x="5263952" y="3931937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</a:t>
              </a:r>
              <a:r>
                <a:rPr lang="en-US" sz="1200" b="1" i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_n.</a:t>
              </a: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yaml</a:t>
              </a:r>
              <a:endPara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4E415D-957D-4524-8596-61090AD06E7E}"/>
                </a:ext>
              </a:extLst>
            </p:cNvPr>
            <p:cNvSpPr txBox="1"/>
            <p:nvPr/>
          </p:nvSpPr>
          <p:spPr>
            <a:xfrm>
              <a:off x="5263952" y="3426864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6CB0972-528D-42A1-AFEE-AF8E134C200D}"/>
                </a:ext>
              </a:extLst>
            </p:cNvPr>
            <p:cNvSpPr/>
            <p:nvPr/>
          </p:nvSpPr>
          <p:spPr bwMode="auto">
            <a:xfrm>
              <a:off x="5197993" y="2833084"/>
              <a:ext cx="2223849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DCE4F165-E324-4DFC-8524-36EFB1C82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0205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BB5658-FF43-40E1-8CC5-6A486D7F431F}"/>
              </a:ext>
            </a:extLst>
          </p:cNvPr>
          <p:cNvSpPr/>
          <p:nvPr/>
        </p:nvSpPr>
        <p:spPr bwMode="auto">
          <a:xfrm>
            <a:off x="2489533" y="1288671"/>
            <a:ext cx="3391511" cy="29704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Technologies stack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7719BDB-96B3-4499-BC87-2FA20ED2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72" y="4723221"/>
            <a:ext cx="3118453" cy="15592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2537675" y="1836227"/>
            <a:ext cx="2803256" cy="2128372"/>
            <a:chOff x="689241" y="2209411"/>
            <a:chExt cx="2803256" cy="212837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751334"/>
              <a:chOff x="1636257" y="2369998"/>
              <a:chExt cx="1628197" cy="7513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122848" y="2508753"/>
                <a:ext cx="219258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559093" y="2509240"/>
                <a:ext cx="219258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813955" y="3602013"/>
              <a:ext cx="1628197" cy="735770"/>
              <a:chOff x="1585912" y="3523843"/>
              <a:chExt cx="1628197" cy="73577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585912" y="397408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485689" y="3975029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1908733" y="3523843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76792" y="3644666"/>
                <a:ext cx="202748" cy="4560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526207" y="3651337"/>
                <a:ext cx="203694" cy="44369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4375A2-249D-4EDF-81E0-2F2008CC2516}"/>
              </a:ext>
            </a:extLst>
          </p:cNvPr>
          <p:cNvSpPr txBox="1"/>
          <p:nvPr/>
        </p:nvSpPr>
        <p:spPr>
          <a:xfrm>
            <a:off x="2524803" y="4728714"/>
            <a:ext cx="3620836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Kubernetes as a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B23D01-26E1-4083-A468-C4E7AB3292EC}"/>
              </a:ext>
            </a:extLst>
          </p:cNvPr>
          <p:cNvSpPr txBox="1"/>
          <p:nvPr/>
        </p:nvSpPr>
        <p:spPr>
          <a:xfrm>
            <a:off x="6672206" y="4723724"/>
            <a:ext cx="2753005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Software as a Service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CD26DC-F056-4B91-9A01-A6E4C60368E9}"/>
              </a:ext>
            </a:extLst>
          </p:cNvPr>
          <p:cNvGrpSpPr/>
          <p:nvPr/>
        </p:nvGrpSpPr>
        <p:grpSpPr>
          <a:xfrm>
            <a:off x="7581561" y="1406655"/>
            <a:ext cx="1173832" cy="1367229"/>
            <a:chOff x="5357310" y="1389811"/>
            <a:chExt cx="1173832" cy="1367229"/>
          </a:xfrm>
        </p:grpSpPr>
        <p:pic>
          <p:nvPicPr>
            <p:cNvPr id="37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C84FF0E6-8DB0-44B7-89BA-E4CA48EFA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34" y="1835200"/>
              <a:ext cx="892163" cy="9218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8FC696-9BCC-403E-9BAA-0876E6663E80}"/>
                </a:ext>
              </a:extLst>
            </p:cNvPr>
            <p:cNvSpPr/>
            <p:nvPr/>
          </p:nvSpPr>
          <p:spPr bwMode="auto">
            <a:xfrm>
              <a:off x="5357310" y="1389811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Continuous Delivery Service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099EA-E73B-4EE5-A586-63475C849F5C}"/>
              </a:ext>
            </a:extLst>
          </p:cNvPr>
          <p:cNvGrpSpPr/>
          <p:nvPr/>
        </p:nvGrpSpPr>
        <p:grpSpPr>
          <a:xfrm>
            <a:off x="8261448" y="3157700"/>
            <a:ext cx="1173832" cy="1039823"/>
            <a:chOff x="4424325" y="2704706"/>
            <a:chExt cx="1173832" cy="103982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933E24-0AB0-44D5-A446-96D45678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582" y="2937210"/>
              <a:ext cx="807319" cy="80731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232491-B12F-4C72-A3F0-73FA46C494D7}"/>
                </a:ext>
              </a:extLst>
            </p:cNvPr>
            <p:cNvSpPr/>
            <p:nvPr/>
          </p:nvSpPr>
          <p:spPr bwMode="auto">
            <a:xfrm>
              <a:off x="4424325" y="2704706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GitHub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5419545" y="203779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5419545" y="3345355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4527321" y="1836227"/>
            <a:ext cx="1265955" cy="325314"/>
          </a:xfrm>
          <a:prstGeom prst="bentConnector4">
            <a:avLst>
              <a:gd name="adj1" fmla="val 15591"/>
              <a:gd name="adj2" fmla="val 17027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>
            <a:off x="4482687" y="3228830"/>
            <a:ext cx="1310589" cy="240273"/>
          </a:xfrm>
          <a:prstGeom prst="bentConnector4">
            <a:avLst>
              <a:gd name="adj1" fmla="val 16763"/>
              <a:gd name="adj2" fmla="val 195142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3060203" y="1046234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90C8441-7242-405A-9198-C0F2ACC6E1CC}"/>
              </a:ext>
            </a:extLst>
          </p:cNvPr>
          <p:cNvGrpSpPr/>
          <p:nvPr/>
        </p:nvGrpSpPr>
        <p:grpSpPr>
          <a:xfrm>
            <a:off x="6513661" y="3040383"/>
            <a:ext cx="2073697" cy="1224102"/>
            <a:chOff x="4871474" y="3040383"/>
            <a:chExt cx="2073697" cy="1224102"/>
          </a:xfrm>
        </p:grpSpPr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F997B614-92CB-4D58-AF22-0054ACDB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371" y="3318574"/>
              <a:ext cx="945911" cy="945911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4E4EDA8-6216-4A3E-87EA-E3663845E482}"/>
                </a:ext>
              </a:extLst>
            </p:cNvPr>
            <p:cNvSpPr/>
            <p:nvPr/>
          </p:nvSpPr>
          <p:spPr bwMode="auto">
            <a:xfrm>
              <a:off x="4871474" y="3040383"/>
              <a:ext cx="2073697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IBM Container Registry</a:t>
              </a:r>
            </a:p>
          </p:txBody>
        </p:sp>
      </p:grp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D15205E6-88B1-4C35-8A3A-DD20313DA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334080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4606407" y="2488199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123389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5313038" y="2497643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8748" y="6157734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7BD8E0-AD0A-4BF2-8720-F0E224B73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4838">
            <a:off x="4643749" y="2099433"/>
            <a:ext cx="987138" cy="1493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25B2D-57F9-4706-B4F5-0349D4924868}"/>
              </a:ext>
            </a:extLst>
          </p:cNvPr>
          <p:cNvSpPr/>
          <p:nvPr/>
        </p:nvSpPr>
        <p:spPr>
          <a:xfrm>
            <a:off x="5686470" y="2947601"/>
            <a:ext cx="2433410" cy="138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511</Words>
  <Application>Microsoft Office PowerPoint</Application>
  <PresentationFormat>Widescreen</PresentationFormat>
  <Paragraphs>186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IBM Plex Mono Light</vt:lpstr>
      <vt:lpstr>IBM Plex Sans</vt:lpstr>
      <vt:lpstr>Office Theme</vt:lpstr>
      <vt:lpstr>kubedev</vt:lpstr>
      <vt:lpstr>Versioning and continuous delivering</vt:lpstr>
      <vt:lpstr>Continuous delivery</vt:lpstr>
      <vt:lpstr>deployment.yaml versioning</vt:lpstr>
      <vt:lpstr>Rollback</vt:lpstr>
      <vt:lpstr>Technologies stack</vt:lpstr>
      <vt:lpstr>Architectural diagram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kubedev</dc:title>
  <dc:creator>Simone Romano</dc:creator>
  <cp:lastModifiedBy>Simone Romano</cp:lastModifiedBy>
  <cp:revision>9</cp:revision>
  <dcterms:created xsi:type="dcterms:W3CDTF">2020-03-05T15:53:07Z</dcterms:created>
  <dcterms:modified xsi:type="dcterms:W3CDTF">2020-03-08T09:58:06Z</dcterms:modified>
</cp:coreProperties>
</file>