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DBE83-2B07-E340-AF5B-7E8C3E3A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D740F9-BA05-244F-B00A-62593A6A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030395-FC4A-5046-B193-5175128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A8707-9FBD-B04A-949F-B09D3725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DB723-230F-0D48-BAD6-C1920074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11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1B1B3-9CCB-9B45-BFC9-4DF4BCA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3B2242-8FFF-ED48-AA95-27A0A4BA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68058-6F6A-FF4F-99AB-89AE7DC4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7B93A-BC48-4944-AF42-FE9CC28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AB292-BB93-C147-81F8-7A2757D6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A9CE8F-4DF5-D147-923F-35F50D9A5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0F7103-B6CB-4546-BDCC-E88FDD8B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D23FB-24C3-174A-B336-745FE311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62B61-0D07-3647-8C73-A2D1EA5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5C93E-31D4-B249-93C1-40FF3063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4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1B80E-B999-0144-8C6A-7E9B83D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D5F38-40E9-DA4E-9265-A9DBBFB8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4FABD-3885-D646-A8CC-3815CF60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12891-42C5-034B-9CF9-6978AAD5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8CC1C0-C3BE-A34F-AD02-9261AB73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2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7C595-D619-8B48-8BBA-63562F7C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2D40D9-916D-3E40-95BE-A654855D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90D99-E473-344B-A4E9-B840A77D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E7B55-0EAF-2C4B-BA57-14AC0C9E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B61C6-F27F-104F-8DBF-CB11E0B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E18B2-BF45-524C-A15C-E081600C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7086A-B1F6-F247-BBCC-514A311DA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0532A0-A25A-CA41-9029-99F8D514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791C69-68E1-6648-BD0F-28B6F68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F28A51-37F1-DE43-8A97-25AE75E5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A7869-A374-4C45-910F-594E5229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7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A32BA-8114-984F-9AC0-448EBD3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EC1F19-1956-DD43-B471-D051D732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B7F435-848D-B344-8AA1-45777FFF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2A20F2-1427-D74E-8B67-A686C1857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AE77C-38EA-5F4B-89ED-FFB563484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3F751-7F68-A04E-9CE0-A070765A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8FF7F9-AA4C-D04E-8307-0CFD8D3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DCA17E-EEA6-0641-BF9F-643C34ED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AD9D-5932-104C-B5CB-D25E9865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79E9A2-168E-764D-BB80-BA595696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9BFF3-9D76-C442-9771-EACA9F7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31051D-1FCF-FE4B-83C9-DD417497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9FA8DC-03E7-BF48-B033-25B2361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A381B9-8F77-544E-91FF-D40717B3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7B4CC8-F0CB-0D41-AC8A-6E17DE90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BADC6-8A98-E446-8396-6B741D10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7D722-10FF-C048-9AD5-1C5A5D1E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29D72E-922B-064E-AFD0-78D9B759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01AB7-0B50-694E-98C6-6ED5ED5B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978A3-B424-2F44-81B5-F075B98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E61EA4-208E-B64D-88BC-374B30EE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E41EA-7C6B-C14F-BD93-C951E0CB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1A6A6C-9CA8-FE45-BDDB-5C32C699D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704CE-4D91-BF4A-BF35-30BE3112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55F913-E074-3242-84F0-13BAB425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31731-1947-F946-893A-AEA1A9F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6AA8E-924E-5944-A56B-E89CCD3D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45334D-C7F4-AB48-8229-7EF524EA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0162C-2333-9948-8A83-51B0E1BA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C51AD-B3E7-DF48-B85B-3ECE9713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A131-6DAF-6A40-84F0-D23595FF528F}" type="datetimeFigureOut">
              <a:rPr lang="fr-FR" smtClean="0"/>
              <a:t>30/12/2019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C3674-7DA3-F54E-8045-A2EB53894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DC5C0-7DF9-634C-A3D5-86D74EE8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A238-E37D-8A43-A83B-1A633C2D8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91909A-510A-7243-853F-52582AAC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P4 -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Instagrid</a:t>
            </a:r>
            <a:endParaRPr lang="fr-F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9DCB6E-3915-F744-A0D1-8DF885ED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28" y="2270589"/>
            <a:ext cx="1179068" cy="23168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22994D1-F39D-E946-A0B8-A6DBC173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6" y="2270589"/>
            <a:ext cx="1180811" cy="23168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60ACD8A-76AF-4740-A652-82189ADF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468" y="2270589"/>
            <a:ext cx="1496532" cy="231682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189FCB7-A037-C549-A77F-777F409B0087}"/>
              </a:ext>
            </a:extLst>
          </p:cNvPr>
          <p:cNvSpPr txBox="1"/>
          <p:nvPr/>
        </p:nvSpPr>
        <p:spPr>
          <a:xfrm>
            <a:off x="73683" y="3059668"/>
            <a:ext cx="225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Ouverture de l’application</a:t>
            </a:r>
          </a:p>
          <a:p>
            <a:r>
              <a:rPr lang="fr-FR" sz="1400" dirty="0"/>
              <a:t>avec cette configuration</a:t>
            </a:r>
          </a:p>
          <a:p>
            <a:r>
              <a:rPr lang="fr-FR" sz="1400" dirty="0"/>
              <a:t>initialisée dans </a:t>
            </a:r>
            <a:r>
              <a:rPr lang="fr-FR" sz="1400" dirty="0" err="1"/>
              <a:t>viewDidLoad</a:t>
            </a:r>
            <a:endParaRPr lang="fr-FR" sz="1400" dirty="0"/>
          </a:p>
          <a:p>
            <a:r>
              <a:rPr lang="fr-FR" sz="1400" dirty="0"/>
              <a:t>Grâce à la </a:t>
            </a:r>
            <a:r>
              <a:rPr lang="fr-FR" sz="1400" dirty="0" err="1"/>
              <a:t>func</a:t>
            </a:r>
            <a:r>
              <a:rPr lang="fr-FR" sz="1400" dirty="0"/>
              <a:t> </a:t>
            </a:r>
            <a:r>
              <a:rPr lang="fr-FR" sz="1400" dirty="0" err="1"/>
              <a:t>selectLayout</a:t>
            </a:r>
            <a:endParaRPr lang="fr-FR" sz="1400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36715644-9731-7A4F-82FF-6EAB97C409FC}"/>
              </a:ext>
            </a:extLst>
          </p:cNvPr>
          <p:cNvSpPr/>
          <p:nvPr/>
        </p:nvSpPr>
        <p:spPr>
          <a:xfrm>
            <a:off x="2145393" y="3360131"/>
            <a:ext cx="301096" cy="13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18FC5E-E4EB-E74C-B46A-FF39E7789D8C}"/>
              </a:ext>
            </a:extLst>
          </p:cNvPr>
          <p:cNvSpPr txBox="1"/>
          <p:nvPr/>
        </p:nvSpPr>
        <p:spPr>
          <a:xfrm>
            <a:off x="3914036" y="2805370"/>
            <a:ext cx="2475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Grâce aux </a:t>
            </a:r>
            <a:r>
              <a:rPr lang="fr-FR" sz="1400" dirty="0" err="1"/>
              <a:t>IBActions</a:t>
            </a:r>
            <a:r>
              <a:rPr lang="fr-FR" sz="1400" dirty="0"/>
              <a:t> et à la </a:t>
            </a:r>
            <a:r>
              <a:rPr lang="fr-FR" sz="1400" dirty="0" err="1"/>
              <a:t>func</a:t>
            </a:r>
            <a:endParaRPr lang="fr-FR" sz="1400" dirty="0"/>
          </a:p>
          <a:p>
            <a:r>
              <a:rPr lang="fr-FR" sz="1400" dirty="0" err="1"/>
              <a:t>selectLayout</a:t>
            </a:r>
            <a:r>
              <a:rPr lang="fr-FR" sz="1400" dirty="0"/>
              <a:t> lorsqu’on clique </a:t>
            </a:r>
          </a:p>
          <a:p>
            <a:r>
              <a:rPr lang="fr-FR" sz="1400" dirty="0"/>
              <a:t>sur un des 3 boutons, </a:t>
            </a:r>
          </a:p>
          <a:p>
            <a:r>
              <a:rPr lang="fr-FR" sz="1400" dirty="0"/>
              <a:t>la vue principale change </a:t>
            </a:r>
          </a:p>
          <a:p>
            <a:r>
              <a:rPr lang="fr-FR" sz="1400" dirty="0"/>
              <a:t>de disposition et le bouton en</a:t>
            </a:r>
          </a:p>
          <a:p>
            <a:r>
              <a:rPr lang="fr-FR" sz="1400" dirty="0"/>
              <a:t>question est </a:t>
            </a:r>
            <a:r>
              <a:rPr lang="fr-FR" sz="1400" dirty="0" err="1"/>
              <a:t>séléctionné</a:t>
            </a:r>
            <a:endParaRPr lang="fr-FR" sz="1400" dirty="0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C4DCFD05-C91D-1F40-AB71-7E720405A4D4}"/>
              </a:ext>
            </a:extLst>
          </p:cNvPr>
          <p:cNvSpPr/>
          <p:nvPr/>
        </p:nvSpPr>
        <p:spPr>
          <a:xfrm>
            <a:off x="6267701" y="3360131"/>
            <a:ext cx="301096" cy="13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AE68A9-1C97-714D-8C20-49B3FA83897A}"/>
              </a:ext>
            </a:extLst>
          </p:cNvPr>
          <p:cNvSpPr txBox="1"/>
          <p:nvPr/>
        </p:nvSpPr>
        <p:spPr>
          <a:xfrm>
            <a:off x="8057047" y="2951946"/>
            <a:ext cx="2603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Lorsqu’on clique sur un des </a:t>
            </a:r>
          </a:p>
          <a:p>
            <a:r>
              <a:rPr lang="fr-FR" sz="1400" dirty="0"/>
              <a:t>plus(+) L’</a:t>
            </a:r>
            <a:r>
              <a:rPr lang="fr-FR" sz="1400" dirty="0" err="1"/>
              <a:t>IBAction</a:t>
            </a:r>
            <a:r>
              <a:rPr lang="fr-FR" sz="1400" dirty="0"/>
              <a:t> prend en </a:t>
            </a:r>
          </a:p>
          <a:p>
            <a:r>
              <a:rPr lang="fr-FR" sz="1400" dirty="0"/>
              <a:t>charge le moyen d’accéder </a:t>
            </a:r>
          </a:p>
          <a:p>
            <a:r>
              <a:rPr lang="fr-FR" sz="1400" dirty="0"/>
              <a:t>à la librairie de Photo de </a:t>
            </a:r>
            <a:r>
              <a:rPr lang="fr-FR" sz="1400" dirty="0" err="1"/>
              <a:t>l’Iphone</a:t>
            </a:r>
            <a:endParaRPr lang="fr-FR" sz="1400" dirty="0"/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D60EC000-18BF-5147-B7C7-5EEE91EA30C4}"/>
              </a:ext>
            </a:extLst>
          </p:cNvPr>
          <p:cNvSpPr/>
          <p:nvPr/>
        </p:nvSpPr>
        <p:spPr>
          <a:xfrm>
            <a:off x="10353026" y="3360131"/>
            <a:ext cx="301096" cy="13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07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8CB82-F314-3342-A4B3-B4C5D630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P4 -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Instagrid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5EB595-0045-6B4A-AB73-2114F6FB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66" y="1505829"/>
            <a:ext cx="1185543" cy="20342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B08063F-8B16-5049-80B3-7163E530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813" y="1505829"/>
            <a:ext cx="1145488" cy="2034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44A5C84-C266-CA44-8F34-0B0C442A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925" y="4020281"/>
            <a:ext cx="3454149" cy="164945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DA3267-E853-8D4C-9693-98C0759B4895}"/>
              </a:ext>
            </a:extLst>
          </p:cNvPr>
          <p:cNvSpPr txBox="1"/>
          <p:nvPr/>
        </p:nvSpPr>
        <p:spPr>
          <a:xfrm>
            <a:off x="4320449" y="5783336"/>
            <a:ext cx="355110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Ici on gère l’orientation de l’écran,</a:t>
            </a:r>
          </a:p>
          <a:p>
            <a:r>
              <a:rPr lang="fr-FR" sz="1400" dirty="0"/>
              <a:t>Si il est en mode </a:t>
            </a:r>
            <a:r>
              <a:rPr lang="fr-FR" sz="1400" dirty="0" err="1"/>
              <a:t>Landscapre</a:t>
            </a:r>
            <a:r>
              <a:rPr lang="fr-FR" sz="1400" dirty="0"/>
              <a:t>, le </a:t>
            </a:r>
            <a:r>
              <a:rPr lang="fr-FR" sz="1400" dirty="0" err="1"/>
              <a:t>swipe</a:t>
            </a:r>
            <a:r>
              <a:rPr lang="fr-FR" sz="1400" dirty="0"/>
              <a:t> up</a:t>
            </a:r>
          </a:p>
          <a:p>
            <a:r>
              <a:rPr lang="fr-FR" sz="1400" dirty="0"/>
              <a:t>devient </a:t>
            </a:r>
            <a:r>
              <a:rPr lang="fr-FR" sz="1400" dirty="0" err="1"/>
              <a:t>swipe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, l’animation de la </a:t>
            </a:r>
            <a:r>
              <a:rPr lang="fr-FR" sz="1400" dirty="0" err="1"/>
              <a:t>viewMain</a:t>
            </a:r>
            <a:endParaRPr lang="fr-FR" sz="1400" dirty="0"/>
          </a:p>
          <a:p>
            <a:r>
              <a:rPr lang="fr-FR" sz="1400" dirty="0"/>
              <a:t>Partira vers la gauche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A81E44-424E-8D48-8F98-722D7FE13D1D}"/>
              </a:ext>
            </a:extLst>
          </p:cNvPr>
          <p:cNvSpPr txBox="1"/>
          <p:nvPr/>
        </p:nvSpPr>
        <p:spPr>
          <a:xfrm>
            <a:off x="205720" y="1800456"/>
            <a:ext cx="26977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Une fois la photo </a:t>
            </a:r>
            <a:r>
              <a:rPr lang="fr-FR" sz="1400" dirty="0" err="1"/>
              <a:t>selectionné</a:t>
            </a:r>
            <a:r>
              <a:rPr lang="fr-FR" sz="1400" dirty="0"/>
              <a:t>,</a:t>
            </a:r>
          </a:p>
          <a:p>
            <a:r>
              <a:rPr lang="fr-FR" sz="1400" dirty="0"/>
              <a:t>avec la </a:t>
            </a:r>
            <a:r>
              <a:rPr lang="fr-FR" sz="1400" dirty="0" err="1"/>
              <a:t>func</a:t>
            </a:r>
            <a:r>
              <a:rPr lang="fr-FR" sz="1400" dirty="0"/>
              <a:t> </a:t>
            </a:r>
            <a:r>
              <a:rPr lang="fr-FR" sz="1400" dirty="0" err="1"/>
              <a:t>imagePickerController</a:t>
            </a:r>
            <a:endParaRPr lang="fr-FR" sz="1400" dirty="0"/>
          </a:p>
          <a:p>
            <a:r>
              <a:rPr lang="fr-FR" sz="1400" dirty="0"/>
              <a:t>elle s’affiche dans le carré qui a </a:t>
            </a:r>
          </a:p>
          <a:p>
            <a:r>
              <a:rPr lang="fr-FR" sz="1400" dirty="0"/>
              <a:t>été cliqué préalablement et sans </a:t>
            </a:r>
          </a:p>
          <a:p>
            <a:r>
              <a:rPr lang="fr-FR" sz="1400" dirty="0"/>
              <a:t>Transformer les </a:t>
            </a:r>
            <a:r>
              <a:rPr lang="fr-FR" sz="1400" dirty="0" err="1"/>
              <a:t>dismensions</a:t>
            </a:r>
            <a:r>
              <a:rPr lang="fr-FR" sz="1400" dirty="0"/>
              <a:t>.</a:t>
            </a:r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047F55BC-F497-AC4B-9394-A1C1B4425BBC}"/>
              </a:ext>
            </a:extLst>
          </p:cNvPr>
          <p:cNvSpPr/>
          <p:nvPr/>
        </p:nvSpPr>
        <p:spPr>
          <a:xfrm>
            <a:off x="2708784" y="2389793"/>
            <a:ext cx="301096" cy="13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D90883-845C-9F44-956C-BD6DD0472DC7}"/>
              </a:ext>
            </a:extLst>
          </p:cNvPr>
          <p:cNvSpPr txBox="1"/>
          <p:nvPr/>
        </p:nvSpPr>
        <p:spPr>
          <a:xfrm>
            <a:off x="5824548" y="1690688"/>
            <a:ext cx="27487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Lorsqu’on veut partager notre vue</a:t>
            </a:r>
          </a:p>
          <a:p>
            <a:r>
              <a:rPr lang="fr-FR" sz="1400" dirty="0" err="1"/>
              <a:t>grace</a:t>
            </a:r>
            <a:r>
              <a:rPr lang="fr-FR" sz="1400" dirty="0"/>
              <a:t> au </a:t>
            </a:r>
            <a:r>
              <a:rPr lang="fr-FR" sz="1400" dirty="0" err="1"/>
              <a:t>SwipeGestureRecognizer</a:t>
            </a:r>
            <a:r>
              <a:rPr lang="fr-FR" sz="1400" dirty="0"/>
              <a:t>, </a:t>
            </a:r>
          </a:p>
          <a:p>
            <a:r>
              <a:rPr lang="fr-FR" sz="1400" dirty="0"/>
              <a:t>la </a:t>
            </a:r>
            <a:r>
              <a:rPr lang="fr-FR" sz="1400" dirty="0" err="1"/>
              <a:t>mainView</a:t>
            </a:r>
            <a:r>
              <a:rPr lang="fr-FR" sz="1400" dirty="0"/>
              <a:t> fait une translation et</a:t>
            </a:r>
          </a:p>
          <a:p>
            <a:r>
              <a:rPr lang="fr-FR" sz="1400" dirty="0"/>
              <a:t>disparaît, La fenêtre pour partager </a:t>
            </a:r>
          </a:p>
          <a:p>
            <a:r>
              <a:rPr lang="fr-FR" sz="1400" dirty="0"/>
              <a:t>s’affiche ( </a:t>
            </a:r>
            <a:r>
              <a:rPr lang="fr-FR" sz="1400" dirty="0" err="1"/>
              <a:t>UIActivityControler</a:t>
            </a:r>
            <a:r>
              <a:rPr lang="fr-FR" sz="1400" dirty="0"/>
              <a:t>)..</a:t>
            </a:r>
          </a:p>
          <a:p>
            <a:r>
              <a:rPr lang="fr-FR" sz="1400" dirty="0"/>
              <a:t>Une fois le partage fait, </a:t>
            </a:r>
          </a:p>
          <a:p>
            <a:r>
              <a:rPr lang="fr-FR" sz="1400" dirty="0"/>
              <a:t>La </a:t>
            </a:r>
            <a:r>
              <a:rPr lang="fr-FR" sz="1400" dirty="0" err="1"/>
              <a:t>viewMain</a:t>
            </a:r>
            <a:r>
              <a:rPr lang="fr-FR" sz="1400" dirty="0"/>
              <a:t> revient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487C0F38-B792-304B-A643-78CDA6E20094}"/>
              </a:ext>
            </a:extLst>
          </p:cNvPr>
          <p:cNvSpPr/>
          <p:nvPr/>
        </p:nvSpPr>
        <p:spPr>
          <a:xfrm>
            <a:off x="8678277" y="2385232"/>
            <a:ext cx="301096" cy="13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795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159</Words>
  <Application>Microsoft Macintosh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P4 - Instagrid</vt:lpstr>
      <vt:lpstr>P4 - Instagrid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P4 - Instagrid</dc:title>
  <dc:creator>Microsoft Office User</dc:creator>
  <cp:lastModifiedBy>Microsoft Office User</cp:lastModifiedBy>
  <cp:revision>10</cp:revision>
  <dcterms:created xsi:type="dcterms:W3CDTF">2019-12-30T00:02:31Z</dcterms:created>
  <dcterms:modified xsi:type="dcterms:W3CDTF">2019-12-30T01:46:28Z</dcterms:modified>
</cp:coreProperties>
</file>