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-ongoing collaborative study between CA State Parks Department and CSUMB (1998)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-data is collected in BIO211L primarily from Fort Ord Dunes State Park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-state 3 goals: compile old data into standard format, create new data entry template, extracting and storing new data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7b5c779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7b5c779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96b5cc495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96b5cc49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-Constructed a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-Created a SQL script that imports our compiled tsv into the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-Metadata is the top-most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96b5cc495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96b5cc495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9489d54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9489d54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-Every possible format for every metadata field was used at some point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96b5cc49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96b5cc49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-Python script that turns sheets in Excel notebooks into tsvs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-Python script that pulls out the important data and reformats as needed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-Methods that account for every format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96b5cc49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96b5cc49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-UNIX script that takes several tsvs and compiles into a master tsv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-Prints errors for cases not handled by our script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9489d54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9489d54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-Misspellings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-Weird formats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-Template editing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96b5cc49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96b5cc49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-Autofilling cells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-Drop down menus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-Instructions for cells that can’t be autofilled or use menus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-Locked cells, locked formatting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96b5cc49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96b5cc49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ZANE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96b5cc495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96b5cc495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-How the data is given to students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-No other format for the data if it were to be given to other professors or researchers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-Students are expected to sift through notebooks and copy/paste what they want into a new notebook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9489d54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9489d54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-Python script that uses the Slurp formatting to create a master tsv in the same manner as the first 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-Created and imported this and old data into a database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 211 Dune Lab Redesign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Nick Heyer, Madison McCarty, Sophia Rose, Zane Toyon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175" y="0"/>
            <a:ext cx="36596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type="title"/>
          </p:nvPr>
        </p:nvSpPr>
        <p:spPr>
          <a:xfrm>
            <a:off x="0" y="-2525"/>
            <a:ext cx="7071000" cy="8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New Data: The Product</a:t>
            </a:r>
            <a:endParaRPr/>
          </a:p>
        </p:txBody>
      </p:sp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1650"/>
            <a:ext cx="8839201" cy="14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75" y="3699442"/>
            <a:ext cx="4518474" cy="102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9675" y="3693163"/>
            <a:ext cx="4518474" cy="103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23"/>
          <p:cNvCxnSpPr/>
          <p:nvPr/>
        </p:nvCxnSpPr>
        <p:spPr>
          <a:xfrm flipH="1">
            <a:off x="3300000" y="2500850"/>
            <a:ext cx="541500" cy="1005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3"/>
          <p:cNvCxnSpPr/>
          <p:nvPr/>
        </p:nvCxnSpPr>
        <p:spPr>
          <a:xfrm>
            <a:off x="5425575" y="2520125"/>
            <a:ext cx="607200" cy="9993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23"/>
          <p:cNvSpPr/>
          <p:nvPr/>
        </p:nvSpPr>
        <p:spPr>
          <a:xfrm>
            <a:off x="2784875" y="1239300"/>
            <a:ext cx="1316700" cy="110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/>
          <p:nvPr>
            <p:ph idx="1" type="body"/>
          </p:nvPr>
        </p:nvSpPr>
        <p:spPr>
          <a:xfrm>
            <a:off x="830850" y="1036800"/>
            <a:ext cx="6366900" cy="3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en" sz="2400"/>
              <a:t>Lab instructor outreach/training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Constructing queries that will output tables useful to Bio 211 students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Database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Transect pictures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Date and Locations as separate tables</a:t>
            </a:r>
            <a:endParaRPr sz="2400"/>
          </a:p>
        </p:txBody>
      </p:sp>
      <p:sp>
        <p:nvSpPr>
          <p:cNvPr id="367" name="Google Shape;367;p24"/>
          <p:cNvSpPr txBox="1"/>
          <p:nvPr>
            <p:ph type="title"/>
          </p:nvPr>
        </p:nvSpPr>
        <p:spPr>
          <a:xfrm>
            <a:off x="830850" y="221100"/>
            <a:ext cx="5857800" cy="8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Work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Data: The Problem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63" y="1441025"/>
            <a:ext cx="52482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138" y="3201675"/>
            <a:ext cx="42767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460100"/>
            <a:ext cx="3400200" cy="1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 rotWithShape="1">
          <a:blip r:embed="rId3">
            <a:alphaModFix/>
          </a:blip>
          <a:srcRect b="0" l="0" r="12747" t="0"/>
          <a:stretch/>
        </p:blipFill>
        <p:spPr>
          <a:xfrm>
            <a:off x="178550" y="1990050"/>
            <a:ext cx="4257625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694" y="0"/>
            <a:ext cx="434231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b="6129" l="0" r="0" t="0"/>
          <a:stretch/>
        </p:blipFill>
        <p:spPr>
          <a:xfrm>
            <a:off x="0" y="989776"/>
            <a:ext cx="9143998" cy="18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>
            <p:ph type="title"/>
          </p:nvPr>
        </p:nvSpPr>
        <p:spPr>
          <a:xfrm>
            <a:off x="824000" y="317225"/>
            <a:ext cx="5857800" cy="8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Data: The Product</a:t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00" y="2986501"/>
            <a:ext cx="7986376" cy="215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16"/>
          <p:cNvCxnSpPr/>
          <p:nvPr/>
        </p:nvCxnSpPr>
        <p:spPr>
          <a:xfrm>
            <a:off x="673975" y="3097925"/>
            <a:ext cx="11943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16"/>
          <p:cNvCxnSpPr/>
          <p:nvPr/>
        </p:nvCxnSpPr>
        <p:spPr>
          <a:xfrm flipH="1" rot="10800000">
            <a:off x="678575" y="4248975"/>
            <a:ext cx="1636500" cy="36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16"/>
          <p:cNvCxnSpPr/>
          <p:nvPr/>
        </p:nvCxnSpPr>
        <p:spPr>
          <a:xfrm>
            <a:off x="855050" y="4440150"/>
            <a:ext cx="2538900" cy="63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6"/>
          <p:cNvCxnSpPr/>
          <p:nvPr/>
        </p:nvCxnSpPr>
        <p:spPr>
          <a:xfrm>
            <a:off x="678575" y="4634025"/>
            <a:ext cx="1228800" cy="96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16"/>
          <p:cNvSpPr/>
          <p:nvPr/>
        </p:nvSpPr>
        <p:spPr>
          <a:xfrm>
            <a:off x="3498800" y="1127125"/>
            <a:ext cx="508200" cy="166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933925" y="3220700"/>
            <a:ext cx="3447300" cy="89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6"/>
          <p:cNvSpPr/>
          <p:nvPr/>
        </p:nvSpPr>
        <p:spPr>
          <a:xfrm>
            <a:off x="940800" y="4752075"/>
            <a:ext cx="2767500" cy="33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Entry: The Problem</a:t>
            </a:r>
            <a:endParaRPr/>
          </a:p>
        </p:txBody>
      </p:sp>
      <p:sp>
        <p:nvSpPr>
          <p:cNvPr id="314" name="Google Shape;31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7"/>
          <p:cNvPicPr preferRelativeResize="0"/>
          <p:nvPr/>
        </p:nvPicPr>
        <p:blipFill rotWithShape="1">
          <a:blip r:embed="rId3">
            <a:alphaModFix/>
          </a:blip>
          <a:srcRect b="50001" l="0" r="80371" t="13799"/>
          <a:stretch/>
        </p:blipFill>
        <p:spPr>
          <a:xfrm>
            <a:off x="5799825" y="210125"/>
            <a:ext cx="3254875" cy="337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 rotWithShape="1">
          <a:blip r:embed="rId4">
            <a:alphaModFix/>
          </a:blip>
          <a:srcRect b="54948" l="0" r="68860" t="8853"/>
          <a:stretch/>
        </p:blipFill>
        <p:spPr>
          <a:xfrm>
            <a:off x="468825" y="1391000"/>
            <a:ext cx="4688400" cy="306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 rotWithShape="1">
          <a:blip r:embed="rId5">
            <a:alphaModFix/>
          </a:blip>
          <a:srcRect b="93476" l="9821" r="82364" t="5201"/>
          <a:stretch/>
        </p:blipFill>
        <p:spPr>
          <a:xfrm>
            <a:off x="4058500" y="3838750"/>
            <a:ext cx="4996200" cy="66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Entry: The Solution</a:t>
            </a:r>
            <a:endParaRPr/>
          </a:p>
        </p:txBody>
      </p:sp>
      <p:sp>
        <p:nvSpPr>
          <p:cNvPr id="323" name="Google Shape;323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18"/>
          <p:cNvPicPr preferRelativeResize="0"/>
          <p:nvPr/>
        </p:nvPicPr>
        <p:blipFill rotWithShape="1">
          <a:blip r:embed="rId3">
            <a:alphaModFix/>
          </a:blip>
          <a:srcRect b="19275" l="0" r="72753" t="41923"/>
          <a:stretch/>
        </p:blipFill>
        <p:spPr>
          <a:xfrm>
            <a:off x="302125" y="1534400"/>
            <a:ext cx="3925046" cy="31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 rotWithShape="1">
          <a:blip r:embed="rId4">
            <a:alphaModFix/>
          </a:blip>
          <a:srcRect b="57576" l="0" r="64269" t="20228"/>
          <a:stretch/>
        </p:blipFill>
        <p:spPr>
          <a:xfrm>
            <a:off x="4539424" y="1990050"/>
            <a:ext cx="4426675" cy="15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600" y="1005025"/>
            <a:ext cx="3422326" cy="38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9"/>
          <p:cNvSpPr txBox="1"/>
          <p:nvPr>
            <p:ph type="title"/>
          </p:nvPr>
        </p:nvSpPr>
        <p:spPr>
          <a:xfrm>
            <a:off x="830850" y="221100"/>
            <a:ext cx="5857800" cy="8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Entry</a:t>
            </a:r>
            <a:r>
              <a:rPr lang="en"/>
              <a:t>: The Product</a:t>
            </a:r>
            <a:endParaRPr/>
          </a:p>
        </p:txBody>
      </p:sp>
      <p:sp>
        <p:nvSpPr>
          <p:cNvPr id="332" name="Google Shape;332;p19"/>
          <p:cNvSpPr txBox="1"/>
          <p:nvPr/>
        </p:nvSpPr>
        <p:spPr>
          <a:xfrm>
            <a:off x="233475" y="1194875"/>
            <a:ext cx="3955500" cy="3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An Excel Notebook with: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Data Entry sheet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Example Data Entry sheet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Reference sheet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“Sheet4”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Slurp Sheet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/>
          <p:nvPr>
            <p:ph type="title"/>
          </p:nvPr>
        </p:nvSpPr>
        <p:spPr>
          <a:xfrm>
            <a:off x="1303800" y="145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and Storing New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338" name="Google Shape;33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113" y="1183325"/>
            <a:ext cx="6439774" cy="396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and Storing New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345" name="Google Shape;345;p21"/>
          <p:cNvSpPr txBox="1"/>
          <p:nvPr>
            <p:ph idx="1" type="body"/>
          </p:nvPr>
        </p:nvSpPr>
        <p:spPr>
          <a:xfrm>
            <a:off x="1303800" y="1715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Pull data out of Slurp Sheet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AutoNum type="arabicPeriod"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Order data in the same format as old data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AutoNum type="arabicPeriod"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Save to file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AutoNum type="arabicPeriod"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Import to database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