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3486" autoAdjust="0"/>
  </p:normalViewPr>
  <p:slideViewPr>
    <p:cSldViewPr snapToGrid="0">
      <p:cViewPr varScale="1">
        <p:scale>
          <a:sx n="61" d="100"/>
          <a:sy n="61" d="100"/>
        </p:scale>
        <p:origin x="42" y="78"/>
      </p:cViewPr>
      <p:guideLst/>
    </p:cSldViewPr>
  </p:slideViewPr>
  <p:notesTextViewPr>
    <p:cViewPr>
      <p:scale>
        <a:sx n="1" d="1"/>
        <a:sy n="1" d="1"/>
      </p:scale>
      <p:origin x="0" y="-1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21/06/2023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Gram negative</a:t>
            </a:r>
          </a:p>
          <a:p>
            <a:r>
              <a:rPr lang="en-US" dirty="0"/>
              <a:t>Right: Gram positive</a:t>
            </a:r>
          </a:p>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a:t>
            </a:r>
            <a:r>
              <a:rPr lang="en-US"/>
              <a:t>positive sequences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21/06/2023</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21/06/2023</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748712" y="1924050"/>
            <a:ext cx="2605088" cy="2656002"/>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a:blip r:embed="rId3"/>
          <a:stretch>
            <a:fillRect/>
          </a:stretch>
        </p:blipFill>
        <p:spPr>
          <a:xfrm>
            <a:off x="0" y="438150"/>
            <a:ext cx="12192000" cy="4365037"/>
          </a:xfrm>
          <a:prstGeom prst="rect">
            <a:avLst/>
          </a:prstGeom>
        </p:spPr>
      </p:pic>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4"/>
          <a:stretch>
            <a:fillRect/>
          </a:stretch>
        </p:blipFill>
        <p:spPr>
          <a:xfrm>
            <a:off x="2333625" y="5067300"/>
            <a:ext cx="7524750" cy="1466850"/>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CwlV, N-acetylmuramoyl-L-alanine amidase from Bacillus(Paenibacillus) polymyxa var.colistinus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N-acetylmuramoyl-L-alanine activity (GO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dirty="0" err="1"/>
              <a:t>Kalign</a:t>
            </a:r>
            <a:r>
              <a:rPr lang="en-US" dirty="0"/>
              <a:t> (allows for large-scale multiple sequence alignment, benchmarked against </a:t>
            </a:r>
            <a:r>
              <a:rPr lang="en-US" dirty="0" err="1"/>
              <a:t>ClustalOmega</a:t>
            </a:r>
            <a:r>
              <a:rPr lang="en-US" dirty="0"/>
              <a:t>)</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5805-B7A9-BB70-DAE5-7CB1E4B81F64}"/>
              </a:ext>
            </a:extLst>
          </p:cNvPr>
          <p:cNvSpPr>
            <a:spLocks noGrp="1"/>
          </p:cNvSpPr>
          <p:nvPr>
            <p:ph type="title"/>
          </p:nvPr>
        </p:nvSpPr>
        <p:spPr/>
        <p:txBody>
          <a:bodyPr/>
          <a:lstStyle/>
          <a:p>
            <a:r>
              <a:rPr lang="en-US" dirty="0"/>
              <a:t>Sequence alignments negative vs positive</a:t>
            </a:r>
            <a:endParaRPr lang="en-GB" dirty="0"/>
          </a:p>
        </p:txBody>
      </p:sp>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0" y="671621"/>
            <a:ext cx="7533388" cy="5821254"/>
          </a:xfrm>
          <a:prstGeom prst="rect">
            <a:avLst/>
          </a:prstGeom>
        </p:spPr>
      </p:pic>
      <p:pic>
        <p:nvPicPr>
          <p:cNvPr id="7" name="Picture 6">
            <a:extLst>
              <a:ext uri="{FF2B5EF4-FFF2-40B4-BE49-F238E27FC236}">
                <a16:creationId xmlns:a16="http://schemas.microsoft.com/office/drawing/2014/main" id="{CAC7E7CC-95B9-DA7A-5154-E34A09601901}"/>
              </a:ext>
            </a:extLst>
          </p:cNvPr>
          <p:cNvPicPr>
            <a:picLocks noChangeAspect="1"/>
          </p:cNvPicPr>
          <p:nvPr/>
        </p:nvPicPr>
        <p:blipFill>
          <a:blip r:embed="rId4"/>
          <a:stretch>
            <a:fillRect/>
          </a:stretch>
        </p:blipFill>
        <p:spPr>
          <a:xfrm>
            <a:off x="4074486" y="-202434"/>
            <a:ext cx="8594203" cy="6858000"/>
          </a:xfrm>
          <a:prstGeom prst="rect">
            <a:avLst/>
          </a:prstGeom>
        </p:spPr>
      </p:pic>
      <p:pic>
        <p:nvPicPr>
          <p:cNvPr id="9" name="Picture 8">
            <a:extLst>
              <a:ext uri="{FF2B5EF4-FFF2-40B4-BE49-F238E27FC236}">
                <a16:creationId xmlns:a16="http://schemas.microsoft.com/office/drawing/2014/main" id="{44180927-79ED-7F35-7E44-27652B103371}"/>
              </a:ext>
            </a:extLst>
          </p:cNvPr>
          <p:cNvPicPr>
            <a:picLocks noChangeAspect="1"/>
          </p:cNvPicPr>
          <p:nvPr/>
        </p:nvPicPr>
        <p:blipFill>
          <a:blip r:embed="rId5"/>
          <a:stretch>
            <a:fillRect/>
          </a:stretch>
        </p:blipFill>
        <p:spPr>
          <a:xfrm>
            <a:off x="1144999" y="0"/>
            <a:ext cx="9902002" cy="6858000"/>
          </a:xfrm>
          <a:prstGeom prst="rect">
            <a:avLst/>
          </a:prstGeom>
        </p:spPr>
      </p:pic>
    </p:spTree>
    <p:extLst>
      <p:ext uri="{BB962C8B-B14F-4D97-AF65-F5344CB8AC3E}">
        <p14:creationId xmlns:p14="http://schemas.microsoft.com/office/powerpoint/2010/main" val="178341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4834</Words>
  <Application>Microsoft Office PowerPoint</Application>
  <PresentationFormat>Widescreen</PresentationFormat>
  <Paragraphs>438</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Sequence alignments negative vs positive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61</cp:revision>
  <dcterms:created xsi:type="dcterms:W3CDTF">2023-06-08T19:32:16Z</dcterms:created>
  <dcterms:modified xsi:type="dcterms:W3CDTF">2023-06-21T20:45:31Z</dcterms:modified>
</cp:coreProperties>
</file>