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ABA"/>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2809" autoAdjust="0"/>
  </p:normalViewPr>
  <p:slideViewPr>
    <p:cSldViewPr snapToGrid="0">
      <p:cViewPr varScale="1">
        <p:scale>
          <a:sx n="87" d="100"/>
          <a:sy n="87"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30/07/2023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30/07/2023</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30/07/2023</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748712" y="1924050"/>
            <a:ext cx="2605088" cy="2656002"/>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a:blip r:embed="rId3"/>
          <a:stretch>
            <a:fillRect/>
          </a:stretch>
        </p:blipFill>
        <p:spPr>
          <a:xfrm>
            <a:off x="0" y="438150"/>
            <a:ext cx="12192000" cy="4365037"/>
          </a:xfrm>
          <a:prstGeom prst="rect">
            <a:avLst/>
          </a:prstGeom>
        </p:spPr>
      </p:pic>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4"/>
          <a:stretch>
            <a:fillRect/>
          </a:stretch>
        </p:blipFill>
        <p:spPr>
          <a:xfrm>
            <a:off x="2333625" y="5067300"/>
            <a:ext cx="7524750" cy="1466850"/>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CwlV, N-acetylmuramoyl-L-alanine amidase from Bacillus(Paenibacillus) polymyxa var.colistinus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N-acetylmuramoyl-L-alanine activity (GO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2210531026"/>
              </p:ext>
            </p:extLst>
          </p:nvPr>
        </p:nvGraphicFramePr>
        <p:xfrm>
          <a:off x="9522294" y="332654"/>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6161</Words>
  <Application>Microsoft Office PowerPoint</Application>
  <PresentationFormat>Widescreen</PresentationFormat>
  <Paragraphs>718</Paragraphs>
  <Slides>41</Slides>
  <Notes>30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114</cp:revision>
  <dcterms:created xsi:type="dcterms:W3CDTF">2023-06-08T19:32:16Z</dcterms:created>
  <dcterms:modified xsi:type="dcterms:W3CDTF">2023-07-30T09:32:44Z</dcterms:modified>
</cp:coreProperties>
</file>