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472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1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67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80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sql.oracle.com/apex/f?p=590:43:25591195846764::NO:RP:P43_ID:214411524411533040032896036896634480781&amp;success_msg=TmV3IFNjcmlwdCAmcXVvdDsyLWNvbXBhcmUgVUsgYW5kIFVTIHNhbGFyaWVzIGJ5.,IGRlcHQgbmFtZSZxdW90OyBzYXZlZCB3aXRoIDQgc3RhdGVtZW50cw~~%2Frfjn9LsUkK77R-aONQJJ2GvGEo1NpIFZg442q76XDwUhk18MVmJrcwk1ULQWDnvG6nytL5D4_Osk6Jtll_eVA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5826719" cy="236981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Oracle SQL Project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Two Business Queries</a:t>
            </a:r>
            <a:br>
              <a:rPr lang="en-US" dirty="0">
                <a:solidFill>
                  <a:srgbClr val="FF0066"/>
                </a:solidFill>
              </a:rPr>
            </a:b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15362" name="AutoShape 2" descr="Image result for health care in australia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2514600" y="4267200"/>
            <a:ext cx="3182641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By Stanley Rosenfield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1E369-0902-4ACC-9BB5-1AB153B9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41" y="3199742"/>
            <a:ext cx="1676400" cy="485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43" y="708891"/>
            <a:ext cx="6347713" cy="12192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SQL Code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Business 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2133600"/>
            <a:ext cx="7239000" cy="35814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i="1" dirty="0"/>
              <a:t> Compare UK and US employee salaries by Department</a:t>
            </a:r>
          </a:p>
          <a:p>
            <a:pPr marL="0" indent="0" algn="just">
              <a:buNone/>
            </a:pPr>
            <a:r>
              <a:rPr lang="en-US" sz="8000" i="1" dirty="0"/>
              <a:t>	with higher salary on top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8000" dirty="0"/>
              <a:t> In this query that follows, the first join operator</a:t>
            </a:r>
          </a:p>
          <a:p>
            <a:pPr marL="0" indent="0" algn="just">
              <a:buNone/>
            </a:pPr>
            <a:r>
              <a:rPr lang="en-US" sz="8000" dirty="0"/>
              <a:t>	uses location_id column to link both departments </a:t>
            </a:r>
          </a:p>
          <a:p>
            <a:pPr marL="0" indent="0" algn="just">
              <a:buNone/>
            </a:pPr>
            <a:r>
              <a:rPr lang="en-US" sz="8000" dirty="0"/>
              <a:t>	and locations tables together.</a:t>
            </a:r>
          </a:p>
          <a:p>
            <a:pPr algn="just"/>
            <a:endParaRPr lang="en-US" sz="8000" dirty="0"/>
          </a:p>
          <a:p>
            <a:pPr algn="just"/>
            <a:r>
              <a:rPr lang="en-US" sz="8000" dirty="0"/>
              <a:t> The second join operator uses department_id column </a:t>
            </a:r>
          </a:p>
          <a:p>
            <a:pPr marL="0" indent="0" algn="just">
              <a:buNone/>
            </a:pPr>
            <a:r>
              <a:rPr lang="en-US" sz="8000" dirty="0"/>
              <a:t>	to link the employees and departments tables to add</a:t>
            </a:r>
          </a:p>
          <a:p>
            <a:pPr marL="0" indent="0" algn="just">
              <a:buNone/>
            </a:pPr>
            <a:r>
              <a:rPr lang="en-US" sz="8000" dirty="0"/>
              <a:t>	additional columns; such as employee names and salary.</a:t>
            </a:r>
          </a:p>
          <a:p>
            <a:pPr marL="0" indent="0" algn="just">
              <a:buNone/>
            </a:pP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FD133C-4320-4AD9-A74D-6C3C2F2D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"/>
            <a:ext cx="5105401" cy="17033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Business Objective: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To compare UK and US employee salaries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by dept, greater salary on top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Oracle SQL Query: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BC16-3B05-4087-9692-C5B39DB4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e.first_name, e.last_name, e.salary, d.department_name, 	h.city, h.state_province, h.country_id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hr.departments </a:t>
            </a:r>
            <a:r>
              <a:rPr lang="en-US" sz="1800" dirty="0"/>
              <a:t>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hr.locations </a:t>
            </a:r>
            <a:r>
              <a:rPr lang="en-US" dirty="0"/>
              <a:t>h</a:t>
            </a:r>
          </a:p>
          <a:p>
            <a:pPr marL="0" indent="0">
              <a:buNone/>
            </a:pPr>
            <a:r>
              <a:rPr lang="en-US" dirty="0"/>
              <a:t>        		</a:t>
            </a: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d.location_id=h.location_id</a:t>
            </a:r>
          </a:p>
          <a:p>
            <a:pPr marL="0" indent="0">
              <a:buNone/>
            </a:pPr>
            <a:r>
              <a:rPr lang="en-US" dirty="0"/>
              <a:t>	    	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hr.employees </a:t>
            </a:r>
            <a:r>
              <a:rPr lang="en-US" dirty="0"/>
              <a:t>e</a:t>
            </a:r>
          </a:p>
          <a:p>
            <a:pPr marL="0" indent="0">
              <a:buNone/>
            </a:pPr>
            <a:r>
              <a:rPr lang="en-US" dirty="0"/>
              <a:t>        		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d.department_id=e.department_id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country_id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'US'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country_id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'UK'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department_name, salary </a:t>
            </a:r>
            <a:r>
              <a:rPr lang="en-US" dirty="0">
                <a:solidFill>
                  <a:srgbClr val="0070C0"/>
                </a:solidFill>
              </a:rPr>
              <a:t>desc</a:t>
            </a:r>
            <a:r>
              <a:rPr lang="en-US" dirty="0"/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72E05-7EC6-44F2-8ADD-64311D17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524000"/>
            <a:ext cx="184149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831"/>
            <a:ext cx="5791199" cy="382946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Output/Results (Excerpt):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3B9908-BEED-41B4-A207-B8960C4B6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533401"/>
            <a:ext cx="6705600" cy="610284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C9F73B0-3511-4504-90D6-5618CCE1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833114" y="-323166"/>
            <a:ext cx="1139771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Download CSV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103 rows selected.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35A598-C4A6-40DD-9768-1A6FAB2E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3207"/>
            <a:ext cx="1455107" cy="419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433</TotalTime>
  <Words>242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Oracle SQL Project  Two Business Queries </vt:lpstr>
      <vt:lpstr>SQL Code  Business Objective:</vt:lpstr>
      <vt:lpstr>Business Objective: To compare UK and US employee salaries by dept, greater salary on top Oracle SQL Query:  </vt:lpstr>
      <vt:lpstr>Output/Results (Excerpt):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Stanley Rosenfield</dc:creator>
  <cp:lastModifiedBy>Stanley Rosenfield</cp:lastModifiedBy>
  <cp:revision>53</cp:revision>
  <dcterms:created xsi:type="dcterms:W3CDTF">2017-11-02T17:43:03Z</dcterms:created>
  <dcterms:modified xsi:type="dcterms:W3CDTF">2020-03-20T20:52:48Z</dcterms:modified>
</cp:coreProperties>
</file>