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  <p:sldId id="264" r:id="rId4"/>
    <p:sldId id="263" r:id="rId5"/>
    <p:sldId id="256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2DA6-33E1-9B49-BC8B-B27E8FCF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373F0-6E55-D744-9B93-264903903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6ACC-A2DD-D848-8B41-AC98DEE3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3162-A531-9249-BB58-2D0C1815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476D-F151-9047-A86B-C97AEB2E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74-B76E-F942-AB97-8D2C27B8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3DFC-BA38-9145-90F5-442B1CC31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C85E-E434-224E-B4C6-454DC79C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6953-ECC9-0445-ADFC-A8FA29E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130B-9D25-F341-A0FC-34CD4B9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E05D1-FBA1-F04B-B39A-76DE09847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1E902-5FF3-F944-8FEF-5B0B76C4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B5EE-23B7-704F-ABC7-1D8F08ED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96EB-CE0F-0346-AD58-4DF02AE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AB89A-EFC8-1A4B-A548-8AA4E7D6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D7CE-86FC-7D4F-B73D-C4BE2D12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5771-CE4A-CD46-AF89-5D9140A7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4C100-1D6F-B248-A4F5-A6372E0E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64B3-A767-A042-827A-456CD0AB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FD33-7F70-3D40-B843-62CEBF84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D2E-7895-0042-A67B-465E0561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1E513-7B19-9E4E-9C32-27B9D82E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483B-5A59-FF47-921C-3FFB5950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325F-92CE-D445-8119-6DF872F6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043BD-CA3A-A043-8C15-A1054D3A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628-0C8A-A547-9CFA-9215F2D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0BE7-2908-8B41-8FD6-73BA70CB8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83BF7-7C56-A649-BBD5-566C6372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426B-4BD1-4842-B326-0D8CCBC0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E3061-A4D6-F441-835F-0D42E310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CE6F-88B9-3347-8446-2C78C044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55CB-269B-EE48-9F45-32D02911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04D7-4FE1-6948-9EA7-ADB1F4D5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FDF8A-198A-8046-999E-C57FE4F2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8EF8D-0D48-D94A-AFDD-F8E07A90D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5D383-9B9C-8E4E-A5F7-34704EF21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63B0C-4ED5-CC48-97A2-F3D9358D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59621-1AAF-9545-BFD1-796AD44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F9745-1E47-8A42-A540-25B548F3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B7E7-92D0-BE42-A840-7ABF821A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5F4DD-CBB5-FC4C-AEEB-6162903C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4D57-A530-6248-98CC-76B3101E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33FD8-E334-7D43-8D5E-45261519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D7F96-7253-3F49-BA26-7D1B33A4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137F4-CE5F-DD41-AB45-815A1D8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6BF38-1918-9648-A72C-03DA7E58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1D85-03AA-DE45-8EBA-F356E930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4F40-BAB3-1D4F-973C-74C9A9CA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AB1FB-06E3-B04D-B800-924E0FC5A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8171-8284-6540-8E5E-0AEB9E0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0EE44-25DF-CB43-96B3-9B3B3488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41BE-FB5F-F74A-906B-53356F2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1B7-69F1-7241-9EE2-D5CAC5DA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8CAE8-32FB-084C-AEFE-89953A61E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E9768-5BCC-8048-819C-2F0955A0A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2435-52B1-984C-BE9B-1CB2AC20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ED42-019C-F243-A071-48DC2847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7A06-4F0A-5141-8C74-4948DF9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97E74-BDF2-A845-986F-FE4754FB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AEC2-95C4-084D-B36E-E8F5B423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669D-0535-574C-A4A8-6DADC8B9E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623D-14B3-F343-B7CD-0E3C71E99C9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840C-2C53-F745-BD96-410F759D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950A-2A3B-F843-BF08-5D66A1CB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909E-EDB4-D646-AE4A-BB8C899D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://www.musingsoverapint.com/2011_02_01_archiv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658" y="5667835"/>
            <a:ext cx="328499" cy="4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F5BE6-B1D2-8F44-A0BE-6932B22A0AD5}"/>
              </a:ext>
            </a:extLst>
          </p:cNvPr>
          <p:cNvCxnSpPr>
            <a:cxnSpLocks/>
          </p:cNvCxnSpPr>
          <p:nvPr/>
        </p:nvCxnSpPr>
        <p:spPr>
          <a:xfrm flipV="1">
            <a:off x="8115740" y="2300293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3D82F-7EA2-234F-817C-58C33149CD65}"/>
              </a:ext>
            </a:extLst>
          </p:cNvPr>
          <p:cNvCxnSpPr>
            <a:cxnSpLocks/>
          </p:cNvCxnSpPr>
          <p:nvPr/>
        </p:nvCxnSpPr>
        <p:spPr>
          <a:xfrm flipV="1">
            <a:off x="8115740" y="1814521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7BFE57-84D9-194B-8897-0BDBDEB27EEB}"/>
              </a:ext>
            </a:extLst>
          </p:cNvPr>
          <p:cNvCxnSpPr>
            <a:cxnSpLocks/>
          </p:cNvCxnSpPr>
          <p:nvPr/>
        </p:nvCxnSpPr>
        <p:spPr>
          <a:xfrm flipV="1">
            <a:off x="8115739" y="1328749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22B91-BA6A-CF49-B796-80714C41CA5B}"/>
              </a:ext>
            </a:extLst>
          </p:cNvPr>
          <p:cNvCxnSpPr>
            <a:cxnSpLocks/>
          </p:cNvCxnSpPr>
          <p:nvPr/>
        </p:nvCxnSpPr>
        <p:spPr>
          <a:xfrm flipV="1">
            <a:off x="8115738" y="842977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779" y="722312"/>
            <a:ext cx="328499" cy="4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2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BF4B1-2C3C-8C45-A8A8-D91271E490DF}"/>
              </a:ext>
            </a:extLst>
          </p:cNvPr>
          <p:cNvCxnSpPr>
            <a:cxnSpLocks/>
          </p:cNvCxnSpPr>
          <p:nvPr/>
        </p:nvCxnSpPr>
        <p:spPr>
          <a:xfrm flipV="1">
            <a:off x="4086224" y="5472120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50C93C-CAB2-4344-BE10-EEDC45810C7B}"/>
              </a:ext>
            </a:extLst>
          </p:cNvPr>
          <p:cNvCxnSpPr>
            <a:cxnSpLocks/>
          </p:cNvCxnSpPr>
          <p:nvPr/>
        </p:nvCxnSpPr>
        <p:spPr>
          <a:xfrm flipV="1">
            <a:off x="4086224" y="4986348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3650ED-C850-174F-A729-009CAAE64A80}"/>
              </a:ext>
            </a:extLst>
          </p:cNvPr>
          <p:cNvCxnSpPr>
            <a:cxnSpLocks/>
          </p:cNvCxnSpPr>
          <p:nvPr/>
        </p:nvCxnSpPr>
        <p:spPr>
          <a:xfrm flipV="1">
            <a:off x="4086222" y="4500576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E919FB-0EE2-FF48-BF4B-D41B35FEC518}"/>
              </a:ext>
            </a:extLst>
          </p:cNvPr>
          <p:cNvCxnSpPr>
            <a:cxnSpLocks/>
          </p:cNvCxnSpPr>
          <p:nvPr/>
        </p:nvCxnSpPr>
        <p:spPr>
          <a:xfrm flipV="1">
            <a:off x="4086222" y="4014804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234" y="3881887"/>
            <a:ext cx="328499" cy="4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943234" y="3881887"/>
            <a:ext cx="328499" cy="46090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EB07F1-9E30-4B43-99CD-FFB9A4C6640B}"/>
              </a:ext>
            </a:extLst>
          </p:cNvPr>
          <p:cNvGrpSpPr/>
          <p:nvPr/>
        </p:nvGrpSpPr>
        <p:grpSpPr>
          <a:xfrm rot="16200000">
            <a:off x="3560466" y="3637228"/>
            <a:ext cx="534971" cy="442912"/>
            <a:chOff x="6637358" y="3700461"/>
            <a:chExt cx="534971" cy="44291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AEA221-8ABC-6542-8768-015752B3C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52" y="3700461"/>
              <a:ext cx="0" cy="44291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4A5811-6C19-C147-B47D-209E428D9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358" y="3700461"/>
              <a:ext cx="534971" cy="1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41D90-C6E0-1D43-9599-2084269925F0}"/>
              </a:ext>
            </a:extLst>
          </p:cNvPr>
          <p:cNvGrpSpPr/>
          <p:nvPr/>
        </p:nvGrpSpPr>
        <p:grpSpPr>
          <a:xfrm rot="10800000">
            <a:off x="3574754" y="4121336"/>
            <a:ext cx="534971" cy="442912"/>
            <a:chOff x="6637358" y="3700461"/>
            <a:chExt cx="534971" cy="44291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3DAC75-29B3-C447-BC65-05EF1065B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52" y="3700461"/>
              <a:ext cx="0" cy="44291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7E87BE-70FD-7941-B32C-87BC7CA07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358" y="3700461"/>
              <a:ext cx="534971" cy="1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8465C8-DB8A-804D-8310-40001521AF02}"/>
              </a:ext>
            </a:extLst>
          </p:cNvPr>
          <p:cNvGrpSpPr/>
          <p:nvPr/>
        </p:nvGrpSpPr>
        <p:grpSpPr>
          <a:xfrm rot="5400000">
            <a:off x="4035880" y="4103882"/>
            <a:ext cx="534971" cy="442912"/>
            <a:chOff x="6637358" y="3700461"/>
            <a:chExt cx="534971" cy="44291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78BC4-EC84-E94C-8E86-A8FBF8071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52" y="3700461"/>
              <a:ext cx="0" cy="44291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A3A91-2953-9044-977C-F3D9568788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358" y="3700461"/>
              <a:ext cx="534971" cy="1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7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102E05-A27E-274D-BFA4-0E44ABFC5266}"/>
              </a:ext>
            </a:extLst>
          </p:cNvPr>
          <p:cNvCxnSpPr>
            <a:cxnSpLocks/>
          </p:cNvCxnSpPr>
          <p:nvPr/>
        </p:nvCxnSpPr>
        <p:spPr>
          <a:xfrm flipV="1">
            <a:off x="4110212" y="4107614"/>
            <a:ext cx="457202" cy="4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1DF254-42B3-CE49-8B2C-7E288A502E78}"/>
              </a:ext>
            </a:extLst>
          </p:cNvPr>
          <p:cNvCxnSpPr>
            <a:cxnSpLocks/>
          </p:cNvCxnSpPr>
          <p:nvPr/>
        </p:nvCxnSpPr>
        <p:spPr>
          <a:xfrm flipV="1">
            <a:off x="4567416" y="4102833"/>
            <a:ext cx="457202" cy="4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5CC1BB-7EEE-5F41-AC84-91C7E766BA83}"/>
              </a:ext>
            </a:extLst>
          </p:cNvPr>
          <p:cNvCxnSpPr>
            <a:cxnSpLocks/>
          </p:cNvCxnSpPr>
          <p:nvPr/>
        </p:nvCxnSpPr>
        <p:spPr>
          <a:xfrm flipV="1">
            <a:off x="5041947" y="4098052"/>
            <a:ext cx="457202" cy="4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49C8A1-F2AC-7949-A52F-44351EAC91F9}"/>
              </a:ext>
            </a:extLst>
          </p:cNvPr>
          <p:cNvCxnSpPr>
            <a:cxnSpLocks/>
          </p:cNvCxnSpPr>
          <p:nvPr/>
        </p:nvCxnSpPr>
        <p:spPr>
          <a:xfrm flipV="1">
            <a:off x="5499149" y="4100442"/>
            <a:ext cx="457202" cy="4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5CA2A-F364-724C-8B52-2586F3ACFED2}"/>
              </a:ext>
            </a:extLst>
          </p:cNvPr>
          <p:cNvCxnSpPr>
            <a:cxnSpLocks/>
          </p:cNvCxnSpPr>
          <p:nvPr/>
        </p:nvCxnSpPr>
        <p:spPr>
          <a:xfrm flipV="1">
            <a:off x="5958959" y="4107559"/>
            <a:ext cx="457202" cy="4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43D475-9C65-AF47-B55D-C7AD9C5DD440}"/>
              </a:ext>
            </a:extLst>
          </p:cNvPr>
          <p:cNvCxnSpPr>
            <a:cxnSpLocks/>
          </p:cNvCxnSpPr>
          <p:nvPr/>
        </p:nvCxnSpPr>
        <p:spPr>
          <a:xfrm flipV="1">
            <a:off x="6399265" y="4107614"/>
            <a:ext cx="457202" cy="4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08782" y="3881943"/>
            <a:ext cx="328499" cy="4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782" y="3881943"/>
            <a:ext cx="328499" cy="460905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DC45F39-C44E-8C45-87F9-3D5FDE83B6AA}"/>
              </a:ext>
            </a:extLst>
          </p:cNvPr>
          <p:cNvGrpSpPr/>
          <p:nvPr/>
        </p:nvGrpSpPr>
        <p:grpSpPr>
          <a:xfrm rot="5400000">
            <a:off x="6715123" y="3624277"/>
            <a:ext cx="376247" cy="542924"/>
            <a:chOff x="6405558" y="2300289"/>
            <a:chExt cx="376247" cy="54292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4A9941-3B4D-E048-9FE7-0CE9650DC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558" y="2300289"/>
              <a:ext cx="4768" cy="542924"/>
            </a:xfrm>
            <a:prstGeom prst="line">
              <a:avLst/>
            </a:prstGeom>
            <a:ln w="76200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5191AE-8196-A040-BA0E-A3E5D07AD754}"/>
                </a:ext>
              </a:extLst>
            </p:cNvPr>
            <p:cNvCxnSpPr>
              <a:cxnSpLocks/>
            </p:cNvCxnSpPr>
            <p:nvPr/>
          </p:nvCxnSpPr>
          <p:spPr>
            <a:xfrm>
              <a:off x="6405558" y="2338379"/>
              <a:ext cx="376247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C9AE37-C60F-2045-899E-C53BF9C6CBFF}"/>
              </a:ext>
            </a:extLst>
          </p:cNvPr>
          <p:cNvCxnSpPr>
            <a:cxnSpLocks/>
          </p:cNvCxnSpPr>
          <p:nvPr/>
        </p:nvCxnSpPr>
        <p:spPr>
          <a:xfrm flipV="1">
            <a:off x="6757987" y="3643318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91D8-95C7-0B44-BC38-E6575FF605FE}"/>
              </a:ext>
            </a:extLst>
          </p:cNvPr>
          <p:cNvCxnSpPr>
            <a:cxnSpLocks/>
          </p:cNvCxnSpPr>
          <p:nvPr/>
        </p:nvCxnSpPr>
        <p:spPr>
          <a:xfrm flipV="1">
            <a:off x="6758742" y="3174201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BA4FE6-C4C8-0D41-8D2D-097055C62501}"/>
              </a:ext>
            </a:extLst>
          </p:cNvPr>
          <p:cNvCxnSpPr>
            <a:cxnSpLocks/>
          </p:cNvCxnSpPr>
          <p:nvPr/>
        </p:nvCxnSpPr>
        <p:spPr>
          <a:xfrm flipV="1">
            <a:off x="6758742" y="2688425"/>
            <a:ext cx="0" cy="4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782" y="2553195"/>
            <a:ext cx="328499" cy="4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23070" y="2553195"/>
            <a:ext cx="328499" cy="46090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C0C6E15-7535-FE4F-9AE0-D8AF58C72F99}"/>
              </a:ext>
            </a:extLst>
          </p:cNvPr>
          <p:cNvGrpSpPr/>
          <p:nvPr/>
        </p:nvGrpSpPr>
        <p:grpSpPr>
          <a:xfrm rot="16200000">
            <a:off x="6275091" y="2300288"/>
            <a:ext cx="534971" cy="442912"/>
            <a:chOff x="6637358" y="3700461"/>
            <a:chExt cx="534971" cy="44291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86AB1A-FF2F-4943-9B50-4DAC6BEB3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52" y="3700461"/>
              <a:ext cx="0" cy="44291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15BD78-DE1C-4A49-AE32-FBD6286D14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358" y="3700461"/>
              <a:ext cx="534971" cy="1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8B6979A-2AE8-B742-A428-6A5C5C35A5E4}"/>
              </a:ext>
            </a:extLst>
          </p:cNvPr>
          <p:cNvGrpSpPr/>
          <p:nvPr/>
        </p:nvGrpSpPr>
        <p:grpSpPr>
          <a:xfrm rot="10800000">
            <a:off x="6289379" y="2784396"/>
            <a:ext cx="534971" cy="442912"/>
            <a:chOff x="6637358" y="3700461"/>
            <a:chExt cx="534971" cy="44291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4112BE-483C-C54D-9C3E-6CC8B4189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52" y="3700461"/>
              <a:ext cx="0" cy="44291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E0F7EC9-5B85-0940-B2D7-6F0F195C06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358" y="3700461"/>
              <a:ext cx="534971" cy="1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07EFC5-D195-FC48-8239-822111C7EAB9}"/>
              </a:ext>
            </a:extLst>
          </p:cNvPr>
          <p:cNvGrpSpPr/>
          <p:nvPr/>
        </p:nvGrpSpPr>
        <p:grpSpPr>
          <a:xfrm rot="5400000">
            <a:off x="6750505" y="2766942"/>
            <a:ext cx="534971" cy="442912"/>
            <a:chOff x="6637358" y="3700461"/>
            <a:chExt cx="534971" cy="44291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A3A34F-F8DB-4745-A4BE-7F18D03FA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752" y="3700461"/>
              <a:ext cx="0" cy="44291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839CE7-1413-D940-A677-3750B92088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358" y="3700461"/>
              <a:ext cx="534971" cy="1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327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C9AE37-C60F-2045-899E-C53BF9C6CBFF}"/>
              </a:ext>
            </a:extLst>
          </p:cNvPr>
          <p:cNvCxnSpPr>
            <a:cxnSpLocks/>
          </p:cNvCxnSpPr>
          <p:nvPr/>
        </p:nvCxnSpPr>
        <p:spPr>
          <a:xfrm>
            <a:off x="7686673" y="2805134"/>
            <a:ext cx="4576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91D8-95C7-0B44-BC38-E6575FF605FE}"/>
              </a:ext>
            </a:extLst>
          </p:cNvPr>
          <p:cNvCxnSpPr>
            <a:cxnSpLocks/>
          </p:cNvCxnSpPr>
          <p:nvPr/>
        </p:nvCxnSpPr>
        <p:spPr>
          <a:xfrm>
            <a:off x="7243765" y="2805132"/>
            <a:ext cx="428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BA4FE6-C4C8-0D41-8D2D-097055C62501}"/>
              </a:ext>
            </a:extLst>
          </p:cNvPr>
          <p:cNvCxnSpPr>
            <a:cxnSpLocks/>
          </p:cNvCxnSpPr>
          <p:nvPr/>
        </p:nvCxnSpPr>
        <p:spPr>
          <a:xfrm flipV="1">
            <a:off x="6786563" y="2800351"/>
            <a:ext cx="457202" cy="4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937530" y="2553195"/>
            <a:ext cx="328499" cy="4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41B125-37F4-E54A-A120-13E0DCA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68" y="643466"/>
            <a:ext cx="5599063" cy="557106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140D9-3B41-1047-8FBC-591A0B5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653" y="765176"/>
            <a:ext cx="553329" cy="3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B0522-B5EA-7B49-944F-67CAB07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818" y="2553195"/>
            <a:ext cx="328499" cy="4609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046329-976C-9B46-A3E9-A92E9EFC7793}"/>
              </a:ext>
            </a:extLst>
          </p:cNvPr>
          <p:cNvGrpSpPr/>
          <p:nvPr/>
        </p:nvGrpSpPr>
        <p:grpSpPr>
          <a:xfrm rot="5400000">
            <a:off x="8092193" y="2281198"/>
            <a:ext cx="376247" cy="542924"/>
            <a:chOff x="6405558" y="2300289"/>
            <a:chExt cx="376247" cy="54292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4C31C2-C400-604C-AA11-0E08C47D5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558" y="2300289"/>
              <a:ext cx="4768" cy="542924"/>
            </a:xfrm>
            <a:prstGeom prst="line">
              <a:avLst/>
            </a:prstGeom>
            <a:ln w="76200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69602A-C8F6-3A49-8773-E8B3814E33CD}"/>
                </a:ext>
              </a:extLst>
            </p:cNvPr>
            <p:cNvCxnSpPr>
              <a:cxnSpLocks/>
            </p:cNvCxnSpPr>
            <p:nvPr/>
          </p:nvCxnSpPr>
          <p:spPr>
            <a:xfrm>
              <a:off x="6405558" y="2338379"/>
              <a:ext cx="376247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80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A. Abbate</dc:creator>
  <cp:lastModifiedBy>Joseph A. Abbate</cp:lastModifiedBy>
  <cp:revision>5</cp:revision>
  <dcterms:created xsi:type="dcterms:W3CDTF">2020-06-14T19:11:37Z</dcterms:created>
  <dcterms:modified xsi:type="dcterms:W3CDTF">2020-06-14T20:09:27Z</dcterms:modified>
</cp:coreProperties>
</file>