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673"/>
  </p:normalViewPr>
  <p:slideViewPr>
    <p:cSldViewPr snapToGrid="0" snapToObjects="1">
      <p:cViewPr varScale="1">
        <p:scale>
          <a:sx n="134" d="100"/>
          <a:sy n="134" d="100"/>
        </p:scale>
        <p:origin x="20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3044-9CBF-9947-9096-25F6E8DB2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016B0-11C0-6641-913F-4F84F972A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E283B-CBA6-E34B-81D0-F02F5D3C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DB27-A4FB-6249-AA29-84868FD7983F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AB58E-E9D2-F64B-A724-FC0003EDB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6C172-BA29-314E-A261-23BCC258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2FC2-C1B3-7847-8DBD-C895AF717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7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DE33-FCCD-B447-A9C6-1EE24DDF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A4986-6C05-484B-82E7-C4D8C9EFF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EB1E2-2C5B-094A-A9E5-48DF2C08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DB27-A4FB-6249-AA29-84868FD7983F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FD4F1-668F-1241-B3A3-7293A8CA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2DEB7-12F7-464E-89BC-2F3EF237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2FC2-C1B3-7847-8DBD-C895AF717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7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ED21D-8418-B84D-8E85-87AB8DB9A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2E4DB-5DBD-2B4F-AE5E-1617BCABD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F37A2-A407-AD42-838B-529C4E5B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DB27-A4FB-6249-AA29-84868FD7983F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11FE2-AC86-594E-8C53-ECA9D232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3FF0D-7ED4-3A49-A26F-314455B8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2FC2-C1B3-7847-8DBD-C895AF717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6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F4AF-EECA-824F-A87B-2B22342F2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3F427-36FF-5B48-AF82-D591BE349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8CFC7-0454-7749-98C8-F2703078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DB27-A4FB-6249-AA29-84868FD7983F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70052-C5E9-1F4B-BA91-16895EA5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4B24A-BDA3-FC41-9913-D6885D2B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2FC2-C1B3-7847-8DBD-C895AF717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9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14C2-A49F-754D-BDFB-6CF661A7C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13293-B720-FF48-AFB1-BDDEF005F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D62E1-DE19-DF46-AE6E-F8C96403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DB27-A4FB-6249-AA29-84868FD7983F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E9961-949C-CD4D-9115-E78BB193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36C59-605C-424F-ABAD-EA4F2FA0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2FC2-C1B3-7847-8DBD-C895AF717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2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F76BB-2442-954D-90B4-9DD8CDE4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07B2-3E36-FA48-B4EE-887C9AF21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1B038-7D31-3740-B784-2AB3B13D2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1B893-1160-7749-8575-6B08CDE6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DB27-A4FB-6249-AA29-84868FD7983F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C0720-5A2F-7B4F-807A-5C7F1627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8E02F-1097-EE46-8D81-8C0B3DD5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2FC2-C1B3-7847-8DBD-C895AF717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1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B5A7-D765-E54A-B3B6-3E7044BB9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86633-8E87-FD41-8771-91B34CE57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401AC-C326-3144-ABD8-4ACC7006A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3368D-7CE2-4A4A-91E9-FEB1B17D0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66BE0-CE90-6448-ABD0-C06DB30A8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08485-A738-5A4F-B1B0-52D36BC67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DB27-A4FB-6249-AA29-84868FD7983F}" type="datetimeFigureOut">
              <a:rPr lang="en-US" smtClean="0"/>
              <a:t>5/14/21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FEA300-8D42-964B-BD11-8E7928F3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6E8957-BDB5-B546-96FA-5CAFB673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2FC2-C1B3-7847-8DBD-C895AF717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28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4D66-0777-5D42-88D1-6BFFADFB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258C21-AD31-B047-B550-A7EC2BC4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DB27-A4FB-6249-AA29-84868FD7983F}" type="datetimeFigureOut">
              <a:rPr lang="en-US" smtClean="0"/>
              <a:t>5/14/21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EF5B-9727-E24C-AAE1-238B67DD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A00BF-BCB6-E54A-A90A-7325EF57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2FC2-C1B3-7847-8DBD-C895AF717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1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C005C-8EFE-024E-97FA-9FE5E357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DB27-A4FB-6249-AA29-84868FD7983F}" type="datetimeFigureOut">
              <a:rPr lang="en-US" smtClean="0"/>
              <a:t>5/14/21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FA313-4B9B-EF49-AE5D-F0110996C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5742E-3E2E-434F-81E6-AAAE307B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2FC2-C1B3-7847-8DBD-C895AF717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0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AAF63-EDFC-5944-84AA-F1C22F49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E0623-663E-E347-B7D6-2C72F6C2C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E33B1-99C0-1E46-9F91-603488421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219D4-58B9-684D-B5D6-E1BBD6FB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DB27-A4FB-6249-AA29-84868FD7983F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59ACF-2C54-6D4E-8661-A740304D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845B9-8944-D04D-9353-DC739E87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2FC2-C1B3-7847-8DBD-C895AF717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4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CE54-E65D-874E-AB24-E92FBFD2F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758642-2240-AF48-AE0B-54099D9AB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C6B27-A2B5-AA42-A695-BB5DE2CDB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84F6B-5A14-9B49-911E-16864063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DB27-A4FB-6249-AA29-84868FD7983F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7C792-5299-0941-9BBA-190954479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DDE2A-7E8A-2840-9259-2071DCED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2FC2-C1B3-7847-8DBD-C895AF717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8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3E02E-396C-604E-87C9-DF4AAD81B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10C12-7A3D-0148-A8C8-32D23032F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FF98D-8D80-EE4D-A7FA-1D45ABF87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6DB27-A4FB-6249-AA29-84868FD7983F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D39FC-08C6-4F48-A43E-87095D5B7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0FFCA-BEA7-3345-9FDF-E44CDC3DF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82FC2-C1B3-7847-8DBD-C895AF717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4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Icon&#10;&#10;Description automatically generated with low confidence">
            <a:extLst>
              <a:ext uri="{FF2B5EF4-FFF2-40B4-BE49-F238E27FC236}">
                <a16:creationId xmlns:a16="http://schemas.microsoft.com/office/drawing/2014/main" id="{BC5D84DC-C584-E04A-A95F-9CE88CDC9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016" y="2787586"/>
            <a:ext cx="473960" cy="505210"/>
          </a:xfrm>
          <a:prstGeom prst="rect">
            <a:avLst/>
          </a:prstGeom>
        </p:spPr>
      </p:pic>
      <p:pic>
        <p:nvPicPr>
          <p:cNvPr id="15" name="Picture 14" descr="Icon&#10;&#10;Description automatically generated with low confidence">
            <a:extLst>
              <a:ext uri="{FF2B5EF4-FFF2-40B4-BE49-F238E27FC236}">
                <a16:creationId xmlns:a16="http://schemas.microsoft.com/office/drawing/2014/main" id="{E3CC726F-AC21-004D-8A16-CA3117DF8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062" y="4087628"/>
            <a:ext cx="473960" cy="505210"/>
          </a:xfrm>
          <a:prstGeom prst="rect">
            <a:avLst/>
          </a:prstGeom>
        </p:spPr>
      </p:pic>
      <p:pic>
        <p:nvPicPr>
          <p:cNvPr id="14" name="Picture 13" descr="Icon&#10;&#10;Description automatically generated with low confidence">
            <a:extLst>
              <a:ext uri="{FF2B5EF4-FFF2-40B4-BE49-F238E27FC236}">
                <a16:creationId xmlns:a16="http://schemas.microsoft.com/office/drawing/2014/main" id="{C7EAF8BB-F107-054A-9BF0-2400D621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76" y="5134556"/>
            <a:ext cx="473960" cy="50521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4671667-A9CD-5448-9FBB-5CB00DED7EF6}"/>
              </a:ext>
            </a:extLst>
          </p:cNvPr>
          <p:cNvGrpSpPr/>
          <p:nvPr/>
        </p:nvGrpSpPr>
        <p:grpSpPr>
          <a:xfrm>
            <a:off x="2310451" y="2273626"/>
            <a:ext cx="8693092" cy="3962811"/>
            <a:chOff x="2262826" y="2102176"/>
            <a:chExt cx="8693092" cy="396281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1837C40-304C-6A45-BF07-1D7200FECAC7}"/>
                </a:ext>
              </a:extLst>
            </p:cNvPr>
            <p:cNvGrpSpPr/>
            <p:nvPr/>
          </p:nvGrpSpPr>
          <p:grpSpPr>
            <a:xfrm>
              <a:off x="6284536" y="2102176"/>
              <a:ext cx="4671382" cy="3338081"/>
              <a:chOff x="3652486" y="2527774"/>
              <a:chExt cx="4985826" cy="368548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30B0904-3250-904F-B105-EE7CF3AF92EF}"/>
                  </a:ext>
                </a:extLst>
              </p:cNvPr>
              <p:cNvGrpSpPr/>
              <p:nvPr/>
            </p:nvGrpSpPr>
            <p:grpSpPr>
              <a:xfrm>
                <a:off x="3652486" y="4615536"/>
                <a:ext cx="4985826" cy="1597718"/>
                <a:chOff x="2851206" y="3102768"/>
                <a:chExt cx="5960626" cy="1903856"/>
              </a:xfrm>
            </p:grpSpPr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91BA515C-1ECE-D14E-A3EF-57B27F2B4802}"/>
                    </a:ext>
                  </a:extLst>
                </p:cNvPr>
                <p:cNvSpPr/>
                <p:nvPr/>
              </p:nvSpPr>
              <p:spPr>
                <a:xfrm rot="20581258">
                  <a:off x="2851206" y="4542953"/>
                  <a:ext cx="3778616" cy="46367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9A6E2D80-EC5B-E945-BD1C-01E5B16E5881}"/>
                    </a:ext>
                  </a:extLst>
                </p:cNvPr>
                <p:cNvSpPr/>
                <p:nvPr/>
              </p:nvSpPr>
              <p:spPr>
                <a:xfrm rot="18949259">
                  <a:off x="5753287" y="3102768"/>
                  <a:ext cx="3058545" cy="46215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  <a:alpha val="49531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E8898869-3573-6148-A766-F91AF946A5E3}"/>
                  </a:ext>
                </a:extLst>
              </p:cNvPr>
              <p:cNvSpPr/>
              <p:nvPr/>
            </p:nvSpPr>
            <p:spPr>
              <a:xfrm rot="16954465">
                <a:off x="7443443" y="3180195"/>
                <a:ext cx="1692683" cy="38784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  <a:alpha val="49531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A7C1F5-C8A1-814D-8223-2E90E0CB27BB}"/>
                </a:ext>
              </a:extLst>
            </p:cNvPr>
            <p:cNvSpPr/>
            <p:nvPr/>
          </p:nvSpPr>
          <p:spPr>
            <a:xfrm>
              <a:off x="2262826" y="5245501"/>
              <a:ext cx="4421171" cy="819486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7152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1E0D1FE-E972-6546-A98E-8FD51FE93463}"/>
                </a:ext>
              </a:extLst>
            </p:cNvPr>
            <p:cNvSpPr/>
            <p:nvPr/>
          </p:nvSpPr>
          <p:spPr>
            <a:xfrm>
              <a:off x="4031159" y="4522386"/>
              <a:ext cx="1027522" cy="106522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89975E-7454-0748-A397-CD5DFCEDAC3C}"/>
              </a:ext>
            </a:extLst>
          </p:cNvPr>
          <p:cNvCxnSpPr>
            <a:cxnSpLocks/>
          </p:cNvCxnSpPr>
          <p:nvPr/>
        </p:nvCxnSpPr>
        <p:spPr>
          <a:xfrm>
            <a:off x="9134475" y="5048250"/>
            <a:ext cx="2200275" cy="0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15144B-A443-7742-AAD2-90B4E17AD915}"/>
              </a:ext>
            </a:extLst>
          </p:cNvPr>
          <p:cNvCxnSpPr>
            <a:cxnSpLocks/>
          </p:cNvCxnSpPr>
          <p:nvPr/>
        </p:nvCxnSpPr>
        <p:spPr>
          <a:xfrm>
            <a:off x="6553038" y="5826694"/>
            <a:ext cx="2200275" cy="0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221CCD-D1B7-BA48-8C38-E2DBCAC3ABFC}"/>
              </a:ext>
            </a:extLst>
          </p:cNvPr>
          <p:cNvCxnSpPr>
            <a:cxnSpLocks/>
          </p:cNvCxnSpPr>
          <p:nvPr/>
        </p:nvCxnSpPr>
        <p:spPr>
          <a:xfrm>
            <a:off x="10544175" y="3609975"/>
            <a:ext cx="1247775" cy="0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ircular Arrow 23">
            <a:extLst>
              <a:ext uri="{FF2B5EF4-FFF2-40B4-BE49-F238E27FC236}">
                <a16:creationId xmlns:a16="http://schemas.microsoft.com/office/drawing/2014/main" id="{7A6F31D0-B64A-1544-AD4C-C5AFEED51ED0}"/>
              </a:ext>
            </a:extLst>
          </p:cNvPr>
          <p:cNvSpPr>
            <a:spLocks noChangeAspect="1"/>
          </p:cNvSpPr>
          <p:nvPr/>
        </p:nvSpPr>
        <p:spPr>
          <a:xfrm rot="2726769" flipH="1">
            <a:off x="10362910" y="4145103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18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Roubert Martinez</dc:creator>
  <cp:lastModifiedBy>Sebastian Roubert Martinez</cp:lastModifiedBy>
  <cp:revision>2</cp:revision>
  <dcterms:created xsi:type="dcterms:W3CDTF">2021-05-14T19:08:50Z</dcterms:created>
  <dcterms:modified xsi:type="dcterms:W3CDTF">2021-05-14T20:36:45Z</dcterms:modified>
</cp:coreProperties>
</file>