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7"/>
    <p:restoredTop sz="94708"/>
  </p:normalViewPr>
  <p:slideViewPr>
    <p:cSldViewPr snapToGrid="0" snapToObjects="1">
      <p:cViewPr>
        <p:scale>
          <a:sx n="100" d="100"/>
          <a:sy n="100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3044-9CBF-9947-9096-25F6E8DB2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16B0-11C0-6641-913F-4F84F972A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283B-CBA6-E34B-81D0-F02F5D3C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B58E-E9D2-F64B-A724-FC0003ED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C172-BA29-314E-A261-23BCC258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7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DE33-FCCD-B447-A9C6-1EE24DDF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A4986-6C05-484B-82E7-C4D8C9EFF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B1E2-2C5B-094A-A9E5-48DF2C08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FD4F1-668F-1241-B3A3-7293A8CA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DEB7-12F7-464E-89BC-2F3EF237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7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ED21D-8418-B84D-8E85-87AB8DB9A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2E4DB-5DBD-2B4F-AE5E-1617BCABD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37A2-A407-AD42-838B-529C4E5B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1FE2-AC86-594E-8C53-ECA9D232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3FF0D-7ED4-3A49-A26F-314455B8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F4AF-EECA-824F-A87B-2B22342F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F427-36FF-5B48-AF82-D591BE34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CFC7-0454-7749-98C8-F2703078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70052-C5E9-1F4B-BA91-16895EA5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4B24A-BDA3-FC41-9913-D6885D2B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14C2-A49F-754D-BDFB-6CF661A7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13293-B720-FF48-AFB1-BDDEF005F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D62E1-DE19-DF46-AE6E-F8C96403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E9961-949C-CD4D-9115-E78BB193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6C59-605C-424F-ABAD-EA4F2FA0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2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76BB-2442-954D-90B4-9DD8CDE4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07B2-3E36-FA48-B4EE-887C9AF21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1B038-7D31-3740-B784-2AB3B13D2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1B893-1160-7749-8575-6B08CDE6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C0720-5A2F-7B4F-807A-5C7F1627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8E02F-1097-EE46-8D81-8C0B3DD5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B5A7-D765-E54A-B3B6-3E7044BB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86633-8E87-FD41-8771-91B34CE57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401AC-C326-3144-ABD8-4ACC7006A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3368D-7CE2-4A4A-91E9-FEB1B17D0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6BE0-CE90-6448-ABD0-C06DB30A8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08485-A738-5A4F-B1B0-52D36BC6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EA300-8D42-964B-BD11-8E7928F3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E8957-BDB5-B546-96FA-5CAFB673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4D66-0777-5D42-88D1-6BFFADFB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58C21-AD31-B047-B550-A7EC2BC4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EF5B-9727-E24C-AAE1-238B67DD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A00BF-BCB6-E54A-A90A-7325EF57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1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C005C-8EFE-024E-97FA-9FE5E357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FA313-4B9B-EF49-AE5D-F0110996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5742E-3E2E-434F-81E6-AAAE307B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AF63-EDFC-5944-84AA-F1C22F49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0623-663E-E347-B7D6-2C72F6C2C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E33B1-99C0-1E46-9F91-603488421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219D4-58B9-684D-B5D6-E1BBD6FB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59ACF-2C54-6D4E-8661-A740304D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845B9-8944-D04D-9353-DC739E87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CE54-E65D-874E-AB24-E92FBFD2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58642-2240-AF48-AE0B-54099D9AB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C6B27-A2B5-AA42-A695-BB5DE2CD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4F6B-5A14-9B49-911E-16864063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7C792-5299-0941-9BBA-19095447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DDE2A-7E8A-2840-9259-2071DCED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8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3E02E-396C-604E-87C9-DF4AAD81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0C12-7A3D-0148-A8C8-32D23032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F98D-8D80-EE4D-A7FA-1D45ABF87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DB27-A4FB-6249-AA29-84868FD7983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39FC-08C6-4F48-A43E-87095D5B7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0FFCA-BEA7-3345-9FDF-E44CDC3DF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con&#10;&#10;Description automatically generated with low confidence">
            <a:extLst>
              <a:ext uri="{FF2B5EF4-FFF2-40B4-BE49-F238E27FC236}">
                <a16:creationId xmlns:a16="http://schemas.microsoft.com/office/drawing/2014/main" id="{BC5D84DC-C584-E04A-A95F-9CE88CDC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016" y="2787586"/>
            <a:ext cx="473960" cy="505210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low confidence">
            <a:extLst>
              <a:ext uri="{FF2B5EF4-FFF2-40B4-BE49-F238E27FC236}">
                <a16:creationId xmlns:a16="http://schemas.microsoft.com/office/drawing/2014/main" id="{E3CC726F-AC21-004D-8A16-CA3117DF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062" y="4087628"/>
            <a:ext cx="473960" cy="505210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low confidence">
            <a:extLst>
              <a:ext uri="{FF2B5EF4-FFF2-40B4-BE49-F238E27FC236}">
                <a16:creationId xmlns:a16="http://schemas.microsoft.com/office/drawing/2014/main" id="{C7EAF8BB-F107-054A-9BF0-2400D621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76" y="5134556"/>
            <a:ext cx="473960" cy="5052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4671667-A9CD-5448-9FBB-5CB00DED7EF6}"/>
              </a:ext>
            </a:extLst>
          </p:cNvPr>
          <p:cNvGrpSpPr/>
          <p:nvPr/>
        </p:nvGrpSpPr>
        <p:grpSpPr>
          <a:xfrm>
            <a:off x="2310451" y="2273626"/>
            <a:ext cx="8693092" cy="3962811"/>
            <a:chOff x="2262826" y="2102176"/>
            <a:chExt cx="8693092" cy="396281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1837C40-304C-6A45-BF07-1D7200FECAC7}"/>
                </a:ext>
              </a:extLst>
            </p:cNvPr>
            <p:cNvGrpSpPr/>
            <p:nvPr/>
          </p:nvGrpSpPr>
          <p:grpSpPr>
            <a:xfrm>
              <a:off x="6284536" y="2102176"/>
              <a:ext cx="4671382" cy="3338081"/>
              <a:chOff x="3652486" y="2527774"/>
              <a:chExt cx="4985826" cy="368548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30B0904-3250-904F-B105-EE7CF3AF92EF}"/>
                  </a:ext>
                </a:extLst>
              </p:cNvPr>
              <p:cNvGrpSpPr/>
              <p:nvPr/>
            </p:nvGrpSpPr>
            <p:grpSpPr>
              <a:xfrm>
                <a:off x="3652486" y="4615536"/>
                <a:ext cx="4985826" cy="1597718"/>
                <a:chOff x="2851206" y="3102768"/>
                <a:chExt cx="5960626" cy="1903856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91BA515C-1ECE-D14E-A3EF-57B27F2B4802}"/>
                    </a:ext>
                  </a:extLst>
                </p:cNvPr>
                <p:cNvSpPr/>
                <p:nvPr/>
              </p:nvSpPr>
              <p:spPr>
                <a:xfrm rot="20581258">
                  <a:off x="2851206" y="4542953"/>
                  <a:ext cx="3778616" cy="46367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9A6E2D80-EC5B-E945-BD1C-01E5B16E5881}"/>
                    </a:ext>
                  </a:extLst>
                </p:cNvPr>
                <p:cNvSpPr/>
                <p:nvPr/>
              </p:nvSpPr>
              <p:spPr>
                <a:xfrm rot="18949259">
                  <a:off x="5753287" y="3102768"/>
                  <a:ext cx="3058545" cy="46215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  <a:alpha val="49531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8898869-3573-6148-A766-F91AF946A5E3}"/>
                  </a:ext>
                </a:extLst>
              </p:cNvPr>
              <p:cNvSpPr/>
              <p:nvPr/>
            </p:nvSpPr>
            <p:spPr>
              <a:xfrm rot="16954465">
                <a:off x="7443443" y="3180195"/>
                <a:ext cx="1692683" cy="3878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  <a:alpha val="49531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A7C1F5-C8A1-814D-8223-2E90E0CB27BB}"/>
                </a:ext>
              </a:extLst>
            </p:cNvPr>
            <p:cNvSpPr/>
            <p:nvPr/>
          </p:nvSpPr>
          <p:spPr>
            <a:xfrm>
              <a:off x="2262826" y="5245501"/>
              <a:ext cx="4421171" cy="819486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7152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E0D1FE-E972-6546-A98E-8FD51FE93463}"/>
                </a:ext>
              </a:extLst>
            </p:cNvPr>
            <p:cNvSpPr/>
            <p:nvPr/>
          </p:nvSpPr>
          <p:spPr>
            <a:xfrm>
              <a:off x="4031159" y="4522386"/>
              <a:ext cx="1027522" cy="10652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89975E-7454-0748-A397-CD5DFCEDAC3C}"/>
              </a:ext>
            </a:extLst>
          </p:cNvPr>
          <p:cNvCxnSpPr>
            <a:cxnSpLocks/>
          </p:cNvCxnSpPr>
          <p:nvPr/>
        </p:nvCxnSpPr>
        <p:spPr>
          <a:xfrm>
            <a:off x="9134475" y="5048250"/>
            <a:ext cx="2200275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15144B-A443-7742-AAD2-90B4E17AD915}"/>
              </a:ext>
            </a:extLst>
          </p:cNvPr>
          <p:cNvCxnSpPr>
            <a:cxnSpLocks/>
          </p:cNvCxnSpPr>
          <p:nvPr/>
        </p:nvCxnSpPr>
        <p:spPr>
          <a:xfrm>
            <a:off x="6553038" y="5826694"/>
            <a:ext cx="2679452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221CCD-D1B7-BA48-8C38-E2DBCAC3ABFC}"/>
              </a:ext>
            </a:extLst>
          </p:cNvPr>
          <p:cNvCxnSpPr>
            <a:cxnSpLocks/>
          </p:cNvCxnSpPr>
          <p:nvPr/>
        </p:nvCxnSpPr>
        <p:spPr>
          <a:xfrm>
            <a:off x="10544175" y="3609975"/>
            <a:ext cx="1247775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7A6F31D0-B64A-1544-AD4C-C5AFEED51ED0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9568062" y="4472761"/>
            <a:ext cx="914400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2038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>
            <a:extLst>
              <a:ext uri="{FF2B5EF4-FFF2-40B4-BE49-F238E27FC236}">
                <a16:creationId xmlns:a16="http://schemas.microsoft.com/office/drawing/2014/main" id="{871851F7-9067-1A4E-8800-E93ED80DFB70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246571" y="5339718"/>
            <a:ext cx="914400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2038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ular Arrow 18">
            <a:extLst>
              <a:ext uri="{FF2B5EF4-FFF2-40B4-BE49-F238E27FC236}">
                <a16:creationId xmlns:a16="http://schemas.microsoft.com/office/drawing/2014/main" id="{A18CFB64-820F-1243-8D58-2F9A53BCFA1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10482462" y="3066487"/>
            <a:ext cx="914400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2038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4643A1C-F1AF-D542-A1D4-381BB6F45C8F}"/>
              </a:ext>
            </a:extLst>
          </p:cNvPr>
          <p:cNvGrpSpPr/>
          <p:nvPr/>
        </p:nvGrpSpPr>
        <p:grpSpPr>
          <a:xfrm>
            <a:off x="9657450" y="664531"/>
            <a:ext cx="1687343" cy="1687343"/>
            <a:chOff x="9657450" y="664531"/>
            <a:chExt cx="1687343" cy="16873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199DB2-ACA8-C14C-A1C7-63C325673626}"/>
                </a:ext>
              </a:extLst>
            </p:cNvPr>
            <p:cNvSpPr>
              <a:spLocks noChangeAspect="1"/>
            </p:cNvSpPr>
            <p:nvPr/>
          </p:nvSpPr>
          <p:spPr>
            <a:xfrm rot="20342545">
              <a:off x="9657450" y="664531"/>
              <a:ext cx="1687343" cy="168734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C0769F31-8B7B-D049-B233-95351C290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342545">
              <a:off x="10148003" y="1135504"/>
              <a:ext cx="686904" cy="686904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6BD2F9-B9E5-4B43-993C-38FE12B7E627}"/>
              </a:ext>
            </a:extLst>
          </p:cNvPr>
          <p:cNvCxnSpPr>
            <a:cxnSpLocks/>
          </p:cNvCxnSpPr>
          <p:nvPr/>
        </p:nvCxnSpPr>
        <p:spPr>
          <a:xfrm flipH="1" flipV="1">
            <a:off x="10072220" y="313992"/>
            <a:ext cx="733664" cy="1965031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B4C864-99C6-AF47-BC6B-F3EE167870CF}"/>
              </a:ext>
            </a:extLst>
          </p:cNvPr>
          <p:cNvCxnSpPr>
            <a:cxnSpLocks/>
          </p:cNvCxnSpPr>
          <p:nvPr/>
        </p:nvCxnSpPr>
        <p:spPr>
          <a:xfrm flipV="1">
            <a:off x="10669350" y="488687"/>
            <a:ext cx="562299" cy="257780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ircular Arrow 36">
            <a:extLst>
              <a:ext uri="{FF2B5EF4-FFF2-40B4-BE49-F238E27FC236}">
                <a16:creationId xmlns:a16="http://schemas.microsoft.com/office/drawing/2014/main" id="{2098C93D-7D6B-A24A-8648-10FDFE72B09C}"/>
              </a:ext>
            </a:extLst>
          </p:cNvPr>
          <p:cNvSpPr>
            <a:spLocks noChangeAspect="1"/>
          </p:cNvSpPr>
          <p:nvPr/>
        </p:nvSpPr>
        <p:spPr>
          <a:xfrm rot="3233061" flipH="1">
            <a:off x="10189371" y="757357"/>
            <a:ext cx="914400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2038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B5DF06-DB5E-A648-89F7-498389DF4709}"/>
                  </a:ext>
                </a:extLst>
              </p:cNvPr>
              <p:cNvSpPr txBox="1"/>
              <p:nvPr/>
            </p:nvSpPr>
            <p:spPr>
              <a:xfrm>
                <a:off x="9215822" y="5294779"/>
                <a:ext cx="366244" cy="503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B5DF06-DB5E-A648-89F7-498389DF4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822" y="5294779"/>
                <a:ext cx="366244" cy="503340"/>
              </a:xfrm>
              <a:prstGeom prst="rect">
                <a:avLst/>
              </a:prstGeom>
              <a:blipFill>
                <a:blip r:embed="rId4"/>
                <a:stretch>
                  <a:fillRect l="-36667" r="-26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CF21FF-2EC2-064B-BACB-4D49C32B31D7}"/>
                  </a:ext>
                </a:extLst>
              </p:cNvPr>
              <p:cNvSpPr txBox="1"/>
              <p:nvPr/>
            </p:nvSpPr>
            <p:spPr>
              <a:xfrm>
                <a:off x="11367192" y="2836925"/>
                <a:ext cx="366244" cy="503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CF21FF-2EC2-064B-BACB-4D49C32B3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192" y="2836925"/>
                <a:ext cx="366244" cy="503340"/>
              </a:xfrm>
              <a:prstGeom prst="rect">
                <a:avLst/>
              </a:prstGeom>
              <a:blipFill>
                <a:blip r:embed="rId5"/>
                <a:stretch>
                  <a:fillRect l="-40000" r="-3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72B869-3B4F-D74C-AB5F-C9E6831A7638}"/>
                  </a:ext>
                </a:extLst>
              </p:cNvPr>
              <p:cNvSpPr txBox="1"/>
              <p:nvPr/>
            </p:nvSpPr>
            <p:spPr>
              <a:xfrm>
                <a:off x="10519342" y="4416505"/>
                <a:ext cx="366244" cy="503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72B869-3B4F-D74C-AB5F-C9E6831A7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342" y="4416505"/>
                <a:ext cx="366244" cy="503340"/>
              </a:xfrm>
              <a:prstGeom prst="rect">
                <a:avLst/>
              </a:prstGeom>
              <a:blipFill>
                <a:blip r:embed="rId6"/>
                <a:stretch>
                  <a:fillRect l="-40000" r="-26667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2EF865-D9BF-2F4F-BCC4-DEEDDA969A40}"/>
                  </a:ext>
                </a:extLst>
              </p:cNvPr>
              <p:cNvSpPr txBox="1"/>
              <p:nvPr/>
            </p:nvSpPr>
            <p:spPr>
              <a:xfrm>
                <a:off x="10571825" y="106651"/>
                <a:ext cx="366244" cy="503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𝐹𝑟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2EF865-D9BF-2F4F-BCC4-DEEDDA969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825" y="106651"/>
                <a:ext cx="366244" cy="503340"/>
              </a:xfrm>
              <a:prstGeom prst="rect">
                <a:avLst/>
              </a:prstGeom>
              <a:blipFill>
                <a:blip r:embed="rId7"/>
                <a:stretch>
                  <a:fillRect l="-36667" r="-73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DEC84228-5713-5246-A59C-50EB80F703D1}"/>
              </a:ext>
            </a:extLst>
          </p:cNvPr>
          <p:cNvGrpSpPr>
            <a:grpSpLocks noChangeAspect="1"/>
          </p:cNvGrpSpPr>
          <p:nvPr/>
        </p:nvGrpSpPr>
        <p:grpSpPr>
          <a:xfrm>
            <a:off x="6553038" y="3088595"/>
            <a:ext cx="3991137" cy="2738099"/>
            <a:chOff x="6553038" y="3088595"/>
            <a:chExt cx="3991137" cy="2738099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03209E-6FB4-574F-88D2-B290B8A1EB35}"/>
                </a:ext>
              </a:extLst>
            </p:cNvPr>
            <p:cNvCxnSpPr>
              <a:cxnSpLocks/>
            </p:cNvCxnSpPr>
            <p:nvPr/>
          </p:nvCxnSpPr>
          <p:spPr>
            <a:xfrm>
              <a:off x="6553038" y="5826694"/>
              <a:ext cx="39911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CC64DAB-0DC9-2D43-8453-E7739E7658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038" y="3088595"/>
              <a:ext cx="0" cy="2738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4C2A9C-76CC-EF48-BAE0-F5BD82C42A98}"/>
              </a:ext>
            </a:extLst>
          </p:cNvPr>
          <p:cNvCxnSpPr/>
          <p:nvPr/>
        </p:nvCxnSpPr>
        <p:spPr>
          <a:xfrm>
            <a:off x="6553038" y="5826694"/>
            <a:ext cx="4015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5B664B-0A09-5B4A-B72F-00219B501B6F}"/>
                  </a:ext>
                </a:extLst>
              </p:cNvPr>
              <p:cNvSpPr txBox="1"/>
              <p:nvPr/>
            </p:nvSpPr>
            <p:spPr>
              <a:xfrm>
                <a:off x="10543655" y="5644061"/>
                <a:ext cx="348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5B664B-0A09-5B4A-B72F-00219B501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655" y="5644061"/>
                <a:ext cx="3485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B55D32A-87AE-CB41-AE14-98D6AD7A8CD1}"/>
                  </a:ext>
                </a:extLst>
              </p:cNvPr>
              <p:cNvSpPr txBox="1"/>
              <p:nvPr/>
            </p:nvSpPr>
            <p:spPr>
              <a:xfrm>
                <a:off x="6383114" y="2703904"/>
                <a:ext cx="348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B55D32A-87AE-CB41-AE14-98D6AD7A8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114" y="2703904"/>
                <a:ext cx="348508" cy="369332"/>
              </a:xfrm>
              <a:prstGeom prst="rect">
                <a:avLst/>
              </a:prstGeom>
              <a:blipFill>
                <a:blip r:embed="rId9"/>
                <a:stretch>
                  <a:fillRect l="-3571" r="-3571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0C84BB-6FEF-7D41-93ED-CB9D31B42256}"/>
                  </a:ext>
                </a:extLst>
              </p:cNvPr>
              <p:cNvSpPr txBox="1"/>
              <p:nvPr/>
            </p:nvSpPr>
            <p:spPr>
              <a:xfrm>
                <a:off x="6996318" y="4767694"/>
                <a:ext cx="12020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0C84BB-6FEF-7D41-93ED-CB9D31B42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18" y="4767694"/>
                <a:ext cx="1202055" cy="369332"/>
              </a:xfrm>
              <a:prstGeom prst="rect">
                <a:avLst/>
              </a:prstGeom>
              <a:blipFill>
                <a:blip r:embed="rId10"/>
                <a:stretch>
                  <a:fillRect l="-6316" t="-26667" r="-526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BB0ED8-4691-444A-9C97-D925409F6FF9}"/>
                  </a:ext>
                </a:extLst>
              </p:cNvPr>
              <p:cNvSpPr txBox="1"/>
              <p:nvPr/>
            </p:nvSpPr>
            <p:spPr>
              <a:xfrm>
                <a:off x="9733868" y="1465512"/>
                <a:ext cx="348508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BB0ED8-4691-444A-9C97-D925409F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868" y="1465512"/>
                <a:ext cx="348508" cy="398955"/>
              </a:xfrm>
              <a:prstGeom prst="rect">
                <a:avLst/>
              </a:prstGeom>
              <a:blipFill>
                <a:blip r:embed="rId11"/>
                <a:stretch>
                  <a:fillRect l="-21429" r="-71429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10C673-B812-044F-801C-22933DC37E7C}"/>
                  </a:ext>
                </a:extLst>
              </p:cNvPr>
              <p:cNvSpPr txBox="1"/>
              <p:nvPr/>
            </p:nvSpPr>
            <p:spPr>
              <a:xfrm>
                <a:off x="8328454" y="3898558"/>
                <a:ext cx="13833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10C673-B812-044F-801C-22933DC3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454" y="3898558"/>
                <a:ext cx="1383309" cy="369332"/>
              </a:xfrm>
              <a:prstGeom prst="rect">
                <a:avLst/>
              </a:prstGeom>
              <a:blipFill>
                <a:blip r:embed="rId12"/>
                <a:stretch>
                  <a:fillRect l="-5455" t="-27586" b="-5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2B6F862-9F00-584B-A924-167E859D67E8}"/>
                  </a:ext>
                </a:extLst>
              </p:cNvPr>
              <p:cNvSpPr txBox="1"/>
              <p:nvPr/>
            </p:nvSpPr>
            <p:spPr>
              <a:xfrm>
                <a:off x="9128050" y="2796196"/>
                <a:ext cx="13833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2B6F862-9F00-584B-A924-167E859D6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050" y="2796196"/>
                <a:ext cx="1383309" cy="369332"/>
              </a:xfrm>
              <a:prstGeom prst="rect">
                <a:avLst/>
              </a:prstGeom>
              <a:blipFill>
                <a:blip r:embed="rId13"/>
                <a:stretch>
                  <a:fillRect l="-5455" t="-26667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054DFD6-3138-1742-BD20-102A93FCC655}"/>
              </a:ext>
            </a:extLst>
          </p:cNvPr>
          <p:cNvCxnSpPr>
            <a:cxnSpLocks/>
            <a:stCxn id="26" idx="4"/>
          </p:cNvCxnSpPr>
          <p:nvPr/>
        </p:nvCxnSpPr>
        <p:spPr>
          <a:xfrm flipV="1">
            <a:off x="10802884" y="1801269"/>
            <a:ext cx="1110225" cy="494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06646E-88AF-2545-ADDE-254D877B092F}"/>
              </a:ext>
            </a:extLst>
          </p:cNvPr>
          <p:cNvCxnSpPr>
            <a:cxnSpLocks/>
          </p:cNvCxnSpPr>
          <p:nvPr/>
        </p:nvCxnSpPr>
        <p:spPr>
          <a:xfrm flipV="1">
            <a:off x="10465680" y="989228"/>
            <a:ext cx="1100632" cy="480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59973B3-C6D7-264C-9B9E-D6366D455AFA}"/>
              </a:ext>
            </a:extLst>
          </p:cNvPr>
          <p:cNvCxnSpPr>
            <a:cxnSpLocks/>
          </p:cNvCxnSpPr>
          <p:nvPr/>
        </p:nvCxnSpPr>
        <p:spPr>
          <a:xfrm>
            <a:off x="11389640" y="1214557"/>
            <a:ext cx="294860" cy="6065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0D96F8E-064E-6F4D-BF97-D9BE4CF52F8C}"/>
                  </a:ext>
                </a:extLst>
              </p:cNvPr>
              <p:cNvSpPr txBox="1"/>
              <p:nvPr/>
            </p:nvSpPr>
            <p:spPr>
              <a:xfrm>
                <a:off x="11676818" y="1243309"/>
                <a:ext cx="348508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0D96F8E-064E-6F4D-BF97-D9BE4CF52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818" y="1243309"/>
                <a:ext cx="348508" cy="398955"/>
              </a:xfrm>
              <a:prstGeom prst="rect">
                <a:avLst/>
              </a:prstGeom>
              <a:blipFill>
                <a:blip r:embed="rId14"/>
                <a:stretch>
                  <a:fillRect l="-20690" r="-2413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18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Roubert Martinez</dc:creator>
  <cp:lastModifiedBy>Sebastian Roubert Martinez</cp:lastModifiedBy>
  <cp:revision>7</cp:revision>
  <dcterms:created xsi:type="dcterms:W3CDTF">2021-05-14T19:08:50Z</dcterms:created>
  <dcterms:modified xsi:type="dcterms:W3CDTF">2021-05-19T03:12:22Z</dcterms:modified>
</cp:coreProperties>
</file>