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61" r:id="rId5"/>
    <p:sldId id="263" r:id="rId6"/>
    <p:sldId id="271" r:id="rId7"/>
    <p:sldId id="262" r:id="rId8"/>
    <p:sldId id="258" r:id="rId9"/>
    <p:sldId id="266" r:id="rId10"/>
    <p:sldId id="260" r:id="rId11"/>
    <p:sldId id="264" r:id="rId12"/>
    <p:sldId id="265" r:id="rId13"/>
    <p:sldId id="267" r:id="rId14"/>
    <p:sldId id="25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9814B-A8D7-465E-9368-5DDFBC757AFC}" v="33" dt="2024-12-17T00:11:26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6723" autoAdjust="0"/>
  </p:normalViewPr>
  <p:slideViewPr>
    <p:cSldViewPr snapToGrid="0">
      <p:cViewPr varScale="1">
        <p:scale>
          <a:sx n="123" d="100"/>
          <a:sy n="123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y Schassberger" userId="596697a6f94d27ed" providerId="LiveId" clId="{49F9814B-A8D7-465E-9368-5DDFBC757AFC}"/>
    <pc:docChg chg="undo custSel addSld delSld modSld sldOrd">
      <pc:chgData name="Cathy Schassberger" userId="596697a6f94d27ed" providerId="LiveId" clId="{49F9814B-A8D7-465E-9368-5DDFBC757AFC}" dt="2024-12-17T00:16:43.495" v="2391" actId="5793"/>
      <pc:docMkLst>
        <pc:docMk/>
      </pc:docMkLst>
      <pc:sldChg chg="addSp modSp mod">
        <pc:chgData name="Cathy Schassberger" userId="596697a6f94d27ed" providerId="LiveId" clId="{49F9814B-A8D7-465E-9368-5DDFBC757AFC}" dt="2024-12-16T23:20:07.219" v="2156" actId="1076"/>
        <pc:sldMkLst>
          <pc:docMk/>
          <pc:sldMk cId="1355494392" sldId="257"/>
        </pc:sldMkLst>
        <pc:spChg chg="mod">
          <ac:chgData name="Cathy Schassberger" userId="596697a6f94d27ed" providerId="LiveId" clId="{49F9814B-A8D7-465E-9368-5DDFBC757AFC}" dt="2024-12-16T22:38:55.877" v="1880" actId="6549"/>
          <ac:spMkLst>
            <pc:docMk/>
            <pc:sldMk cId="1355494392" sldId="257"/>
            <ac:spMk id="3" creationId="{A2BA4C22-CD4C-BB4B-13F9-F929523276B1}"/>
          </ac:spMkLst>
        </pc:spChg>
        <pc:picChg chg="add mod">
          <ac:chgData name="Cathy Schassberger" userId="596697a6f94d27ed" providerId="LiveId" clId="{49F9814B-A8D7-465E-9368-5DDFBC757AFC}" dt="2024-12-16T23:20:07.219" v="2156" actId="1076"/>
          <ac:picMkLst>
            <pc:docMk/>
            <pc:sldMk cId="1355494392" sldId="257"/>
            <ac:picMk id="2" creationId="{2D1E7778-E080-B2F9-DD2A-59E81F5C001D}"/>
          </ac:picMkLst>
        </pc:picChg>
      </pc:sldChg>
      <pc:sldChg chg="addSp modSp mod">
        <pc:chgData name="Cathy Schassberger" userId="596697a6f94d27ed" providerId="LiveId" clId="{49F9814B-A8D7-465E-9368-5DDFBC757AFC}" dt="2024-12-13T01:37:43.082" v="1006" actId="13926"/>
        <pc:sldMkLst>
          <pc:docMk/>
          <pc:sldMk cId="1510912282" sldId="258"/>
        </pc:sldMkLst>
        <pc:spChg chg="add mod">
          <ac:chgData name="Cathy Schassberger" userId="596697a6f94d27ed" providerId="LiveId" clId="{49F9814B-A8D7-465E-9368-5DDFBC757AFC}" dt="2024-12-13T01:37:43.082" v="1006" actId="13926"/>
          <ac:spMkLst>
            <pc:docMk/>
            <pc:sldMk cId="1510912282" sldId="258"/>
            <ac:spMk id="2" creationId="{D61F48F5-A8D1-68A5-D8F2-4871B6FB9F4F}"/>
          </ac:spMkLst>
        </pc:spChg>
      </pc:sldChg>
      <pc:sldChg chg="modSp mod">
        <pc:chgData name="Cathy Schassberger" userId="596697a6f94d27ed" providerId="LiveId" clId="{49F9814B-A8D7-465E-9368-5DDFBC757AFC}" dt="2024-12-13T02:21:43.583" v="1598" actId="20577"/>
        <pc:sldMkLst>
          <pc:docMk/>
          <pc:sldMk cId="3716656617" sldId="259"/>
        </pc:sldMkLst>
        <pc:spChg chg="mod">
          <ac:chgData name="Cathy Schassberger" userId="596697a6f94d27ed" providerId="LiveId" clId="{49F9814B-A8D7-465E-9368-5DDFBC757AFC}" dt="2024-12-13T02:21:43.583" v="1598" actId="20577"/>
          <ac:spMkLst>
            <pc:docMk/>
            <pc:sldMk cId="3716656617" sldId="259"/>
            <ac:spMk id="8" creationId="{948ABF61-B08D-91C0-F941-2B9F77803C32}"/>
          </ac:spMkLst>
        </pc:spChg>
        <pc:picChg chg="mod">
          <ac:chgData name="Cathy Schassberger" userId="596697a6f94d27ed" providerId="LiveId" clId="{49F9814B-A8D7-465E-9368-5DDFBC757AFC}" dt="2024-12-13T02:03:36.784" v="1343" actId="14100"/>
          <ac:picMkLst>
            <pc:docMk/>
            <pc:sldMk cId="3716656617" sldId="259"/>
            <ac:picMk id="5" creationId="{1832DC99-335F-6EA6-F121-F812F566239C}"/>
          </ac:picMkLst>
        </pc:picChg>
      </pc:sldChg>
      <pc:sldChg chg="addSp delSp modSp mod">
        <pc:chgData name="Cathy Schassberger" userId="596697a6f94d27ed" providerId="LiveId" clId="{49F9814B-A8D7-465E-9368-5DDFBC757AFC}" dt="2024-12-16T23:29:13.581" v="2341" actId="13926"/>
        <pc:sldMkLst>
          <pc:docMk/>
          <pc:sldMk cId="1236229471" sldId="260"/>
        </pc:sldMkLst>
        <pc:spChg chg="add mod">
          <ac:chgData name="Cathy Schassberger" userId="596697a6f94d27ed" providerId="LiveId" clId="{49F9814B-A8D7-465E-9368-5DDFBC757AFC}" dt="2024-12-16T23:21:08.227" v="2197" actId="13926"/>
          <ac:spMkLst>
            <pc:docMk/>
            <pc:sldMk cId="1236229471" sldId="260"/>
            <ac:spMk id="2" creationId="{488CDA6B-9DC6-2ADD-4A62-0C227BD03CB9}"/>
          </ac:spMkLst>
        </pc:spChg>
        <pc:spChg chg="del mod">
          <ac:chgData name="Cathy Schassberger" userId="596697a6f94d27ed" providerId="LiveId" clId="{49F9814B-A8D7-465E-9368-5DDFBC757AFC}" dt="2024-12-16T23:21:03.098" v="2196"/>
          <ac:spMkLst>
            <pc:docMk/>
            <pc:sldMk cId="1236229471" sldId="260"/>
            <ac:spMk id="5" creationId="{B98755D9-DBED-39E5-00D0-6A8AB9C837A2}"/>
          </ac:spMkLst>
        </pc:spChg>
        <pc:spChg chg="add mod">
          <ac:chgData name="Cathy Schassberger" userId="596697a6f94d27ed" providerId="LiveId" clId="{49F9814B-A8D7-465E-9368-5DDFBC757AFC}" dt="2024-12-16T23:29:13.581" v="2341" actId="13926"/>
          <ac:spMkLst>
            <pc:docMk/>
            <pc:sldMk cId="1236229471" sldId="260"/>
            <ac:spMk id="6" creationId="{20AC5474-3CEF-A944-846E-6516D6046FD3}"/>
          </ac:spMkLst>
        </pc:spChg>
        <pc:spChg chg="add mod">
          <ac:chgData name="Cathy Schassberger" userId="596697a6f94d27ed" providerId="LiveId" clId="{49F9814B-A8D7-465E-9368-5DDFBC757AFC}" dt="2024-12-16T23:20:23.576" v="2159" actId="1076"/>
          <ac:spMkLst>
            <pc:docMk/>
            <pc:sldMk cId="1236229471" sldId="260"/>
            <ac:spMk id="7" creationId="{A4923EC6-31A8-A541-BFE3-29CD1301D95F}"/>
          </ac:spMkLst>
        </pc:spChg>
        <pc:picChg chg="add del mod">
          <ac:chgData name="Cathy Schassberger" userId="596697a6f94d27ed" providerId="LiveId" clId="{49F9814B-A8D7-465E-9368-5DDFBC757AFC}" dt="2024-12-16T23:19:54.926" v="2154" actId="21"/>
          <ac:picMkLst>
            <pc:docMk/>
            <pc:sldMk cId="1236229471" sldId="260"/>
            <ac:picMk id="3" creationId="{2D1E7778-E080-B2F9-DD2A-59E81F5C001D}"/>
          </ac:picMkLst>
        </pc:picChg>
      </pc:sldChg>
      <pc:sldChg chg="modSp mod ord">
        <pc:chgData name="Cathy Schassberger" userId="596697a6f94d27ed" providerId="LiveId" clId="{49F9814B-A8D7-465E-9368-5DDFBC757AFC}" dt="2024-12-13T12:45:43.301" v="1799" actId="20577"/>
        <pc:sldMkLst>
          <pc:docMk/>
          <pc:sldMk cId="3002004532" sldId="261"/>
        </pc:sldMkLst>
        <pc:spChg chg="mod">
          <ac:chgData name="Cathy Schassberger" userId="596697a6f94d27ed" providerId="LiveId" clId="{49F9814B-A8D7-465E-9368-5DDFBC757AFC}" dt="2024-12-13T01:35:36.659" v="1000" actId="1076"/>
          <ac:spMkLst>
            <pc:docMk/>
            <pc:sldMk cId="3002004532" sldId="261"/>
            <ac:spMk id="3" creationId="{98F275A3-6684-A1F0-80C5-4F15B12B2F28}"/>
          </ac:spMkLst>
        </pc:spChg>
        <pc:spChg chg="mod">
          <ac:chgData name="Cathy Schassberger" userId="596697a6f94d27ed" providerId="LiveId" clId="{49F9814B-A8D7-465E-9368-5DDFBC757AFC}" dt="2024-12-13T12:45:43.301" v="1799" actId="20577"/>
          <ac:spMkLst>
            <pc:docMk/>
            <pc:sldMk cId="3002004532" sldId="261"/>
            <ac:spMk id="4" creationId="{DF2462F9-F07C-BEEF-E919-F02B92DD3D07}"/>
          </ac:spMkLst>
        </pc:spChg>
      </pc:sldChg>
      <pc:sldChg chg="addSp delSp modSp mod modClrScheme chgLayout">
        <pc:chgData name="Cathy Schassberger" userId="596697a6f94d27ed" providerId="LiveId" clId="{49F9814B-A8D7-465E-9368-5DDFBC757AFC}" dt="2024-12-17T00:16:43.495" v="2391" actId="5793"/>
        <pc:sldMkLst>
          <pc:docMk/>
          <pc:sldMk cId="4294846120" sldId="262"/>
        </pc:sldMkLst>
        <pc:spChg chg="add mod">
          <ac:chgData name="Cathy Schassberger" userId="596697a6f94d27ed" providerId="LiveId" clId="{49F9814B-A8D7-465E-9368-5DDFBC757AFC}" dt="2024-12-13T02:08:14.536" v="1355" actId="20577"/>
          <ac:spMkLst>
            <pc:docMk/>
            <pc:sldMk cId="4294846120" sldId="262"/>
            <ac:spMk id="4" creationId="{3AF5F720-5FD0-8812-3924-0085F10E5C94}"/>
          </ac:spMkLst>
        </pc:spChg>
        <pc:spChg chg="add mod">
          <ac:chgData name="Cathy Schassberger" userId="596697a6f94d27ed" providerId="LiveId" clId="{49F9814B-A8D7-465E-9368-5DDFBC757AFC}" dt="2024-12-17T00:16:43.495" v="2391" actId="5793"/>
          <ac:spMkLst>
            <pc:docMk/>
            <pc:sldMk cId="4294846120" sldId="262"/>
            <ac:spMk id="7" creationId="{7C21D732-CA72-42D0-CCB5-8C1010164286}"/>
          </ac:spMkLst>
        </pc:spChg>
        <pc:picChg chg="add mod">
          <ac:chgData name="Cathy Schassberger" userId="596697a6f94d27ed" providerId="LiveId" clId="{49F9814B-A8D7-465E-9368-5DDFBC757AFC}" dt="2024-12-13T01:45:31.025" v="1141" actId="14100"/>
          <ac:picMkLst>
            <pc:docMk/>
            <pc:sldMk cId="4294846120" sldId="262"/>
            <ac:picMk id="3" creationId="{A9D81CD5-A087-5479-3C33-C1E28823D1E9}"/>
          </ac:picMkLst>
        </pc:picChg>
      </pc:sldChg>
      <pc:sldChg chg="addSp modSp new mod">
        <pc:chgData name="Cathy Schassberger" userId="596697a6f94d27ed" providerId="LiveId" clId="{49F9814B-A8D7-465E-9368-5DDFBC757AFC}" dt="2024-12-13T02:23:50.832" v="1642" actId="20577"/>
        <pc:sldMkLst>
          <pc:docMk/>
          <pc:sldMk cId="331556340" sldId="263"/>
        </pc:sldMkLst>
        <pc:spChg chg="add mod">
          <ac:chgData name="Cathy Schassberger" userId="596697a6f94d27ed" providerId="LiveId" clId="{49F9814B-A8D7-465E-9368-5DDFBC757AFC}" dt="2024-12-13T02:23:50.832" v="1642" actId="20577"/>
          <ac:spMkLst>
            <pc:docMk/>
            <pc:sldMk cId="331556340" sldId="263"/>
            <ac:spMk id="3" creationId="{E6B3E969-C079-9125-811E-45EC4BF1703B}"/>
          </ac:spMkLst>
        </pc:spChg>
      </pc:sldChg>
      <pc:sldChg chg="addSp modSp new mod ord">
        <pc:chgData name="Cathy Schassberger" userId="596697a6f94d27ed" providerId="LiveId" clId="{49F9814B-A8D7-465E-9368-5DDFBC757AFC}" dt="2024-12-16T23:21:31.836" v="2202" actId="1076"/>
        <pc:sldMkLst>
          <pc:docMk/>
          <pc:sldMk cId="2150219461" sldId="264"/>
        </pc:sldMkLst>
        <pc:spChg chg="add mod">
          <ac:chgData name="Cathy Schassberger" userId="596697a6f94d27ed" providerId="LiveId" clId="{49F9814B-A8D7-465E-9368-5DDFBC757AFC}" dt="2024-12-13T01:46:14.871" v="1208" actId="20577"/>
          <ac:spMkLst>
            <pc:docMk/>
            <pc:sldMk cId="2150219461" sldId="264"/>
            <ac:spMk id="2" creationId="{B5901860-A8B3-1D48-EBEF-ECD82EAA1E37}"/>
          </ac:spMkLst>
        </pc:spChg>
        <pc:spChg chg="add mod">
          <ac:chgData name="Cathy Schassberger" userId="596697a6f94d27ed" providerId="LiveId" clId="{49F9814B-A8D7-465E-9368-5DDFBC757AFC}" dt="2024-12-16T23:21:29.431" v="2201" actId="1076"/>
          <ac:spMkLst>
            <pc:docMk/>
            <pc:sldMk cId="2150219461" sldId="264"/>
            <ac:spMk id="3" creationId="{137D023E-5EE0-4940-F25B-1443CA29D8E4}"/>
          </ac:spMkLst>
        </pc:spChg>
        <pc:spChg chg="add mod">
          <ac:chgData name="Cathy Schassberger" userId="596697a6f94d27ed" providerId="LiveId" clId="{49F9814B-A8D7-465E-9368-5DDFBC757AFC}" dt="2024-12-16T23:21:31.836" v="2202" actId="1076"/>
          <ac:spMkLst>
            <pc:docMk/>
            <pc:sldMk cId="2150219461" sldId="264"/>
            <ac:spMk id="4" creationId="{DABBF1B2-C21F-1C86-504D-60217B2DBF11}"/>
          </ac:spMkLst>
        </pc:spChg>
      </pc:sldChg>
      <pc:sldChg chg="addSp modSp new mod">
        <pc:chgData name="Cathy Schassberger" userId="596697a6f94d27ed" providerId="LiveId" clId="{49F9814B-A8D7-465E-9368-5DDFBC757AFC}" dt="2024-12-16T23:21:39.828" v="2204" actId="1076"/>
        <pc:sldMkLst>
          <pc:docMk/>
          <pc:sldMk cId="3408178135" sldId="265"/>
        </pc:sldMkLst>
        <pc:spChg chg="add mod">
          <ac:chgData name="Cathy Schassberger" userId="596697a6f94d27ed" providerId="LiveId" clId="{49F9814B-A8D7-465E-9368-5DDFBC757AFC}" dt="2024-12-13T01:47:17.633" v="1284" actId="20577"/>
          <ac:spMkLst>
            <pc:docMk/>
            <pc:sldMk cId="3408178135" sldId="265"/>
            <ac:spMk id="2" creationId="{2699E260-EFCD-085A-73CC-8ED050BF084F}"/>
          </ac:spMkLst>
        </pc:spChg>
        <pc:spChg chg="add mod">
          <ac:chgData name="Cathy Schassberger" userId="596697a6f94d27ed" providerId="LiveId" clId="{49F9814B-A8D7-465E-9368-5DDFBC757AFC}" dt="2024-12-16T23:21:37.266" v="2203" actId="1076"/>
          <ac:spMkLst>
            <pc:docMk/>
            <pc:sldMk cId="3408178135" sldId="265"/>
            <ac:spMk id="3" creationId="{28EE7FEE-2662-1DED-5986-418C330DE847}"/>
          </ac:spMkLst>
        </pc:spChg>
        <pc:spChg chg="add mod">
          <ac:chgData name="Cathy Schassberger" userId="596697a6f94d27ed" providerId="LiveId" clId="{49F9814B-A8D7-465E-9368-5DDFBC757AFC}" dt="2024-12-16T23:21:39.828" v="2204" actId="1076"/>
          <ac:spMkLst>
            <pc:docMk/>
            <pc:sldMk cId="3408178135" sldId="265"/>
            <ac:spMk id="4" creationId="{DDB45508-2447-A9DF-827C-11317F7BE5C5}"/>
          </ac:spMkLst>
        </pc:spChg>
      </pc:sldChg>
      <pc:sldChg chg="addSp delSp modSp new mod ord">
        <pc:chgData name="Cathy Schassberger" userId="596697a6f94d27ed" providerId="LiveId" clId="{49F9814B-A8D7-465E-9368-5DDFBC757AFC}" dt="2024-12-13T02:16:21.287" v="1456" actId="20577"/>
        <pc:sldMkLst>
          <pc:docMk/>
          <pc:sldMk cId="3781597521" sldId="266"/>
        </pc:sldMkLst>
        <pc:spChg chg="add mod">
          <ac:chgData name="Cathy Schassberger" userId="596697a6f94d27ed" providerId="LiveId" clId="{49F9814B-A8D7-465E-9368-5DDFBC757AFC}" dt="2024-12-13T02:16:21.287" v="1456" actId="20577"/>
          <ac:spMkLst>
            <pc:docMk/>
            <pc:sldMk cId="3781597521" sldId="266"/>
            <ac:spMk id="5" creationId="{0798A7A7-AD14-AF9F-ADD6-32B76BD720FA}"/>
          </ac:spMkLst>
        </pc:spChg>
        <pc:picChg chg="add del mod">
          <ac:chgData name="Cathy Schassberger" userId="596697a6f94d27ed" providerId="LiveId" clId="{49F9814B-A8D7-465E-9368-5DDFBC757AFC}" dt="2024-12-13T02:11:58.722" v="1368" actId="14100"/>
          <ac:picMkLst>
            <pc:docMk/>
            <pc:sldMk cId="3781597521" sldId="266"/>
            <ac:picMk id="3" creationId="{C998CE1D-FDB9-AF91-0648-1B0A8ACAA966}"/>
          </ac:picMkLst>
        </pc:picChg>
      </pc:sldChg>
      <pc:sldChg chg="addSp modSp new mod">
        <pc:chgData name="Cathy Schassberger" userId="596697a6f94d27ed" providerId="LiveId" clId="{49F9814B-A8D7-465E-9368-5DDFBC757AFC}" dt="2024-12-16T23:21:48.454" v="2206" actId="1076"/>
        <pc:sldMkLst>
          <pc:docMk/>
          <pc:sldMk cId="1266150303" sldId="267"/>
        </pc:sldMkLst>
        <pc:spChg chg="add mod">
          <ac:chgData name="Cathy Schassberger" userId="596697a6f94d27ed" providerId="LiveId" clId="{49F9814B-A8D7-465E-9368-5DDFBC757AFC}" dt="2024-12-13T02:25:11.519" v="1686" actId="20577"/>
          <ac:spMkLst>
            <pc:docMk/>
            <pc:sldMk cId="1266150303" sldId="267"/>
            <ac:spMk id="2" creationId="{03DF2A6F-470E-F994-9851-1F00CEB19CBD}"/>
          </ac:spMkLst>
        </pc:spChg>
        <pc:spChg chg="add mod">
          <ac:chgData name="Cathy Schassberger" userId="596697a6f94d27ed" providerId="LiveId" clId="{49F9814B-A8D7-465E-9368-5DDFBC757AFC}" dt="2024-12-16T23:21:45.078" v="2205" actId="1076"/>
          <ac:spMkLst>
            <pc:docMk/>
            <pc:sldMk cId="1266150303" sldId="267"/>
            <ac:spMk id="3" creationId="{C70BC456-938A-FBE3-CED9-018FC9858518}"/>
          </ac:spMkLst>
        </pc:spChg>
        <pc:spChg chg="add mod">
          <ac:chgData name="Cathy Schassberger" userId="596697a6f94d27ed" providerId="LiveId" clId="{49F9814B-A8D7-465E-9368-5DDFBC757AFC}" dt="2024-12-16T23:21:48.454" v="2206" actId="1076"/>
          <ac:spMkLst>
            <pc:docMk/>
            <pc:sldMk cId="1266150303" sldId="267"/>
            <ac:spMk id="4" creationId="{28F653EA-75B4-272B-979A-1EF6E36943AB}"/>
          </ac:spMkLst>
        </pc:spChg>
      </pc:sldChg>
      <pc:sldChg chg="new del">
        <pc:chgData name="Cathy Schassberger" userId="596697a6f94d27ed" providerId="LiveId" clId="{49F9814B-A8D7-465E-9368-5DDFBC757AFC}" dt="2024-12-13T01:47:54.237" v="1286" actId="2696"/>
        <pc:sldMkLst>
          <pc:docMk/>
          <pc:sldMk cId="2597171770" sldId="267"/>
        </pc:sldMkLst>
      </pc:sldChg>
      <pc:sldChg chg="addSp delSp modSp new mod ord">
        <pc:chgData name="Cathy Schassberger" userId="596697a6f94d27ed" providerId="LiveId" clId="{49F9814B-A8D7-465E-9368-5DDFBC757AFC}" dt="2024-12-16T22:38:02.785" v="1879" actId="1076"/>
        <pc:sldMkLst>
          <pc:docMk/>
          <pc:sldMk cId="1883283349" sldId="268"/>
        </pc:sldMkLst>
        <pc:spChg chg="add del mod">
          <ac:chgData name="Cathy Schassberger" userId="596697a6f94d27ed" providerId="LiveId" clId="{49F9814B-A8D7-465E-9368-5DDFBC757AFC}" dt="2024-12-16T22:36:50.927" v="1857" actId="21"/>
          <ac:spMkLst>
            <pc:docMk/>
            <pc:sldMk cId="1883283349" sldId="268"/>
            <ac:spMk id="4" creationId="{F5BD9833-3579-ED74-D45D-7CF1FC51684C}"/>
          </ac:spMkLst>
        </pc:spChg>
        <pc:spChg chg="add mod">
          <ac:chgData name="Cathy Schassberger" userId="596697a6f94d27ed" providerId="LiveId" clId="{49F9814B-A8D7-465E-9368-5DDFBC757AFC}" dt="2024-12-16T22:38:02.785" v="1879" actId="1076"/>
          <ac:spMkLst>
            <pc:docMk/>
            <pc:sldMk cId="1883283349" sldId="268"/>
            <ac:spMk id="5" creationId="{48F02B61-C9D0-39FD-BAB7-F672AB9376BC}"/>
          </ac:spMkLst>
        </pc:spChg>
        <pc:picChg chg="add mod">
          <ac:chgData name="Cathy Schassberger" userId="596697a6f94d27ed" providerId="LiveId" clId="{49F9814B-A8D7-465E-9368-5DDFBC757AFC}" dt="2024-12-16T22:37:21.821" v="1866" actId="14100"/>
          <ac:picMkLst>
            <pc:docMk/>
            <pc:sldMk cId="1883283349" sldId="268"/>
            <ac:picMk id="3" creationId="{E0EBB56B-32FE-093D-56FE-63628029625C}"/>
          </ac:picMkLst>
        </pc:picChg>
        <pc:picChg chg="add del mod">
          <ac:chgData name="Cathy Schassberger" userId="596697a6f94d27ed" providerId="LiveId" clId="{49F9814B-A8D7-465E-9368-5DDFBC757AFC}" dt="2024-12-16T22:35:34.024" v="1854" actId="478"/>
          <ac:picMkLst>
            <pc:docMk/>
            <pc:sldMk cId="1883283349" sldId="268"/>
            <ac:picMk id="6" creationId="{B874B2B6-0F00-95A1-3D06-FC0F4CD37711}"/>
          </ac:picMkLst>
        </pc:picChg>
      </pc:sldChg>
      <pc:sldChg chg="addSp modSp new mod">
        <pc:chgData name="Cathy Schassberger" userId="596697a6f94d27ed" providerId="LiveId" clId="{49F9814B-A8D7-465E-9368-5DDFBC757AFC}" dt="2024-12-13T02:36:30.409" v="1749" actId="20577"/>
        <pc:sldMkLst>
          <pc:docMk/>
          <pc:sldMk cId="846355418" sldId="269"/>
        </pc:sldMkLst>
        <pc:spChg chg="add mod">
          <ac:chgData name="Cathy Schassberger" userId="596697a6f94d27ed" providerId="LiveId" clId="{49F9814B-A8D7-465E-9368-5DDFBC757AFC}" dt="2024-12-13T02:36:30.409" v="1749" actId="20577"/>
          <ac:spMkLst>
            <pc:docMk/>
            <pc:sldMk cId="846355418" sldId="269"/>
            <ac:spMk id="4" creationId="{7267FC0E-D8AA-37AA-373E-5CA8690CC38A}"/>
          </ac:spMkLst>
        </pc:spChg>
        <pc:picChg chg="add mod">
          <ac:chgData name="Cathy Schassberger" userId="596697a6f94d27ed" providerId="LiveId" clId="{49F9814B-A8D7-465E-9368-5DDFBC757AFC}" dt="2024-12-13T02:36:06.187" v="1717" actId="14100"/>
          <ac:picMkLst>
            <pc:docMk/>
            <pc:sldMk cId="846355418" sldId="269"/>
            <ac:picMk id="3" creationId="{97A89FC4-B8E5-B3EF-5819-A45A53180B16}"/>
          </ac:picMkLst>
        </pc:picChg>
      </pc:sldChg>
      <pc:sldChg chg="addSp modSp new mod ord">
        <pc:chgData name="Cathy Schassberger" userId="596697a6f94d27ed" providerId="LiveId" clId="{49F9814B-A8D7-465E-9368-5DDFBC757AFC}" dt="2024-12-16T23:25:33.699" v="2319" actId="255"/>
        <pc:sldMkLst>
          <pc:docMk/>
          <pc:sldMk cId="1699149225" sldId="270"/>
        </pc:sldMkLst>
        <pc:spChg chg="add mod">
          <ac:chgData name="Cathy Schassberger" userId="596697a6f94d27ed" providerId="LiveId" clId="{49F9814B-A8D7-465E-9368-5DDFBC757AFC}" dt="2024-12-16T23:10:47.670" v="2134" actId="1076"/>
          <ac:spMkLst>
            <pc:docMk/>
            <pc:sldMk cId="1699149225" sldId="270"/>
            <ac:spMk id="2" creationId="{A4D14376-5AD0-F83C-6DD8-DA3E1104F2E3}"/>
          </ac:spMkLst>
        </pc:spChg>
        <pc:spChg chg="add mod">
          <ac:chgData name="Cathy Schassberger" userId="596697a6f94d27ed" providerId="LiveId" clId="{49F9814B-A8D7-465E-9368-5DDFBC757AFC}" dt="2024-12-16T23:24:53.049" v="2312" actId="255"/>
          <ac:spMkLst>
            <pc:docMk/>
            <pc:sldMk cId="1699149225" sldId="270"/>
            <ac:spMk id="3" creationId="{0C70DA75-7CCD-2480-58C7-96C03C7CA324}"/>
          </ac:spMkLst>
        </pc:spChg>
        <pc:spChg chg="add mod">
          <ac:chgData name="Cathy Schassberger" userId="596697a6f94d27ed" providerId="LiveId" clId="{49F9814B-A8D7-465E-9368-5DDFBC757AFC}" dt="2024-12-16T23:25:03.364" v="2314" actId="1076"/>
          <ac:spMkLst>
            <pc:docMk/>
            <pc:sldMk cId="1699149225" sldId="270"/>
            <ac:spMk id="4" creationId="{698ADCAF-72A2-8E45-DD87-543899284750}"/>
          </ac:spMkLst>
        </pc:spChg>
        <pc:spChg chg="add mod">
          <ac:chgData name="Cathy Schassberger" userId="596697a6f94d27ed" providerId="LiveId" clId="{49F9814B-A8D7-465E-9368-5DDFBC757AFC}" dt="2024-12-16T23:25:11.501" v="2316" actId="255"/>
          <ac:spMkLst>
            <pc:docMk/>
            <pc:sldMk cId="1699149225" sldId="270"/>
            <ac:spMk id="5" creationId="{9DB6DB11-3F1E-3D06-FD91-DC7D30141540}"/>
          </ac:spMkLst>
        </pc:spChg>
        <pc:spChg chg="add mod">
          <ac:chgData name="Cathy Schassberger" userId="596697a6f94d27ed" providerId="LiveId" clId="{49F9814B-A8D7-465E-9368-5DDFBC757AFC}" dt="2024-12-16T23:25:21.726" v="2317" actId="255"/>
          <ac:spMkLst>
            <pc:docMk/>
            <pc:sldMk cId="1699149225" sldId="270"/>
            <ac:spMk id="6" creationId="{3BA2D07C-1FF6-D1D4-48D6-6FB0229618C5}"/>
          </ac:spMkLst>
        </pc:spChg>
        <pc:spChg chg="add mod">
          <ac:chgData name="Cathy Schassberger" userId="596697a6f94d27ed" providerId="LiveId" clId="{49F9814B-A8D7-465E-9368-5DDFBC757AFC}" dt="2024-12-16T23:25:27.653" v="2318" actId="255"/>
          <ac:spMkLst>
            <pc:docMk/>
            <pc:sldMk cId="1699149225" sldId="270"/>
            <ac:spMk id="7" creationId="{A5A97095-9647-063B-C07A-63F40C7BF2D4}"/>
          </ac:spMkLst>
        </pc:spChg>
        <pc:spChg chg="add mod">
          <ac:chgData name="Cathy Schassberger" userId="596697a6f94d27ed" providerId="LiveId" clId="{49F9814B-A8D7-465E-9368-5DDFBC757AFC}" dt="2024-12-16T23:25:33.699" v="2319" actId="255"/>
          <ac:spMkLst>
            <pc:docMk/>
            <pc:sldMk cId="1699149225" sldId="270"/>
            <ac:spMk id="8" creationId="{4454D5E0-005F-943C-2E75-D18820F9F33A}"/>
          </ac:spMkLst>
        </pc:spChg>
      </pc:sldChg>
      <pc:sldChg chg="addSp modSp new mod">
        <pc:chgData name="Cathy Schassberger" userId="596697a6f94d27ed" providerId="LiveId" clId="{49F9814B-A8D7-465E-9368-5DDFBC757AFC}" dt="2024-12-17T00:11:41.062" v="2375" actId="20577"/>
        <pc:sldMkLst>
          <pc:docMk/>
          <pc:sldMk cId="3948016154" sldId="271"/>
        </pc:sldMkLst>
        <pc:spChg chg="add mod">
          <ac:chgData name="Cathy Schassberger" userId="596697a6f94d27ed" providerId="LiveId" clId="{49F9814B-A8D7-465E-9368-5DDFBC757AFC}" dt="2024-12-17T00:11:41.062" v="2375" actId="20577"/>
          <ac:spMkLst>
            <pc:docMk/>
            <pc:sldMk cId="3948016154" sldId="271"/>
            <ac:spMk id="2" creationId="{7C63C5B9-1F5F-F87A-EDB3-DC111D23EF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0F5-32AF-6893-5C0D-B7DD3EAD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E4EBF-215B-C18A-C0AE-005A3340F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3D6D-8253-E06E-543F-E583809A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84EB-43A8-B7E9-98A1-430F922C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5073-B133-FADB-F5BF-3E07C8AE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BA38-21E6-DB01-5CC5-3B1A8DC1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D8B9-7564-B64A-AA05-D57D3729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D601-A466-AB97-CB46-3B692546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ACA9-A4EB-CA25-DA06-55A3A4E3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A340-19E1-0E9C-7FC1-100DE68E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6D9AE-948C-25AF-7EBF-1A349F72A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90D1C-B125-D689-F76C-086EB55E9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3BFD-631E-9DC3-8CA4-31F5D35B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CFC-036D-D66C-381B-9A8085BF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0718-2684-A333-6123-12B07066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FF54-477C-A30B-009C-82CAA34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0A52-C68F-4F42-8705-1ABCCA54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97BF-C85E-72E6-120A-1AA8BDDB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7FE1-49C8-EF8F-67BE-B5867C62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A359-73E3-C7FD-E05A-FF1666B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595D-2C6C-24DE-B64E-A966CA4A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0D91-3E7D-3175-3B54-6CB761DF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EC9E-66F6-4B6B-DD17-9EE5EF5D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CC59-6658-A000-28C6-685324CA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FB80-FB0A-B974-5C46-6BB0F78F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F15-BA9A-5EBB-AB28-07BD1BCC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007D-9ADC-2865-3993-6C8A54C09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A821-E117-FCCE-B329-54C23DDDF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5CB50-EE6F-4B09-6093-001F900A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9EFA4-AA2A-C196-71FC-9281028F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C8B9F-4908-A343-58A6-1AB292E5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D061-DC29-A32D-F587-D7461D62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F1FA-4070-F6C0-7AC7-2E405A522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525AF-7592-463B-225D-990D1A265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7F657-B506-1DED-9FC1-6FA266ECF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0AAA9-D072-0E44-CA50-EF5621D4D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34521-9CBA-0B1E-AA3F-5663FDDC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50392-F4B6-1741-6EBF-9D79AFB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9BDE3-528E-BFC7-AA2C-9473BE16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8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6B24-4DDA-D361-73B0-6B3E0A7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C6454-32D4-27DE-F1DF-633498A8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9A082-BA84-F812-2D26-FDAAAD61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CCA9F-8FDA-B74B-658E-6E7981F7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EC64-4227-1F52-A028-37E6CB04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51C6D-4177-B9B4-C38C-504EAD6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B96C-F44B-83AE-C6F5-9F70F0EB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9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429-E91F-3897-F6B2-0D4A44C8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03EE-1231-F3D3-20BF-1765A57E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91E7-1CC0-23DD-CB77-CC559E875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A7B99-ED06-197A-8CAA-A1AC5BAB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F8843-F1C5-193D-3089-EE82C400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62AA4-2470-88AF-F324-9C8B4CD8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B5D2-2DF1-36F6-D21D-EB4BD7E8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8BF76-0309-3104-C01D-CBCE9AE54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A1843-7AA6-9BAC-0A9C-CF1C048B4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50AB-51F4-4251-4F8F-D96F6303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8414-AD78-0DE8-A341-86E53EE5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9FF6-9DD7-DF69-63F4-932354B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94C82-057A-9A91-0E08-F8F2C794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FD846-5C23-7E3C-0498-620BE44F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0439-36DD-EF04-1E61-8DB2ACD3D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8692-5E9C-4355-A1B6-5132D34013E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5DC2-4DA3-97C5-23C7-7F6F3F063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6091-7CBE-2794-7204-0F97318A6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514-2C84-4966-8B24-CB4F12D4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oforex.com/blog/2019/12/13/how-to-make-money-on-stocks-declin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illustrations/problema-an%C3%A1lisis-soluci%C3%B3n-mano-67054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rethaneoi.blogspot.com/2012_10_01_archive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-coding-computer-data-571171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sefirerising/5913884859/in/faves-b_willer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DA04E2-057C-393E-7EB7-39868AE98E32}"/>
              </a:ext>
            </a:extLst>
          </p:cNvPr>
          <p:cNvSpPr txBox="1"/>
          <p:nvPr/>
        </p:nvSpPr>
        <p:spPr>
          <a:xfrm>
            <a:off x="1060173" y="7255774"/>
            <a:ext cx="112988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Executive Summary</a:t>
            </a:r>
          </a:p>
          <a:p>
            <a:r>
              <a:rPr lang="en-US" b="1" dirty="0">
                <a:solidFill>
                  <a:schemeClr val="bg1"/>
                </a:solidFill>
              </a:rPr>
              <a:t>Project Overview:</a:t>
            </a:r>
            <a:r>
              <a:rPr lang="en-US" dirty="0">
                <a:solidFill>
                  <a:schemeClr val="bg1"/>
                </a:solidFill>
              </a:rPr>
              <a:t> Develop a user-input based stock analysis tool focused on AI companies, providing stock recommendations based on user-defined risk/return criteria, historical trends, and future price predictions.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.</a:t>
            </a:r>
          </a:p>
        </p:txBody>
      </p:sp>
      <p:pic>
        <p:nvPicPr>
          <p:cNvPr id="7" name="Picture 6" descr="Blue abstract showing data flow">
            <a:extLst>
              <a:ext uri="{FF2B5EF4-FFF2-40B4-BE49-F238E27FC236}">
                <a16:creationId xmlns:a16="http://schemas.microsoft.com/office/drawing/2014/main" id="{8F92DD79-5958-C14F-2EE6-CDF9B8B3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FCA9C-3678-3026-87EA-47BB70C1CD0C}"/>
              </a:ext>
            </a:extLst>
          </p:cNvPr>
          <p:cNvSpPr txBox="1"/>
          <p:nvPr/>
        </p:nvSpPr>
        <p:spPr>
          <a:xfrm>
            <a:off x="4556097" y="4548146"/>
            <a:ext cx="693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AI Stock Insights</a:t>
            </a:r>
          </a:p>
        </p:txBody>
      </p:sp>
    </p:spTree>
    <p:extLst>
      <p:ext uri="{BB962C8B-B14F-4D97-AF65-F5344CB8AC3E}">
        <p14:creationId xmlns:p14="http://schemas.microsoft.com/office/powerpoint/2010/main" val="346743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C5474-3CEF-A944-846E-6516D6046FD3}"/>
              </a:ext>
            </a:extLst>
          </p:cNvPr>
          <p:cNvSpPr txBox="1"/>
          <p:nvPr/>
        </p:nvSpPr>
        <p:spPr>
          <a:xfrm>
            <a:off x="514028" y="283306"/>
            <a:ext cx="740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1 - The best day of the week to purchase stock? </a:t>
            </a:r>
            <a:r>
              <a:rPr lang="en-US" dirty="0">
                <a:highlight>
                  <a:srgbClr val="FFFF00"/>
                </a:highlight>
              </a:rPr>
              <a:t>Should be add sell?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23EC6-31A8-A541-BFE3-29CD1301D95F}"/>
              </a:ext>
            </a:extLst>
          </p:cNvPr>
          <p:cNvSpPr txBox="1"/>
          <p:nvPr/>
        </p:nvSpPr>
        <p:spPr>
          <a:xfrm>
            <a:off x="2338820" y="113675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THIS VISULAZATION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CDA6B-9DC6-2ADD-4A62-0C227BD03CB9}"/>
              </a:ext>
            </a:extLst>
          </p:cNvPr>
          <p:cNvSpPr txBox="1"/>
          <p:nvPr/>
        </p:nvSpPr>
        <p:spPr>
          <a:xfrm>
            <a:off x="2034073" y="3359020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 provide the analysis</a:t>
            </a:r>
          </a:p>
        </p:txBody>
      </p:sp>
    </p:spTree>
    <p:extLst>
      <p:ext uri="{BB962C8B-B14F-4D97-AF65-F5344CB8AC3E}">
        <p14:creationId xmlns:p14="http://schemas.microsoft.com/office/powerpoint/2010/main" val="123622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01860-A8B3-1D48-EBEF-ECD82EAA1E37}"/>
              </a:ext>
            </a:extLst>
          </p:cNvPr>
          <p:cNvSpPr txBox="1"/>
          <p:nvPr/>
        </p:nvSpPr>
        <p:spPr>
          <a:xfrm>
            <a:off x="457200" y="588936"/>
            <a:ext cx="422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2 – What are the historical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D023E-5EE0-4940-F25B-1443CA29D8E4}"/>
              </a:ext>
            </a:extLst>
          </p:cNvPr>
          <p:cNvSpPr txBox="1"/>
          <p:nvPr/>
        </p:nvSpPr>
        <p:spPr>
          <a:xfrm>
            <a:off x="1596008" y="1604646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BF1B2-C21F-1C86-504D-60217B2DBF11}"/>
              </a:ext>
            </a:extLst>
          </p:cNvPr>
          <p:cNvSpPr txBox="1"/>
          <p:nvPr/>
        </p:nvSpPr>
        <p:spPr>
          <a:xfrm>
            <a:off x="1596008" y="3244334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 provide the analysis</a:t>
            </a:r>
          </a:p>
        </p:txBody>
      </p:sp>
    </p:spTree>
    <p:extLst>
      <p:ext uri="{BB962C8B-B14F-4D97-AF65-F5344CB8AC3E}">
        <p14:creationId xmlns:p14="http://schemas.microsoft.com/office/powerpoint/2010/main" val="215021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9E260-EFCD-085A-73CC-8ED050BF084F}"/>
              </a:ext>
            </a:extLst>
          </p:cNvPr>
          <p:cNvSpPr txBox="1"/>
          <p:nvPr/>
        </p:nvSpPr>
        <p:spPr>
          <a:xfrm>
            <a:off x="596685" y="573437"/>
            <a:ext cx="592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3 – How do the stocks compare against each other?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E7FEE-2662-1DED-5986-418C330DE847}"/>
              </a:ext>
            </a:extLst>
          </p:cNvPr>
          <p:cNvSpPr txBox="1"/>
          <p:nvPr/>
        </p:nvSpPr>
        <p:spPr>
          <a:xfrm>
            <a:off x="1633331" y="1862643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45508-2447-A9DF-827C-11317F7BE5C5}"/>
              </a:ext>
            </a:extLst>
          </p:cNvPr>
          <p:cNvSpPr txBox="1"/>
          <p:nvPr/>
        </p:nvSpPr>
        <p:spPr>
          <a:xfrm>
            <a:off x="1763485" y="3244334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 provide the analysis</a:t>
            </a:r>
          </a:p>
        </p:txBody>
      </p:sp>
    </p:spTree>
    <p:extLst>
      <p:ext uri="{BB962C8B-B14F-4D97-AF65-F5344CB8AC3E}">
        <p14:creationId xmlns:p14="http://schemas.microsoft.com/office/powerpoint/2010/main" val="340817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DF2A6F-470E-F994-9851-1F00CEB19CBD}"/>
              </a:ext>
            </a:extLst>
          </p:cNvPr>
          <p:cNvSpPr txBox="1"/>
          <p:nvPr/>
        </p:nvSpPr>
        <p:spPr>
          <a:xfrm>
            <a:off x="612183" y="666427"/>
            <a:ext cx="406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 4 – Future stock price estimates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BC456-938A-FBE3-CED9-018FC9858518}"/>
              </a:ext>
            </a:extLst>
          </p:cNvPr>
          <p:cNvSpPr txBox="1"/>
          <p:nvPr/>
        </p:nvSpPr>
        <p:spPr>
          <a:xfrm>
            <a:off x="1418727" y="1828057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653EA-75B4-272B-979A-1EF6E36943AB}"/>
              </a:ext>
            </a:extLst>
          </p:cNvPr>
          <p:cNvSpPr txBox="1"/>
          <p:nvPr/>
        </p:nvSpPr>
        <p:spPr>
          <a:xfrm>
            <a:off x="1218695" y="3601616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 to provide the analysis</a:t>
            </a:r>
          </a:p>
        </p:txBody>
      </p:sp>
    </p:spTree>
    <p:extLst>
      <p:ext uri="{BB962C8B-B14F-4D97-AF65-F5344CB8AC3E}">
        <p14:creationId xmlns:p14="http://schemas.microsoft.com/office/powerpoint/2010/main" val="126615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BA4C22-CD4C-BB4B-13F9-F929523276B1}"/>
              </a:ext>
            </a:extLst>
          </p:cNvPr>
          <p:cNvSpPr txBox="1"/>
          <p:nvPr/>
        </p:nvSpPr>
        <p:spPr>
          <a:xfrm>
            <a:off x="3047338" y="749356"/>
            <a:ext cx="6094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Future Development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Unanswered Questions:</a:t>
            </a:r>
            <a:r>
              <a:rPr lang="en-US" dirty="0"/>
              <a:t> Investigate the impact of external factors (e.g., market news, geopolitical events) on stock prices.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Improvements:</a:t>
            </a:r>
            <a:r>
              <a:rPr lang="en-US" dirty="0"/>
              <a:t> Enhance the prediction models with more advanced algorithms and larger datasets.</a:t>
            </a:r>
          </a:p>
          <a:p>
            <a:r>
              <a:rPr lang="en-US" b="1" dirty="0"/>
              <a:t>Results and Conclusions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Key Findings:</a:t>
            </a:r>
            <a:r>
              <a:rPr lang="en-US" dirty="0"/>
              <a:t> Highlight the historical trends and performance of the selected stocks.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Investment Insights:</a:t>
            </a:r>
            <a:r>
              <a:rPr lang="en-US" dirty="0"/>
              <a:t> Provide insights on the best times to buy/sell stocks and comparative performance.</a:t>
            </a:r>
          </a:p>
          <a:p>
            <a:r>
              <a:rPr lang="en-US" dirty="0"/>
              <a:t>Does this outline align with your vision for the project? Would you like to dive deeper into any specific section?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E7778-E080-B2F9-DD2A-59E81F5C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0024" y="4267477"/>
            <a:ext cx="5101525" cy="25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9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89FC4-B8E5-B3EF-5819-A45A5318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03376" y="54243"/>
            <a:ext cx="6488624" cy="6803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7FC0E-D8AA-37AA-373E-5CA8690CC38A}"/>
              </a:ext>
            </a:extLst>
          </p:cNvPr>
          <p:cNvSpPr txBox="1"/>
          <p:nvPr/>
        </p:nvSpPr>
        <p:spPr>
          <a:xfrm>
            <a:off x="1263112" y="1139125"/>
            <a:ext cx="324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summarize </a:t>
            </a:r>
            <a:r>
              <a:rPr lang="en-US"/>
              <a:t>our findings.</a:t>
            </a:r>
          </a:p>
        </p:txBody>
      </p:sp>
    </p:spTree>
    <p:extLst>
      <p:ext uri="{BB962C8B-B14F-4D97-AF65-F5344CB8AC3E}">
        <p14:creationId xmlns:p14="http://schemas.microsoft.com/office/powerpoint/2010/main" val="84635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BB56B-32FE-093D-56FE-636280296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306" y="93306"/>
            <a:ext cx="12192000" cy="427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02B61-C9D0-39FD-BAB7-F672AB9376BC}"/>
              </a:ext>
            </a:extLst>
          </p:cNvPr>
          <p:cNvSpPr txBox="1"/>
          <p:nvPr/>
        </p:nvSpPr>
        <p:spPr>
          <a:xfrm>
            <a:off x="3788228" y="3766562"/>
            <a:ext cx="438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32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5587-2807-F7CA-91F8-22013179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97" y="406400"/>
            <a:ext cx="5921069" cy="8419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ABF61-B08D-91C0-F941-2B9F77803C32}"/>
              </a:ext>
            </a:extLst>
          </p:cNvPr>
          <p:cNvSpPr txBox="1"/>
          <p:nvPr/>
        </p:nvSpPr>
        <p:spPr>
          <a:xfrm>
            <a:off x="216977" y="1248355"/>
            <a:ext cx="61760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Overview:</a:t>
            </a:r>
            <a:r>
              <a:rPr lang="en-US" sz="3200" dirty="0"/>
              <a:t> Develop  comprehensive stock analysis code that provides: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Insights on the best day of the week to purchase stock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Historical trend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Comparison of stocks to each other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Future price predictions specifically targeting AI companies.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832DC99-335F-6EA6-F121-F812F5662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86" y="0"/>
            <a:ext cx="59419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5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14376-5AD0-F83C-6DD8-DA3E1104F2E3}"/>
              </a:ext>
            </a:extLst>
          </p:cNvPr>
          <p:cNvSpPr txBox="1"/>
          <p:nvPr/>
        </p:nvSpPr>
        <p:spPr>
          <a:xfrm>
            <a:off x="1392967" y="615422"/>
            <a:ext cx="887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oudy Stout" panose="0202090407030B020401" pitchFamily="18" charset="0"/>
              </a:rPr>
              <a:t>The Fantastic Six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0DA75-7CCD-2480-58C7-96C03C7CA324}"/>
              </a:ext>
            </a:extLst>
          </p:cNvPr>
          <p:cNvSpPr txBox="1"/>
          <p:nvPr/>
        </p:nvSpPr>
        <p:spPr>
          <a:xfrm>
            <a:off x="1756862" y="1552601"/>
            <a:ext cx="24820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Ryan Brown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Contributor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ADCAF-72A2-8E45-DD87-543899284750}"/>
              </a:ext>
            </a:extLst>
          </p:cNvPr>
          <p:cNvSpPr txBox="1"/>
          <p:nvPr/>
        </p:nvSpPr>
        <p:spPr>
          <a:xfrm>
            <a:off x="1769410" y="3211134"/>
            <a:ext cx="21751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Daniel Liu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Contributor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6DB11-3F1E-3D06-FD91-DC7D30141540}"/>
              </a:ext>
            </a:extLst>
          </p:cNvPr>
          <p:cNvSpPr txBox="1"/>
          <p:nvPr/>
        </p:nvSpPr>
        <p:spPr>
          <a:xfrm>
            <a:off x="1756862" y="4869667"/>
            <a:ext cx="28488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Austin </a:t>
            </a:r>
            <a:r>
              <a:rPr lang="en-US" sz="3200" dirty="0" err="1"/>
              <a:t>Cappetta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Contributor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Visualization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2D07C-1FF6-D1D4-48D6-6FB0229618C5}"/>
              </a:ext>
            </a:extLst>
          </p:cNvPr>
          <p:cNvSpPr txBox="1"/>
          <p:nvPr/>
        </p:nvSpPr>
        <p:spPr>
          <a:xfrm>
            <a:off x="5672774" y="1500401"/>
            <a:ext cx="37505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Danny  Srour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Read.md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Github</a:t>
            </a:r>
            <a:r>
              <a:rPr lang="en-US" sz="2800" dirty="0"/>
              <a:t> Version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97095-9647-063B-C07A-63F40C7BF2D4}"/>
              </a:ext>
            </a:extLst>
          </p:cNvPr>
          <p:cNvSpPr txBox="1"/>
          <p:nvPr/>
        </p:nvSpPr>
        <p:spPr>
          <a:xfrm>
            <a:off x="5672774" y="3562504"/>
            <a:ext cx="23073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Caleb Kelson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Contributor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4D5E0-005F-943C-2E75-D18820F9F33A}"/>
              </a:ext>
            </a:extLst>
          </p:cNvPr>
          <p:cNvSpPr txBox="1"/>
          <p:nvPr/>
        </p:nvSpPr>
        <p:spPr>
          <a:xfrm>
            <a:off x="5672774" y="5085998"/>
            <a:ext cx="3413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Cathy Schassberger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Contributor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9914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275A3-6684-A1F0-80C5-4F15B12B2F28}"/>
              </a:ext>
            </a:extLst>
          </p:cNvPr>
          <p:cNvSpPr txBox="1"/>
          <p:nvPr/>
        </p:nvSpPr>
        <p:spPr>
          <a:xfrm>
            <a:off x="326446" y="95148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Project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462F9-F07C-BEEF-E919-F02B92DD3D07}"/>
              </a:ext>
            </a:extLst>
          </p:cNvPr>
          <p:cNvSpPr txBox="1"/>
          <p:nvPr/>
        </p:nvSpPr>
        <p:spPr>
          <a:xfrm>
            <a:off x="427185" y="679923"/>
            <a:ext cx="114983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group’s approach to achieving the project goals involved several structured and collaborative steps: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 planning and goal setting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Outline the primary objective: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stock analysis code focused on AI companies. This tool would provide analysis so a reader could identify stock recommendations based on historical trends, stock comparison, future price predictions and the best day of the week to make a purchase.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Stock Selection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Six prominent AI-related companies were the focus: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NVIDIA, Amazon, Oracle, Meta Platforms, Alphabet Inc and Tesla. The companies were selected based on their significant impact on the AI industry.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Data Collection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Five years of historical data from November 2019 to November 2024.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Data included prices and relevant financial metrics for the selected companies.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Reliable financial databases were used to ensure the accuracy and completeness of the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 Cleaning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data was meticulously cleaned to handle missing values, outliers and inconsistencies. This step was </a:t>
            </a:r>
          </a:p>
          <a:p>
            <a:pPr defTabSz="744538"/>
            <a:r>
              <a:rPr lang="en-US" dirty="0"/>
              <a:t>	crucial to ensure that our analysis and predictions would be based on high-quality and reliable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3E969-C079-9125-811E-45EC4BF1703B}"/>
              </a:ext>
            </a:extLst>
          </p:cNvPr>
          <p:cNvSpPr txBox="1"/>
          <p:nvPr/>
        </p:nvSpPr>
        <p:spPr>
          <a:xfrm>
            <a:off x="396689" y="751344"/>
            <a:ext cx="1121929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 Exploration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Data was explored to understand trends, patterns and relationships. This step involved visualizing the data, performing statistical analyses, and identifying key insights.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Visualization and reporting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Interactive charts </a:t>
            </a:r>
            <a:r>
              <a:rPr lang="en-US" dirty="0">
                <a:highlight>
                  <a:srgbClr val="FFFF00"/>
                </a:highlight>
              </a:rPr>
              <a:t>and graphs </a:t>
            </a:r>
            <a:r>
              <a:rPr lang="en-US" dirty="0"/>
              <a:t>were created to visualize stock performance and trends.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The visualizations help users make informed decisions by providing clear and comprehensive insights.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Testing and refinement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Thorough testing was conducted to ensure the code’s functionality and accuracy.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Team feedback was gathered and incorporated to refine and improve the code.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Deployment and Future Enhancements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code was finalized and deployed.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Planning future enhancements were discussed such as integrating additional AI companies, adding prediction algorithms, and incorporating user interaction. </a:t>
            </a:r>
          </a:p>
          <a:p>
            <a:pPr lvl="2"/>
            <a:r>
              <a:rPr lang="en-US" dirty="0"/>
              <a:t> </a:t>
            </a:r>
          </a:p>
          <a:p>
            <a:r>
              <a:rPr lang="en-US" dirty="0"/>
              <a:t>The structured approach ensured that we stayed focused on our goals, collaborated effectively, and delivered a robust  Stock analysis code.</a:t>
            </a:r>
          </a:p>
        </p:txBody>
      </p:sp>
    </p:spTree>
    <p:extLst>
      <p:ext uri="{BB962C8B-B14F-4D97-AF65-F5344CB8AC3E}">
        <p14:creationId xmlns:p14="http://schemas.microsoft.com/office/powerpoint/2010/main" val="33155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63C5B9-1F5F-F87A-EDB3-DC111D23EF61}"/>
              </a:ext>
            </a:extLst>
          </p:cNvPr>
          <p:cNvSpPr txBox="1"/>
          <p:nvPr/>
        </p:nvSpPr>
        <p:spPr>
          <a:xfrm>
            <a:off x="1487837" y="1038386"/>
            <a:ext cx="234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Snippet of the read me</a:t>
            </a:r>
          </a:p>
        </p:txBody>
      </p:sp>
    </p:spTree>
    <p:extLst>
      <p:ext uri="{BB962C8B-B14F-4D97-AF65-F5344CB8AC3E}">
        <p14:creationId xmlns:p14="http://schemas.microsoft.com/office/powerpoint/2010/main" val="39480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5F720-5FD0-8812-3924-0085F10E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164" y="399125"/>
            <a:ext cx="8251555" cy="1325563"/>
          </a:xfrm>
        </p:spPr>
        <p:txBody>
          <a:bodyPr/>
          <a:lstStyle/>
          <a:p>
            <a:r>
              <a:rPr lang="en-US" dirty="0"/>
              <a:t>Major Inconsistency: The Stock Split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1D732-CA72-42D0-CCB5-8C1010164286}"/>
              </a:ext>
            </a:extLst>
          </p:cNvPr>
          <p:cNvSpPr txBox="1"/>
          <p:nvPr/>
        </p:nvSpPr>
        <p:spPr>
          <a:xfrm>
            <a:off x="4060556" y="2026905"/>
            <a:ext cx="7824706" cy="3762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b="0" i="0" dirty="0" err="1">
                <a:solidFill>
                  <a:srgbClr val="1D1C1D"/>
                </a:solidFill>
                <a:effectLst/>
                <a:highlight>
                  <a:srgbClr val="FFFF00"/>
                </a:highlight>
                <a:latin typeface="Slack-Lato"/>
              </a:rPr>
              <a:t>Nvidea</a:t>
            </a:r>
            <a:r>
              <a:rPr lang="en-US" b="0" i="0">
                <a:solidFill>
                  <a:srgbClr val="1D1C1D"/>
                </a:solidFill>
                <a:effectLst/>
                <a:highlight>
                  <a:srgbClr val="FFFF00"/>
                </a:highlight>
                <a:latin typeface="Slack-Lato"/>
              </a:rPr>
              <a:t> Add 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FFF00"/>
                </a:highlight>
                <a:latin typeface="Slack-Lato"/>
              </a:rPr>
              <a:t>the right code here</a:t>
            </a:r>
          </a:p>
          <a:p>
            <a:pPr algn="l">
              <a:spcAft>
                <a:spcPts val="300"/>
              </a:spcAft>
            </a:pPr>
            <a:endParaRPr lang="en-US" dirty="0">
              <a:solidFill>
                <a:srgbClr val="1D1C1D"/>
              </a:solidFill>
              <a:latin typeface="Slack-Lato"/>
            </a:endParaRPr>
          </a:p>
          <a:p>
            <a:pPr algn="l">
              <a:spcAft>
                <a:spcPts val="300"/>
              </a:spcAft>
            </a:pP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starting_price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nvda_df.iloc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[0]['close']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nvda_df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['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daily_pct_change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'] =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nvda_df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['close'].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pct_change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()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nvda_df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['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cumm_pct_change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'] =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nvda_df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['close']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starting_price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- 1.0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nvda_df.head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(5)</a:t>
            </a:r>
          </a:p>
          <a:p>
            <a:pPr algn="r">
              <a:spcAft>
                <a:spcPts val="1800"/>
              </a:spcAft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spcAft>
                <a:spcPts val="300"/>
              </a:spcAft>
            </a:pP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daily_df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['date'] =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daily_df.index.date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daily_df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['close'] =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daily_df.apply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(lambda x: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adjust_for_splits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(symbol, x['date'], x['4. close']), axis= 1)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display(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daily_df.head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(5))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display(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daily_df.tail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(5))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81CD5-A087-5479-3C33-C1E28823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346516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F48F5-A8D1-68A5-D8F2-4871B6FB9F4F}"/>
              </a:ext>
            </a:extLst>
          </p:cNvPr>
          <p:cNvSpPr txBox="1"/>
          <p:nvPr/>
        </p:nvSpPr>
        <p:spPr>
          <a:xfrm>
            <a:off x="582331" y="624716"/>
            <a:ext cx="235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Stock Split visualization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1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8CE1D-FDB9-AF91-0648-1B0A8ACA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8A7A7-AD14-AF9F-ADD6-32B76BD720FA}"/>
              </a:ext>
            </a:extLst>
          </p:cNvPr>
          <p:cNvSpPr txBox="1"/>
          <p:nvPr/>
        </p:nvSpPr>
        <p:spPr>
          <a:xfrm>
            <a:off x="85241" y="1859795"/>
            <a:ext cx="2975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Explorations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and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Visualizations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78159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791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Goudy Stout</vt:lpstr>
      <vt:lpstr>Slack-Lato</vt:lpstr>
      <vt:lpstr>Wingdings</vt:lpstr>
      <vt:lpstr>Office Theme</vt:lpstr>
      <vt:lpstr>PowerPoint Presentation</vt:lpstr>
      <vt:lpstr>Executive Summary</vt:lpstr>
      <vt:lpstr>PowerPoint Presentation</vt:lpstr>
      <vt:lpstr>PowerPoint Presentation</vt:lpstr>
      <vt:lpstr>PowerPoint Presentation</vt:lpstr>
      <vt:lpstr>PowerPoint Presentation</vt:lpstr>
      <vt:lpstr>Major Inconsistency: The Stock Split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Schassberger</dc:creator>
  <cp:lastModifiedBy>Cathy Schassberger</cp:lastModifiedBy>
  <cp:revision>1</cp:revision>
  <dcterms:created xsi:type="dcterms:W3CDTF">2024-12-10T01:55:25Z</dcterms:created>
  <dcterms:modified xsi:type="dcterms:W3CDTF">2024-12-17T00:16:51Z</dcterms:modified>
</cp:coreProperties>
</file>