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5B1A-E49B-4ED8-9DFC-20B0098FB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20A94-8449-4997-94D4-CB8302ECC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515D-C22B-44AD-9962-C537CCB1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D7D2-973D-4DC1-A1DE-D41A33B1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3A0F-9008-4818-AB76-DA3CCA78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752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4C81-E4AF-4091-A64B-30B6810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153CB-5F5A-4C36-BCD2-CAC126E4B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521F-E80A-492C-8CF9-28844E2B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3B07-6129-4CF5-9E20-CDC1E253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7B48-E7A5-4F4C-A3EB-ABE45EBB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647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5A7B4-35DA-44DC-B9E7-E04F7D5F5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EEDFE-1AA4-429C-B217-E76D9250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2C9E-1F81-4106-81BA-6A212E5B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E902-591B-4031-9DB2-7F6C1CDA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29DE-A8FA-4738-A383-BC9F1C87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771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A47C-8AEE-4324-88E0-46103BA7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8E24-C4FA-4FE7-94CE-24CB0763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60BD-6C8D-4022-8CA7-50ED3817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6EA5-9819-464A-8F24-DB8194D6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969D-6D93-428D-9C62-AEC1A700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76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A13F-6C23-4DC0-B27D-EF0982A8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FB51B-B061-4369-BD0E-E533828B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3807-E71B-4EA8-8E24-1B1D93B3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66DA-F972-4EEF-B4B5-CB106061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12F4D-2600-4C6D-AE91-8DABD251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526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1996-0796-4DD2-BE9E-561F0360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8B1C-5A70-4DF5-98D6-AA653B083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871D5-8F97-4C12-BBAA-FAB07219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81D4-24C7-4882-A182-27A08971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8688A-89B6-4074-B6EC-6E8B2868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A2D0-38AC-41E3-9ABA-C275838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815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C8A8-A652-4613-B92A-D1C058E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A7065-ECF8-47D6-B246-762DB23C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74380-51FD-4874-8286-F56CC5B2F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3F7DD-8939-4EB3-B0E0-670A3BD7C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DDBAF-0A59-4E63-B351-08E0AB70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D46E9-E708-48B0-99D3-66C837F5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6557B-E462-4AFC-A3AC-AB0090E8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76EF7-EFC1-4C34-9F98-FF1DEB81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12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AECC-F2BB-4926-8889-0D9F2BD7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1AC16-4A44-4030-A205-3AD7929A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E496F-D486-4BA5-8FED-34E743F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B023F-60C8-4550-9730-2BA634BD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487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75736-0941-4DED-9287-205DB705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4909B-B960-4532-9214-E5864A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DBC9-F9C0-4ABA-8BC5-7213F9C8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335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285C-2498-41C6-9E16-35DC2D86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A329-6D86-42F0-BC0A-17F6083C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6C52F-11E3-4306-8534-6E8A91E01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545EA-34FA-4D47-AD9B-7B26E782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9DB9F-B6A0-4C4A-B62C-7ACABC8B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D902-6022-4135-BA3F-8384271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62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F21-B45E-4CD2-93E1-DECCA752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52251-0359-4F43-A8B7-1F9A264AE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316C0-BEA6-4090-B617-255B62AF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BDBAD-162F-45FB-B62C-90E01DB5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3573-4B80-4466-BF19-5CB840E7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EE567-EF79-4AB4-9D4E-953872A2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40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0C2C-4B13-48C2-9CDE-ABD9E2C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DF0C-A223-4657-A56E-1ED7AD9F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18BC-9D82-41DA-8A30-3736D6451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C47C-B7BD-4608-9233-9FFF5044F533}" type="datetimeFigureOut">
              <a:rPr lang="es-AR" smtClean="0"/>
              <a:t>8/6/2021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537F-9A23-4EDC-9426-CBD5A3037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1DEF-C4A1-425B-8B5C-9CFEBFFEE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A4DE-037F-4383-848C-B1FEBAABF9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956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A523F1-C980-4DA8-B11B-8A9B0D7BF685}"/>
              </a:ext>
            </a:extLst>
          </p:cNvPr>
          <p:cNvSpPr/>
          <p:nvPr/>
        </p:nvSpPr>
        <p:spPr>
          <a:xfrm>
            <a:off x="290817" y="335559"/>
            <a:ext cx="2183935" cy="620785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Definici</a:t>
            </a:r>
            <a:r>
              <a:rPr lang="es-AR" sz="2400" dirty="0" err="1"/>
              <a:t>ón</a:t>
            </a:r>
            <a:r>
              <a:rPr lang="es-AR" sz="2400" dirty="0"/>
              <a:t> de ubicaciones de estudio y adquisición de series históricas de precipitación y temperaturas (máxima y mínima)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4B378A-5272-4D44-90ED-A9F029C752FF}"/>
              </a:ext>
            </a:extLst>
          </p:cNvPr>
          <p:cNvSpPr/>
          <p:nvPr/>
        </p:nvSpPr>
        <p:spPr>
          <a:xfrm>
            <a:off x="3235353" y="2027692"/>
            <a:ext cx="4009939" cy="11660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Generación estocástica de series temporales de temperatura y precipitación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F16443-C9C4-47AC-BCF8-EDD0616BB337}"/>
              </a:ext>
            </a:extLst>
          </p:cNvPr>
          <p:cNvSpPr/>
          <p:nvPr/>
        </p:nvSpPr>
        <p:spPr>
          <a:xfrm>
            <a:off x="3235353" y="335559"/>
            <a:ext cx="4009939" cy="116606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Parametrización de tipos de suelo y manejos promedio de cultivos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6DFC5-41A4-440B-8C49-FFA7BD0F95F7}"/>
              </a:ext>
            </a:extLst>
          </p:cNvPr>
          <p:cNvSpPr/>
          <p:nvPr/>
        </p:nvSpPr>
        <p:spPr>
          <a:xfrm>
            <a:off x="8244979" y="335559"/>
            <a:ext cx="3123502" cy="2858202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Simulación de ciclo de vida de los cultivos mediante uso de DSSAT y caracterización de rendimientos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9F8403-26FA-4F57-ADAD-FC619C92C71E}"/>
              </a:ext>
            </a:extLst>
          </p:cNvPr>
          <p:cNvSpPr/>
          <p:nvPr/>
        </p:nvSpPr>
        <p:spPr>
          <a:xfrm>
            <a:off x="3235353" y="4001549"/>
            <a:ext cx="4009938" cy="2547807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Caracterización de condiciones de sequía en base a series temporales de variables climatológicas (</a:t>
            </a:r>
            <a:r>
              <a:rPr lang="es-AR" sz="2400" dirty="0" err="1"/>
              <a:t>feature</a:t>
            </a:r>
            <a:r>
              <a:rPr lang="es-AR" sz="2400" dirty="0"/>
              <a:t> </a:t>
            </a:r>
            <a:r>
              <a:rPr lang="es-AR" sz="2400" dirty="0" err="1"/>
              <a:t>engineering</a:t>
            </a:r>
            <a:r>
              <a:rPr lang="es-AR" sz="2400" dirty="0"/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15035F-F724-4211-A2CB-3808A9E325B6}"/>
              </a:ext>
            </a:extLst>
          </p:cNvPr>
          <p:cNvSpPr/>
          <p:nvPr/>
        </p:nvSpPr>
        <p:spPr>
          <a:xfrm>
            <a:off x="8244979" y="3984072"/>
            <a:ext cx="3123502" cy="2538368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Vinculación de condiciones de sequía y rendimientos mediante modelos estadísticos y de machine </a:t>
            </a:r>
            <a:r>
              <a:rPr lang="es-AR" sz="2400" dirty="0" err="1"/>
              <a:t>learning</a:t>
            </a:r>
            <a:endParaRPr lang="es-AR" sz="2400" dirty="0"/>
          </a:p>
        </p:txBody>
      </p:sp>
      <p:sp>
        <p:nvSpPr>
          <p:cNvPr id="10" name="Arrow: Left-Right-Up 9">
            <a:extLst>
              <a:ext uri="{FF2B5EF4-FFF2-40B4-BE49-F238E27FC236}">
                <a16:creationId xmlns:a16="http://schemas.microsoft.com/office/drawing/2014/main" id="{1831849B-0B6E-4814-9BED-0AB56125F423}"/>
              </a:ext>
            </a:extLst>
          </p:cNvPr>
          <p:cNvSpPr/>
          <p:nvPr/>
        </p:nvSpPr>
        <p:spPr>
          <a:xfrm rot="8191506">
            <a:off x="7269006" y="3404284"/>
            <a:ext cx="1339762" cy="731697"/>
          </a:xfrm>
          <a:prstGeom prst="leftRightUp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C18E38A-9AE4-4364-BE86-6A2E959A4908}"/>
              </a:ext>
            </a:extLst>
          </p:cNvPr>
          <p:cNvSpPr/>
          <p:nvPr/>
        </p:nvSpPr>
        <p:spPr>
          <a:xfrm>
            <a:off x="2603382" y="763396"/>
            <a:ext cx="503340" cy="3103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6060CEF-C334-49BA-8EBC-46A728AAA051}"/>
              </a:ext>
            </a:extLst>
          </p:cNvPr>
          <p:cNvSpPr/>
          <p:nvPr/>
        </p:nvSpPr>
        <p:spPr>
          <a:xfrm>
            <a:off x="2617366" y="2455529"/>
            <a:ext cx="503340" cy="3103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06A4371-56E5-47EC-A610-5EFA1C6BED54}"/>
              </a:ext>
            </a:extLst>
          </p:cNvPr>
          <p:cNvSpPr/>
          <p:nvPr/>
        </p:nvSpPr>
        <p:spPr>
          <a:xfrm>
            <a:off x="5054365" y="3333401"/>
            <a:ext cx="371913" cy="52850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17E9D44-69D9-4527-B1DF-12EC4DFE3F5D}"/>
              </a:ext>
            </a:extLst>
          </p:cNvPr>
          <p:cNvSpPr/>
          <p:nvPr/>
        </p:nvSpPr>
        <p:spPr>
          <a:xfrm>
            <a:off x="7587841" y="1073789"/>
            <a:ext cx="293614" cy="138174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Luis Rovere</dc:creator>
  <cp:lastModifiedBy>Santiago Luis Rovere</cp:lastModifiedBy>
  <cp:revision>13</cp:revision>
  <dcterms:created xsi:type="dcterms:W3CDTF">2021-06-08T19:08:08Z</dcterms:created>
  <dcterms:modified xsi:type="dcterms:W3CDTF">2021-06-08T19:30:09Z</dcterms:modified>
</cp:coreProperties>
</file>