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4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199E-C2DE-472D-89B6-35B88C07F02B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2E8B6-287D-4F18-98F4-30BA90D370A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 the start of line 9 (before calling triple)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 the beginning of executing (first a1) on line 11 (before</a:t>
            </a:r>
            <a:r>
              <a:rPr lang="en-CA" baseline="0" dirty="0" smtClean="0"/>
              <a:t> calling 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During</a:t>
            </a:r>
            <a:r>
              <a:rPr lang="en-CA" baseline="0" dirty="0" smtClean="0"/>
              <a:t> the call to (second a2) on line 12. </a:t>
            </a:r>
            <a:br>
              <a:rPr lang="en-CA" baseline="0" dirty="0" smtClean="0"/>
            </a:br>
            <a:r>
              <a:rPr lang="en-CA" baseline="0" dirty="0" smtClean="0"/>
              <a:t>At the beginning of the call to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During</a:t>
            </a:r>
            <a:r>
              <a:rPr lang="en-CA" baseline="0" dirty="0" smtClean="0"/>
              <a:t> the call to (second a2) on line 12. </a:t>
            </a:r>
            <a:br>
              <a:rPr lang="en-CA" baseline="0" dirty="0" smtClean="0"/>
            </a:br>
            <a:r>
              <a:rPr lang="en-CA" baseline="0" dirty="0" smtClean="0"/>
              <a:t>After applying t to the lambda on line 6, but before applying that lambda (6) to the arguments x y 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</a:t>
            </a:r>
            <a:r>
              <a:rPr lang="en-CA" baseline="0" dirty="0" smtClean="0"/>
              <a:t> the end of executing the call to (second a2) on line 12 (just before returns)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 the beginning of calling triple on line 13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 the end of execution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E8B6-287D-4F18-98F4-30BA90D370A1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D721-B136-481B-B077-2B4627A8EC34}" type="datetimeFigureOut">
              <a:rPr lang="en-CA" smtClean="0"/>
              <a:pPr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5C99-F23D-472D-9684-C048AE6338E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92696"/>
            <a:ext cx="48245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043608" y="836712"/>
            <a:ext cx="446449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=9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87624" y="980728"/>
          <a:ext cx="2903985" cy="1469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2519772" y="872716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2447764" y="944724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2339752" y="1052736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2231740" y="1160748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4128" y="836712"/>
            <a:ext cx="3168352" cy="36933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r>
              <a:rPr lang="en-CA" dirty="0" smtClean="0"/>
              <a:t>. (define (triple x y z)</a:t>
            </a:r>
          </a:p>
          <a:p>
            <a:r>
              <a:rPr lang="en-CA" dirty="0" smtClean="0"/>
              <a:t> 2.    (lambda (m) (m x y z))) </a:t>
            </a:r>
          </a:p>
          <a:p>
            <a:r>
              <a:rPr lang="en-CA" dirty="0" smtClean="0"/>
              <a:t> 3. (define (first t)</a:t>
            </a:r>
          </a:p>
          <a:p>
            <a:r>
              <a:rPr lang="en-CA" dirty="0" smtClean="0"/>
              <a:t> 4.    (t (lambda (x y z) x)))</a:t>
            </a:r>
          </a:p>
          <a:p>
            <a:r>
              <a:rPr lang="en-CA" dirty="0" smtClean="0"/>
              <a:t> 5. (define (second t)</a:t>
            </a:r>
          </a:p>
          <a:p>
            <a:r>
              <a:rPr lang="en-CA" dirty="0" smtClean="0"/>
              <a:t> 6.    (t (lambda (x y z) y)))</a:t>
            </a:r>
          </a:p>
          <a:p>
            <a:r>
              <a:rPr lang="en-CA" dirty="0" smtClean="0"/>
              <a:t> 7. (define (third t)</a:t>
            </a:r>
          </a:p>
          <a:p>
            <a:r>
              <a:rPr lang="en-CA" dirty="0" smtClean="0"/>
              <a:t> 8.    (t (lambda (x y z) z)))</a:t>
            </a:r>
          </a:p>
          <a:p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9. </a:t>
            </a:r>
            <a:r>
              <a:rPr lang="en-CA" dirty="0" smtClean="0"/>
              <a:t>(define a1 (triple 1 2 3))</a:t>
            </a:r>
          </a:p>
          <a:p>
            <a:r>
              <a:rPr lang="en-CA" dirty="0" smtClean="0"/>
              <a:t>10. (define a2 (triple 4 5 6))</a:t>
            </a:r>
          </a:p>
          <a:p>
            <a:r>
              <a:rPr lang="en-CA" dirty="0" smtClean="0"/>
              <a:t>11. (first a1)</a:t>
            </a:r>
          </a:p>
          <a:p>
            <a:r>
              <a:rPr lang="en-CA" dirty="0" smtClean="0"/>
              <a:t>12. (define a3 (second a2))</a:t>
            </a:r>
          </a:p>
          <a:p>
            <a:r>
              <a:rPr lang="en-CA" dirty="0" smtClean="0"/>
              <a:t>13. (define a4 (triple a1 a2 a3))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7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=11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2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83568" y="3068960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584" y="3212976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915816" y="3068960"/>
            <a:ext cx="187220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31840" y="3140968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>
            <a:off x="1187624" y="2420888"/>
            <a:ext cx="1008112" cy="288032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907704" y="2420888"/>
            <a:ext cx="100811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5576" y="47971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first'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755576" y="5085184"/>
            <a:ext cx="187220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=4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971600" y="5157192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219456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Curved Connector 41"/>
          <p:cNvCxnSpPr>
            <a:endCxn id="12" idx="2"/>
          </p:cNvCxnSpPr>
          <p:nvPr/>
        </p:nvCxnSpPr>
        <p:spPr>
          <a:xfrm rot="16200000" flipV="1">
            <a:off x="1277634" y="4959170"/>
            <a:ext cx="792088" cy="3600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 flipV="1">
            <a:off x="971600" y="5805264"/>
            <a:ext cx="504056" cy="432048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2.    (lambda (m) (m x y z)))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4.    </a:t>
            </a:r>
            <a:r>
              <a:rPr lang="en-CA" sz="1200" dirty="0" smtClean="0"/>
              <a:t>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6.    (t (lambda (x y z) y)))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</a:t>
            </a:r>
            <a:r>
              <a:rPr lang="en-CA" sz="1200" dirty="0" smtClean="0">
                <a:solidFill>
                  <a:srgbClr val="FF0000"/>
                </a:solidFill>
              </a:rPr>
              <a:t>(first a1)</a:t>
            </a:r>
          </a:p>
          <a:p>
            <a:r>
              <a:rPr lang="en-CA" sz="1200" dirty="0" smtClean="0"/>
              <a:t>12. (define a3 (second a2))</a:t>
            </a:r>
          </a:p>
          <a:p>
            <a:r>
              <a:rPr lang="en-CA" sz="1200" dirty="0" smtClean="0"/>
              <a:t>13. (define a4 (triple a1 a2 a3))</a:t>
            </a:r>
            <a:endParaRPr lang="en-CA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8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=12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2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83568" y="3068960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584" y="3212976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27716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915816" y="3068960"/>
            <a:ext cx="2016224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31840" y="3140968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>
            <a:off x="1187624" y="2420888"/>
            <a:ext cx="1008112" cy="288032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907704" y="2420888"/>
            <a:ext cx="1008112" cy="792088"/>
          </a:xfrm>
          <a:prstGeom prst="curvedConnector3">
            <a:avLst>
              <a:gd name="adj1" fmla="val 5762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4248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second'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6660232" y="3068960"/>
            <a:ext cx="187220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=6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76256" y="3140968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Curved Connector 41"/>
          <p:cNvCxnSpPr>
            <a:endCxn id="15" idx="3"/>
          </p:cNvCxnSpPr>
          <p:nvPr/>
        </p:nvCxnSpPr>
        <p:spPr>
          <a:xfrm rot="10800000" flipV="1">
            <a:off x="4932040" y="3356992"/>
            <a:ext cx="2664296" cy="468052"/>
          </a:xfrm>
          <a:prstGeom prst="curvedConnector3">
            <a:avLst>
              <a:gd name="adj1" fmla="val 6241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 flipV="1">
            <a:off x="1187624" y="4437112"/>
            <a:ext cx="5976664" cy="1872208"/>
          </a:xfrm>
          <a:prstGeom prst="curvedConnector3">
            <a:avLst>
              <a:gd name="adj1" fmla="val -4192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2.    (lambda (m) (m x y z)))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4.    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6.</a:t>
            </a:r>
            <a:r>
              <a:rPr lang="en-CA" sz="1200" dirty="0" smtClean="0"/>
              <a:t>    (t (lambda (x y z) y)))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(first a1)</a:t>
            </a:r>
          </a:p>
          <a:p>
            <a:r>
              <a:rPr lang="en-CA" sz="1200" dirty="0" smtClean="0"/>
              <a:t>12. (define a3 </a:t>
            </a:r>
            <a:r>
              <a:rPr lang="en-CA" sz="1200" dirty="0" smtClean="0">
                <a:solidFill>
                  <a:srgbClr val="FF0000"/>
                </a:solidFill>
              </a:rPr>
              <a:t>(second a2)</a:t>
            </a:r>
            <a:r>
              <a:rPr lang="en-CA" sz="1200" dirty="0" smtClean="0"/>
              <a:t>)</a:t>
            </a:r>
          </a:p>
          <a:p>
            <a:r>
              <a:rPr lang="en-CA" sz="1200" dirty="0" smtClean="0"/>
              <a:t>13. (define a4 (triple a1 a2 a3))</a:t>
            </a:r>
            <a:endParaRPr lang="en-CA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8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=12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2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83568" y="3068960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584" y="3212976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915816" y="3068960"/>
            <a:ext cx="3384376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31840" y="3140968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>
            <a:off x="1187624" y="2420888"/>
            <a:ext cx="1008112" cy="288032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907704" y="2420888"/>
            <a:ext cx="1008112" cy="792088"/>
          </a:xfrm>
          <a:prstGeom prst="curvedConnector3">
            <a:avLst>
              <a:gd name="adj1" fmla="val 5762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4248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second'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6660232" y="3068960"/>
            <a:ext cx="187220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=6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76256" y="3140968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Curved Connector 41"/>
          <p:cNvCxnSpPr/>
          <p:nvPr/>
        </p:nvCxnSpPr>
        <p:spPr>
          <a:xfrm rot="10800000" flipV="1">
            <a:off x="6300192" y="3356992"/>
            <a:ext cx="1224136" cy="36004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 flipV="1">
            <a:off x="1187624" y="4437112"/>
            <a:ext cx="5976664" cy="1872208"/>
          </a:xfrm>
          <a:prstGeom prst="curvedConnector3">
            <a:avLst>
              <a:gd name="adj1" fmla="val -4192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6016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t'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4211960" y="4365104"/>
            <a:ext cx="187220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=2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427984" y="4437112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(6)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Curved Connector 31"/>
          <p:cNvCxnSpPr/>
          <p:nvPr/>
        </p:nvCxnSpPr>
        <p:spPr>
          <a:xfrm flipV="1">
            <a:off x="5148064" y="4005064"/>
            <a:ext cx="1512168" cy="648072"/>
          </a:xfrm>
          <a:prstGeom prst="curvedConnector3">
            <a:avLst>
              <a:gd name="adj1" fmla="val 19261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4788024" y="4437112"/>
            <a:ext cx="1944216" cy="1224136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</a:t>
            </a:r>
            <a:r>
              <a:rPr lang="en-CA" sz="1200" dirty="0" smtClean="0">
                <a:solidFill>
                  <a:srgbClr val="FF0000"/>
                </a:solidFill>
              </a:rPr>
              <a:t>2.    </a:t>
            </a:r>
            <a:r>
              <a:rPr lang="en-CA" sz="1200" dirty="0" smtClean="0"/>
              <a:t>(lambda (m) (m x y z)))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4.    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6.    </a:t>
            </a:r>
            <a:r>
              <a:rPr lang="en-CA" sz="1200" dirty="0" smtClean="0">
                <a:solidFill>
                  <a:srgbClr val="FF0000"/>
                </a:solidFill>
              </a:rPr>
              <a:t>(t (lambda (x y z) y)))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(first a1)</a:t>
            </a:r>
          </a:p>
          <a:p>
            <a:r>
              <a:rPr lang="en-CA" sz="1200" dirty="0" smtClean="0"/>
              <a:t>12. (define a3 (second a2))</a:t>
            </a:r>
          </a:p>
          <a:p>
            <a:r>
              <a:rPr lang="en-CA" sz="1200" dirty="0" smtClean="0"/>
              <a:t>13. (define a4 (triple a1 a2 a3))</a:t>
            </a:r>
            <a:endParaRPr lang="en-CA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8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=12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2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83568" y="3068960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584" y="3212976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915816" y="3068960"/>
            <a:ext cx="3384376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31840" y="3140968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/>
          <p:nvPr/>
        </p:nvCxnSpPr>
        <p:spPr>
          <a:xfrm rot="5400000">
            <a:off x="1187624" y="2420888"/>
            <a:ext cx="1008112" cy="288032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907704" y="2420888"/>
            <a:ext cx="1008112" cy="792088"/>
          </a:xfrm>
          <a:prstGeom prst="curvedConnector3">
            <a:avLst>
              <a:gd name="adj1" fmla="val 5762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4248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second'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6660232" y="3068960"/>
            <a:ext cx="1944216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=6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76256" y="3140968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Curved Connector 41"/>
          <p:cNvCxnSpPr/>
          <p:nvPr/>
        </p:nvCxnSpPr>
        <p:spPr>
          <a:xfrm rot="10800000" flipV="1">
            <a:off x="6300192" y="3356992"/>
            <a:ext cx="1224136" cy="36004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 flipV="1">
            <a:off x="1187624" y="5805264"/>
            <a:ext cx="5976664" cy="504056"/>
          </a:xfrm>
          <a:prstGeom prst="curvedConnector3">
            <a:avLst>
              <a:gd name="adj1" fmla="val 5102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6016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t'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4211960" y="4365104"/>
            <a:ext cx="187220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=2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427984" y="4437112"/>
          <a:ext cx="15841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(6)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Curved Connector 31"/>
          <p:cNvCxnSpPr/>
          <p:nvPr/>
        </p:nvCxnSpPr>
        <p:spPr>
          <a:xfrm flipV="1">
            <a:off x="5148064" y="4005064"/>
            <a:ext cx="1512168" cy="648072"/>
          </a:xfrm>
          <a:prstGeom prst="curvedConnector3">
            <a:avLst>
              <a:gd name="adj1" fmla="val 20231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4788024" y="5661248"/>
            <a:ext cx="1944216" cy="72008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48264" y="4005064"/>
            <a:ext cx="158417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=6</a:t>
            </a:r>
            <a:endParaRPr lang="el-GR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8264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m'</a:t>
            </a:r>
            <a:endParaRPr lang="en-CA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020273" y="4077072"/>
          <a:ext cx="151216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09"/>
                <a:gridCol w="481144"/>
                <a:gridCol w="61861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4</a:t>
                      </a:r>
                    </a:p>
                  </a:txBody>
                  <a:tcPr/>
                </a:tc>
              </a:tr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Curved Connector 37"/>
          <p:cNvCxnSpPr/>
          <p:nvPr/>
        </p:nvCxnSpPr>
        <p:spPr>
          <a:xfrm rot="10800000" flipV="1">
            <a:off x="4788024" y="5373216"/>
            <a:ext cx="2520280" cy="144016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2.    (lambda (m) </a:t>
            </a:r>
            <a:r>
              <a:rPr lang="en-CA" sz="1200" dirty="0" smtClean="0">
                <a:solidFill>
                  <a:srgbClr val="FF0000"/>
                </a:solidFill>
              </a:rPr>
              <a:t>(m x y z)</a:t>
            </a:r>
            <a:r>
              <a:rPr lang="en-CA" sz="1200" dirty="0" smtClean="0"/>
              <a:t>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4.    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6.    (t </a:t>
            </a:r>
            <a:r>
              <a:rPr lang="en-CA" sz="1200" dirty="0" smtClean="0">
                <a:solidFill>
                  <a:srgbClr val="FF0000"/>
                </a:solidFill>
              </a:rPr>
              <a:t>(lambda (x y z) y)</a:t>
            </a:r>
            <a:r>
              <a:rPr lang="en-CA" sz="1200" dirty="0" smtClean="0"/>
              <a:t>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(first a1)</a:t>
            </a:r>
          </a:p>
          <a:p>
            <a:r>
              <a:rPr lang="en-CA" sz="1200" dirty="0" smtClean="0"/>
              <a:t>12. (define a3 (second a2))</a:t>
            </a:r>
          </a:p>
          <a:p>
            <a:r>
              <a:rPr lang="en-CA" sz="1200" dirty="0" smtClean="0"/>
              <a:t>13. (define a4 (triple a1 a2 a3))</a:t>
            </a:r>
            <a:endParaRPr lang="en-CA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8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=13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573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83568" y="3356992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7584" y="3501008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32849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915816" y="3645024"/>
            <a:ext cx="2232248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31840" y="3789040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>
            <a:endCxn id="12" idx="0"/>
          </p:cNvCxnSpPr>
          <p:nvPr/>
        </p:nvCxnSpPr>
        <p:spPr>
          <a:xfrm rot="5400000">
            <a:off x="1097614" y="2618910"/>
            <a:ext cx="1296144" cy="18002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5" idx="0"/>
          </p:cNvCxnSpPr>
          <p:nvPr/>
        </p:nvCxnSpPr>
        <p:spPr>
          <a:xfrm>
            <a:off x="1907704" y="2420888"/>
            <a:ext cx="2124236" cy="1224136"/>
          </a:xfrm>
          <a:prstGeom prst="curvedConnector2">
            <a:avLst/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508104" y="3356992"/>
            <a:ext cx="2232248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=2</a:t>
            </a:r>
            <a:endParaRPr lang="el-GR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810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triple‘’’</a:t>
            </a:r>
            <a:endParaRPr lang="en-CA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580112" y="3429000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Curved Connector 52"/>
          <p:cNvCxnSpPr>
            <a:endCxn id="12" idx="0"/>
          </p:cNvCxnSpPr>
          <p:nvPr/>
        </p:nvCxnSpPr>
        <p:spPr>
          <a:xfrm rot="10800000">
            <a:off x="1655676" y="3356992"/>
            <a:ext cx="4572508" cy="288032"/>
          </a:xfrm>
          <a:prstGeom prst="curvedConnector4">
            <a:avLst>
              <a:gd name="adj1" fmla="val 14886"/>
              <a:gd name="adj2" fmla="val 309912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15" idx="0"/>
          </p:cNvCxnSpPr>
          <p:nvPr/>
        </p:nvCxnSpPr>
        <p:spPr>
          <a:xfrm rot="10800000">
            <a:off x="4031940" y="3645024"/>
            <a:ext cx="2196244" cy="360040"/>
          </a:xfrm>
          <a:prstGeom prst="curvedConnector4">
            <a:avLst>
              <a:gd name="adj1" fmla="val 24590"/>
              <a:gd name="adj2" fmla="val 163493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 flipV="1">
            <a:off x="1187624" y="4725144"/>
            <a:ext cx="4896544" cy="1584176"/>
          </a:xfrm>
          <a:prstGeom prst="curvedConnector3">
            <a:avLst>
              <a:gd name="adj1" fmla="val -962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2.    (lambda (m) (m x y z)))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4.    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6.    (t (lambda (x y z) y)))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(first a1)</a:t>
            </a:r>
          </a:p>
          <a:p>
            <a:r>
              <a:rPr lang="en-CA" sz="1200" dirty="0" smtClean="0"/>
              <a:t>12. (define a3 (second a2))</a:t>
            </a:r>
          </a:p>
          <a:p>
            <a:r>
              <a:rPr lang="en-CA" sz="1200" dirty="0" smtClean="0"/>
              <a:t>13. (define a4 </a:t>
            </a:r>
            <a:r>
              <a:rPr lang="en-CA" sz="1200" dirty="0" smtClean="0">
                <a:solidFill>
                  <a:srgbClr val="FF0000"/>
                </a:solidFill>
              </a:rPr>
              <a:t>(triple a1 a2 a3)</a:t>
            </a:r>
            <a:r>
              <a:rPr lang="en-CA" sz="1200" dirty="0" smtClean="0"/>
              <a:t>)</a:t>
            </a:r>
            <a:endParaRPr lang="en-CA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3" y="116632"/>
            <a:ext cx="8715291" cy="650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23528" y="188640"/>
            <a:ext cx="8352929" cy="619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CA" dirty="0" smtClean="0">
                <a:solidFill>
                  <a:schemeClr val="tx1"/>
                </a:solidFill>
              </a:rPr>
              <a:t>=14</a:t>
            </a:r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404664"/>
          <a:ext cx="2903985" cy="2941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triple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smtClean="0"/>
                        <a:t>1)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(3)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second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(5)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third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(7)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a4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 flipH="1" flipV="1">
            <a:off x="1799692" y="296652"/>
            <a:ext cx="360040" cy="288032"/>
          </a:xfrm>
          <a:prstGeom prst="curvedConnector3">
            <a:avLst>
              <a:gd name="adj1" fmla="val 19144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1727684" y="368660"/>
            <a:ext cx="648072" cy="432048"/>
          </a:xfrm>
          <a:prstGeom prst="curvedConnector3">
            <a:avLst>
              <a:gd name="adj1" fmla="val 40769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619672" y="476672"/>
            <a:ext cx="1008112" cy="57606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1511660" y="584684"/>
            <a:ext cx="1368152" cy="72008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triple'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755576" y="4005064"/>
            <a:ext cx="194421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99592" y="4149080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47864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203848" y="4293096"/>
            <a:ext cx="2232248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19872" y="4437112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urved Connector 17"/>
          <p:cNvCxnSpPr>
            <a:endCxn id="12" idx="0"/>
          </p:cNvCxnSpPr>
          <p:nvPr/>
        </p:nvCxnSpPr>
        <p:spPr>
          <a:xfrm rot="16200000" flipH="1">
            <a:off x="737574" y="3014954"/>
            <a:ext cx="1944216" cy="36004"/>
          </a:xfrm>
          <a:prstGeom prst="curvedConnector3">
            <a:avLst>
              <a:gd name="adj1" fmla="val 81746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5" idx="0"/>
          </p:cNvCxnSpPr>
          <p:nvPr/>
        </p:nvCxnSpPr>
        <p:spPr>
          <a:xfrm>
            <a:off x="1907704" y="2420888"/>
            <a:ext cx="2412268" cy="1872208"/>
          </a:xfrm>
          <a:prstGeom prst="curvedConnector2">
            <a:avLst/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96136" y="4005064"/>
            <a:ext cx="2232248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0152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triple‘’’</a:t>
            </a:r>
            <a:endParaRPr lang="en-CA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868144" y="4127584"/>
          <a:ext cx="1584176" cy="110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504055"/>
                <a:gridCol w="648073"/>
              </a:tblGrid>
              <a:tr h="151904">
                <a:tc>
                  <a:txBody>
                    <a:bodyPr/>
                    <a:lstStyle/>
                    <a:p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  <a:endParaRPr lang="en-CA" dirty="0"/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lang="en-CA" dirty="0" smtClean="0"/>
                        <a:t>(2)</a:t>
                      </a:r>
                    </a:p>
                  </a:txBody>
                  <a:tcPr/>
                </a:tc>
              </a:tr>
              <a:tr h="367928">
                <a:tc>
                  <a:txBody>
                    <a:bodyPr/>
                    <a:lstStyle/>
                    <a:p>
                      <a:r>
                        <a:rPr lang="en-CA" dirty="0" smtClean="0"/>
                        <a:t>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Curved Connector 52"/>
          <p:cNvCxnSpPr>
            <a:endCxn id="12" idx="0"/>
          </p:cNvCxnSpPr>
          <p:nvPr/>
        </p:nvCxnSpPr>
        <p:spPr>
          <a:xfrm rot="10800000">
            <a:off x="1727684" y="4005064"/>
            <a:ext cx="4788532" cy="288032"/>
          </a:xfrm>
          <a:prstGeom prst="curvedConnector4">
            <a:avLst>
              <a:gd name="adj1" fmla="val 13594"/>
              <a:gd name="adj2" fmla="val 179366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15" idx="0"/>
          </p:cNvCxnSpPr>
          <p:nvPr/>
        </p:nvCxnSpPr>
        <p:spPr>
          <a:xfrm rot="10800000">
            <a:off x="4319972" y="4293096"/>
            <a:ext cx="2196244" cy="360040"/>
          </a:xfrm>
          <a:prstGeom prst="curvedConnector4">
            <a:avLst>
              <a:gd name="adj1" fmla="val 42632"/>
              <a:gd name="adj2" fmla="val 140212"/>
            </a:avLst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1"/>
          <p:cNvCxnSpPr>
            <a:endCxn id="49" idx="0"/>
          </p:cNvCxnSpPr>
          <p:nvPr/>
        </p:nvCxnSpPr>
        <p:spPr>
          <a:xfrm>
            <a:off x="1907704" y="3140968"/>
            <a:ext cx="5004556" cy="864096"/>
          </a:xfrm>
          <a:prstGeom prst="curvedConnector2">
            <a:avLst/>
          </a:prstGeom>
          <a:ln w="34925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188640"/>
            <a:ext cx="3168352" cy="2492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1</a:t>
            </a:r>
            <a:r>
              <a:rPr lang="en-CA" sz="1200" dirty="0" smtClean="0"/>
              <a:t>. (define (triple x y z)</a:t>
            </a:r>
          </a:p>
          <a:p>
            <a:r>
              <a:rPr lang="en-CA" sz="1200" dirty="0" smtClean="0"/>
              <a:t> 2.    (lambda (m) (m x y z))) </a:t>
            </a:r>
          </a:p>
          <a:p>
            <a:r>
              <a:rPr lang="en-CA" sz="1200" dirty="0" smtClean="0"/>
              <a:t> 3. (define (first t)</a:t>
            </a:r>
          </a:p>
          <a:p>
            <a:r>
              <a:rPr lang="en-CA" sz="1200" dirty="0" smtClean="0"/>
              <a:t> 4.    (t (lambda (x y z) x)))</a:t>
            </a:r>
          </a:p>
          <a:p>
            <a:r>
              <a:rPr lang="en-CA" sz="1200" dirty="0" smtClean="0"/>
              <a:t> 5. (define (second t)</a:t>
            </a:r>
          </a:p>
          <a:p>
            <a:r>
              <a:rPr lang="en-CA" sz="1200" dirty="0" smtClean="0"/>
              <a:t> 6.    (t (lambda (x y z) y)))</a:t>
            </a:r>
          </a:p>
          <a:p>
            <a:r>
              <a:rPr lang="en-CA" sz="1200" dirty="0" smtClean="0"/>
              <a:t> 7. (define (third t)</a:t>
            </a:r>
          </a:p>
          <a:p>
            <a:r>
              <a:rPr lang="en-CA" sz="1200" dirty="0" smtClean="0"/>
              <a:t> 8.    (t (lambda (x y z) z)))</a:t>
            </a:r>
          </a:p>
          <a:p>
            <a:r>
              <a:rPr lang="en-CA" sz="1200" dirty="0" smtClean="0"/>
              <a:t> 9. (define a1 (triple 1 2 3))</a:t>
            </a:r>
          </a:p>
          <a:p>
            <a:r>
              <a:rPr lang="en-CA" sz="1200" dirty="0" smtClean="0"/>
              <a:t>10. (define a2 (triple 4 5 6))</a:t>
            </a:r>
          </a:p>
          <a:p>
            <a:r>
              <a:rPr lang="en-CA" sz="1200" dirty="0" smtClean="0"/>
              <a:t>11. (first a1)</a:t>
            </a:r>
          </a:p>
          <a:p>
            <a:r>
              <a:rPr lang="en-CA" sz="1200" dirty="0" smtClean="0"/>
              <a:t>12. (define a3 (second a2))</a:t>
            </a:r>
          </a:p>
          <a:p>
            <a:r>
              <a:rPr lang="en-CA" sz="1200" dirty="0" smtClean="0"/>
              <a:t>13. (define a4 (triple a1 a2 a3))</a:t>
            </a:r>
            <a:endParaRPr lang="en-C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1500</Words>
  <Application>Microsoft Office PowerPoint</Application>
  <PresentationFormat>On-screen Show (4:3)</PresentationFormat>
  <Paragraphs>329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Draken</dc:creator>
  <cp:lastModifiedBy>Draken</cp:lastModifiedBy>
  <cp:revision>172</cp:revision>
  <dcterms:created xsi:type="dcterms:W3CDTF">2016-02-21T15:13:40Z</dcterms:created>
  <dcterms:modified xsi:type="dcterms:W3CDTF">2016-02-23T16:04:07Z</dcterms:modified>
</cp:coreProperties>
</file>