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57" r:id="rId3"/>
    <p:sldId id="269" r:id="rId4"/>
    <p:sldId id="270" r:id="rId5"/>
    <p:sldId id="271" r:id="rId6"/>
    <p:sldId id="272" r:id="rId7"/>
    <p:sldId id="273" r:id="rId8"/>
    <p:sldId id="274" r:id="rId9"/>
    <p:sldId id="275" r:id="rId10"/>
    <p:sldId id="276" r:id="rId11"/>
    <p:sldId id="277" r:id="rId12"/>
  </p:sldIdLst>
  <p:sldSz cx="9906000" cy="6858000" type="A4"/>
  <p:notesSz cx="6858000" cy="9144000"/>
  <p:embeddedFontLst>
    <p:embeddedFont>
      <p:font typeface="Arial Black" pitchFamily="34" charset="0"/>
      <p:bold r:id="rId14"/>
    </p:embeddedFont>
    <p:embeddedFont>
      <p:font typeface="Calibri" pitchFamily="34" charset="0"/>
      <p:regular r:id="rId15"/>
      <p:bold r:id="rId16"/>
      <p:italic r:id="rId17"/>
      <p:boldItalic r:id="rId18"/>
    </p:embeddedFont>
    <p:embeddedFont>
      <p:font typeface="Century Gothic"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6" roundtripDataSignature="AMtx7mja1iNMUlAlqX4iV31sKtFy/FYF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434" y="-348"/>
      </p:cViewPr>
      <p:guideLst>
        <p:guide orient="horz" pos="2160"/>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customschemas.google.com/relationships/presentationmetadata" Target="meta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20123501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2: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2: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15"/>
          <p:cNvSpPr txBox="1">
            <a:spLocks noGrp="1"/>
          </p:cNvSpPr>
          <p:nvPr>
            <p:ph type="ctrTitle"/>
          </p:nvPr>
        </p:nvSpPr>
        <p:spPr>
          <a:xfrm>
            <a:off x="555922" y="685800"/>
            <a:ext cx="6500813" cy="297180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5"/>
          <p:cNvSpPr txBox="1">
            <a:spLocks noGrp="1"/>
          </p:cNvSpPr>
          <p:nvPr>
            <p:ph type="subTitle" idx="1"/>
          </p:nvPr>
        </p:nvSpPr>
        <p:spPr>
          <a:xfrm>
            <a:off x="555922" y="3843868"/>
            <a:ext cx="5200650" cy="1947333"/>
          </a:xfrm>
          <a:prstGeom prst="rect">
            <a:avLst/>
          </a:prstGeom>
          <a:noFill/>
          <a:ln>
            <a:noFill/>
          </a:ln>
        </p:spPr>
        <p:txBody>
          <a:bodyPr spcFirstLastPara="1" wrap="square" lIns="91425" tIns="45700" rIns="91425" bIns="45700" anchor="t" anchorCtr="0">
            <a:normAutofit/>
          </a:bodyPr>
          <a:lstStyle>
            <a:lvl1pPr lvl="0" algn="l">
              <a:spcBef>
                <a:spcPts val="420"/>
              </a:spcBef>
              <a:spcAft>
                <a:spcPts val="0"/>
              </a:spcAft>
              <a:buSzPts val="1680"/>
              <a:buNone/>
              <a:defRPr sz="2100">
                <a:solidFill>
                  <a:srgbClr val="0F486F"/>
                </a:solidFill>
              </a:defRPr>
            </a:lvl1pPr>
            <a:lvl2pPr lvl="1" algn="ctr">
              <a:spcBef>
                <a:spcPts val="600"/>
              </a:spcBef>
              <a:spcAft>
                <a:spcPts val="0"/>
              </a:spcAft>
              <a:buSzPts val="1440"/>
              <a:buNone/>
              <a:defRPr>
                <a:solidFill>
                  <a:schemeClr val="lt1"/>
                </a:solidFill>
              </a:defRPr>
            </a:lvl2pPr>
            <a:lvl3pPr lvl="2" algn="ctr">
              <a:spcBef>
                <a:spcPts val="600"/>
              </a:spcBef>
              <a:spcAft>
                <a:spcPts val="0"/>
              </a:spcAft>
              <a:buSzPts val="1280"/>
              <a:buNone/>
              <a:defRPr>
                <a:solidFill>
                  <a:schemeClr val="lt1"/>
                </a:solidFill>
              </a:defRPr>
            </a:lvl3pPr>
            <a:lvl4pPr lvl="3" algn="ctr">
              <a:spcBef>
                <a:spcPts val="600"/>
              </a:spcBef>
              <a:spcAft>
                <a:spcPts val="0"/>
              </a:spcAft>
              <a:buSzPts val="1120"/>
              <a:buNone/>
              <a:defRPr>
                <a:solidFill>
                  <a:schemeClr val="lt1"/>
                </a:solidFill>
              </a:defRPr>
            </a:lvl4pPr>
            <a:lvl5pPr lvl="4" algn="ctr">
              <a:spcBef>
                <a:spcPts val="600"/>
              </a:spcBef>
              <a:spcAft>
                <a:spcPts val="0"/>
              </a:spcAft>
              <a:buSzPts val="1120"/>
              <a:buNone/>
              <a:defRPr>
                <a:solidFill>
                  <a:schemeClr val="lt1"/>
                </a:solidFill>
              </a:defRPr>
            </a:lvl5pPr>
            <a:lvl6pPr lvl="5" algn="ctr">
              <a:spcBef>
                <a:spcPts val="600"/>
              </a:spcBef>
              <a:spcAft>
                <a:spcPts val="0"/>
              </a:spcAft>
              <a:buSzPts val="1120"/>
              <a:buNone/>
              <a:defRPr>
                <a:solidFill>
                  <a:schemeClr val="lt1"/>
                </a:solidFill>
              </a:defRPr>
            </a:lvl6pPr>
            <a:lvl7pPr lvl="6" algn="ctr">
              <a:spcBef>
                <a:spcPts val="600"/>
              </a:spcBef>
              <a:spcAft>
                <a:spcPts val="0"/>
              </a:spcAft>
              <a:buSzPts val="1120"/>
              <a:buNone/>
              <a:defRPr>
                <a:solidFill>
                  <a:schemeClr val="lt1"/>
                </a:solidFill>
              </a:defRPr>
            </a:lvl7pPr>
            <a:lvl8pPr lvl="7" algn="ctr">
              <a:spcBef>
                <a:spcPts val="600"/>
              </a:spcBef>
              <a:spcAft>
                <a:spcPts val="0"/>
              </a:spcAft>
              <a:buSzPts val="1120"/>
              <a:buNone/>
              <a:defRPr>
                <a:solidFill>
                  <a:schemeClr val="lt1"/>
                </a:solidFill>
              </a:defRPr>
            </a:lvl8pPr>
            <a:lvl9pPr lvl="8" algn="ctr">
              <a:spcBef>
                <a:spcPts val="600"/>
              </a:spcBef>
              <a:spcAft>
                <a:spcPts val="600"/>
              </a:spcAft>
              <a:buSzPts val="1120"/>
              <a:buNone/>
              <a:defRPr>
                <a:solidFill>
                  <a:schemeClr val="lt1"/>
                </a:solidFill>
              </a:defRPr>
            </a:lvl9pPr>
          </a:lstStyle>
          <a:p>
            <a:endParaRPr/>
          </a:p>
        </p:txBody>
      </p:sp>
      <p:sp>
        <p:nvSpPr>
          <p:cNvPr id="20" name="Google Shape;20;p15"/>
          <p:cNvSpPr txBox="1">
            <a:spLocks noGrp="1"/>
          </p:cNvSpPr>
          <p:nvPr>
            <p:ph type="dt" idx="10"/>
          </p:nvPr>
        </p:nvSpPr>
        <p:spPr>
          <a:xfrm>
            <a:off x="8047335" y="6172201"/>
            <a:ext cx="1300163"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5"/>
          <p:cNvSpPr txBox="1">
            <a:spLocks noGrp="1"/>
          </p:cNvSpPr>
          <p:nvPr>
            <p:ph type="ftr" idx="11"/>
          </p:nvPr>
        </p:nvSpPr>
        <p:spPr>
          <a:xfrm>
            <a:off x="555922" y="6172201"/>
            <a:ext cx="6129338"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5"/>
          <p:cNvSpPr txBox="1">
            <a:spLocks noGrp="1"/>
          </p:cNvSpPr>
          <p:nvPr>
            <p:ph type="sldNum" idx="12"/>
          </p:nvPr>
        </p:nvSpPr>
        <p:spPr>
          <a:xfrm>
            <a:off x="8420100" y="5578476"/>
            <a:ext cx="928074"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3" name="Google Shape;23;p15"/>
          <p:cNvCxnSpPr/>
          <p:nvPr/>
        </p:nvCxnSpPr>
        <p:spPr>
          <a:xfrm flipH="1">
            <a:off x="6685260" y="8467"/>
            <a:ext cx="3095625" cy="3810000"/>
          </a:xfrm>
          <a:prstGeom prst="straightConnector1">
            <a:avLst/>
          </a:prstGeom>
          <a:noFill/>
          <a:ln w="12700" cap="flat" cmpd="sng">
            <a:solidFill>
              <a:schemeClr val="lt1"/>
            </a:solidFill>
            <a:prstDash val="solid"/>
            <a:round/>
            <a:headEnd type="none" w="sm" len="sm"/>
            <a:tailEnd type="none" w="sm" len="sm"/>
          </a:ln>
        </p:spPr>
      </p:cxnSp>
      <p:cxnSp>
        <p:nvCxnSpPr>
          <p:cNvPr id="24" name="Google Shape;24;p15"/>
          <p:cNvCxnSpPr/>
          <p:nvPr/>
        </p:nvCxnSpPr>
        <p:spPr>
          <a:xfrm flipH="1">
            <a:off x="4962889" y="91546"/>
            <a:ext cx="4940532" cy="6080655"/>
          </a:xfrm>
          <a:prstGeom prst="straightConnector1">
            <a:avLst/>
          </a:prstGeom>
          <a:noFill/>
          <a:ln w="12700" cap="flat" cmpd="sng">
            <a:solidFill>
              <a:schemeClr val="lt1"/>
            </a:solidFill>
            <a:prstDash val="solid"/>
            <a:round/>
            <a:headEnd type="none" w="sm" len="sm"/>
            <a:tailEnd type="none" w="sm" len="sm"/>
          </a:ln>
        </p:spPr>
      </p:cxnSp>
      <p:cxnSp>
        <p:nvCxnSpPr>
          <p:cNvPr id="25" name="Google Shape;25;p15"/>
          <p:cNvCxnSpPr/>
          <p:nvPr/>
        </p:nvCxnSpPr>
        <p:spPr>
          <a:xfrm flipH="1">
            <a:off x="5879108" y="228600"/>
            <a:ext cx="4024313" cy="4953000"/>
          </a:xfrm>
          <a:prstGeom prst="straightConnector1">
            <a:avLst/>
          </a:prstGeom>
          <a:noFill/>
          <a:ln w="12700" cap="flat" cmpd="sng">
            <a:solidFill>
              <a:schemeClr val="lt1"/>
            </a:solidFill>
            <a:prstDash val="solid"/>
            <a:round/>
            <a:headEnd type="none" w="sm" len="sm"/>
            <a:tailEnd type="none" w="sm" len="sm"/>
          </a:ln>
        </p:spPr>
      </p:cxnSp>
      <p:cxnSp>
        <p:nvCxnSpPr>
          <p:cNvPr id="26" name="Google Shape;26;p15"/>
          <p:cNvCxnSpPr/>
          <p:nvPr/>
        </p:nvCxnSpPr>
        <p:spPr>
          <a:xfrm flipH="1">
            <a:off x="5960368" y="32279"/>
            <a:ext cx="3943054" cy="4852989"/>
          </a:xfrm>
          <a:prstGeom prst="straightConnector1">
            <a:avLst/>
          </a:prstGeom>
          <a:noFill/>
          <a:ln w="31750" cap="flat" cmpd="sng">
            <a:solidFill>
              <a:schemeClr val="lt1"/>
            </a:solidFill>
            <a:prstDash val="solid"/>
            <a:round/>
            <a:headEnd type="none" w="sm" len="sm"/>
            <a:tailEnd type="none" w="sm" len="sm"/>
          </a:ln>
        </p:spPr>
      </p:cxnSp>
      <p:cxnSp>
        <p:nvCxnSpPr>
          <p:cNvPr id="27" name="Google Shape;27;p15"/>
          <p:cNvCxnSpPr/>
          <p:nvPr/>
        </p:nvCxnSpPr>
        <p:spPr>
          <a:xfrm flipH="1">
            <a:off x="6374409" y="609602"/>
            <a:ext cx="3529012" cy="4343399"/>
          </a:xfrm>
          <a:prstGeom prst="straightConnector1">
            <a:avLst/>
          </a:prstGeom>
          <a:noFill/>
          <a:ln w="31750" cap="flat" cmpd="sng">
            <a:solidFill>
              <a:schemeClr val="l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9"/>
        <p:cNvGrpSpPr/>
        <p:nvPr/>
      </p:nvGrpSpPr>
      <p:grpSpPr>
        <a:xfrm>
          <a:off x="0" y="0"/>
          <a:ext cx="0" cy="0"/>
          <a:chOff x="0" y="0"/>
          <a:chExt cx="0" cy="0"/>
        </a:xfrm>
      </p:grpSpPr>
      <p:sp>
        <p:nvSpPr>
          <p:cNvPr id="80" name="Google Shape;80;p24"/>
          <p:cNvSpPr txBox="1">
            <a:spLocks noGrp="1"/>
          </p:cNvSpPr>
          <p:nvPr>
            <p:ph type="title"/>
          </p:nvPr>
        </p:nvSpPr>
        <p:spPr>
          <a:xfrm>
            <a:off x="555922" y="4487333"/>
            <a:ext cx="69342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4"/>
          <p:cNvSpPr>
            <a:spLocks noGrp="1"/>
          </p:cNvSpPr>
          <p:nvPr>
            <p:ph type="pic" idx="2"/>
          </p:nvPr>
        </p:nvSpPr>
        <p:spPr>
          <a:xfrm>
            <a:off x="557212" y="533400"/>
            <a:ext cx="8790285" cy="31242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82" name="Google Shape;82;p24"/>
          <p:cNvSpPr txBox="1">
            <a:spLocks noGrp="1"/>
          </p:cNvSpPr>
          <p:nvPr>
            <p:ph type="body" idx="1"/>
          </p:nvPr>
        </p:nvSpPr>
        <p:spPr>
          <a:xfrm>
            <a:off x="742951" y="3843867"/>
            <a:ext cx="6747171" cy="457200"/>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Font typeface="Century Gothic"/>
              <a:buNone/>
              <a:defRPr sz="1600"/>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83" name="Google Shape;83;p24"/>
          <p:cNvSpPr txBox="1">
            <a:spLocks noGrp="1"/>
          </p:cNvSpPr>
          <p:nvPr>
            <p:ph type="dt" idx="10"/>
          </p:nvPr>
        </p:nvSpPr>
        <p:spPr>
          <a:xfrm>
            <a:off x="8047335" y="6172201"/>
            <a:ext cx="1300163"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4"/>
          <p:cNvSpPr txBox="1">
            <a:spLocks noGrp="1"/>
          </p:cNvSpPr>
          <p:nvPr>
            <p:ph type="ftr" idx="11"/>
          </p:nvPr>
        </p:nvSpPr>
        <p:spPr>
          <a:xfrm>
            <a:off x="555922" y="6172201"/>
            <a:ext cx="6129338"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4"/>
          <p:cNvSpPr txBox="1">
            <a:spLocks noGrp="1"/>
          </p:cNvSpPr>
          <p:nvPr>
            <p:ph type="sldNum" idx="12"/>
          </p:nvPr>
        </p:nvSpPr>
        <p:spPr>
          <a:xfrm>
            <a:off x="8420100" y="5578476"/>
            <a:ext cx="928074"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6"/>
        <p:cNvGrpSpPr/>
        <p:nvPr/>
      </p:nvGrpSpPr>
      <p:grpSpPr>
        <a:xfrm>
          <a:off x="0" y="0"/>
          <a:ext cx="0" cy="0"/>
          <a:chOff x="0" y="0"/>
          <a:chExt cx="0" cy="0"/>
        </a:xfrm>
      </p:grpSpPr>
      <p:sp>
        <p:nvSpPr>
          <p:cNvPr id="87" name="Google Shape;87;p25"/>
          <p:cNvSpPr txBox="1">
            <a:spLocks noGrp="1"/>
          </p:cNvSpPr>
          <p:nvPr>
            <p:ph type="title"/>
          </p:nvPr>
        </p:nvSpPr>
        <p:spPr>
          <a:xfrm>
            <a:off x="555923" y="685800"/>
            <a:ext cx="817245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5"/>
          <p:cNvSpPr txBox="1">
            <a:spLocks noGrp="1"/>
          </p:cNvSpPr>
          <p:nvPr>
            <p:ph type="body" idx="1"/>
          </p:nvPr>
        </p:nvSpPr>
        <p:spPr>
          <a:xfrm>
            <a:off x="555922" y="4114800"/>
            <a:ext cx="6935490" cy="18796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89" name="Google Shape;89;p25"/>
          <p:cNvSpPr txBox="1">
            <a:spLocks noGrp="1"/>
          </p:cNvSpPr>
          <p:nvPr>
            <p:ph type="dt" idx="10"/>
          </p:nvPr>
        </p:nvSpPr>
        <p:spPr>
          <a:xfrm>
            <a:off x="8047335" y="6172201"/>
            <a:ext cx="1300163"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5"/>
          <p:cNvSpPr txBox="1">
            <a:spLocks noGrp="1"/>
          </p:cNvSpPr>
          <p:nvPr>
            <p:ph type="ftr" idx="11"/>
          </p:nvPr>
        </p:nvSpPr>
        <p:spPr>
          <a:xfrm>
            <a:off x="555922" y="6172201"/>
            <a:ext cx="6129338"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5"/>
          <p:cNvSpPr txBox="1">
            <a:spLocks noGrp="1"/>
          </p:cNvSpPr>
          <p:nvPr>
            <p:ph type="sldNum" idx="12"/>
          </p:nvPr>
        </p:nvSpPr>
        <p:spPr>
          <a:xfrm>
            <a:off x="8420100" y="5578476"/>
            <a:ext cx="928074"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2"/>
        <p:cNvGrpSpPr/>
        <p:nvPr/>
      </p:nvGrpSpPr>
      <p:grpSpPr>
        <a:xfrm>
          <a:off x="0" y="0"/>
          <a:ext cx="0" cy="0"/>
          <a:chOff x="0" y="0"/>
          <a:chExt cx="0" cy="0"/>
        </a:xfrm>
      </p:grpSpPr>
      <p:sp>
        <p:nvSpPr>
          <p:cNvPr id="93" name="Google Shape;93;p26"/>
          <p:cNvSpPr txBox="1">
            <a:spLocks noGrp="1"/>
          </p:cNvSpPr>
          <p:nvPr>
            <p:ph type="title"/>
          </p:nvPr>
        </p:nvSpPr>
        <p:spPr>
          <a:xfrm>
            <a:off x="927397" y="685800"/>
            <a:ext cx="7429501"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6"/>
          <p:cNvSpPr txBox="1">
            <a:spLocks noGrp="1"/>
          </p:cNvSpPr>
          <p:nvPr>
            <p:ph type="body" idx="1"/>
          </p:nvPr>
        </p:nvSpPr>
        <p:spPr>
          <a:xfrm>
            <a:off x="1175047" y="3429000"/>
            <a:ext cx="6934200" cy="3810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Font typeface="Century Gothic"/>
              <a:buNone/>
              <a:defRPr/>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95" name="Google Shape;95;p26"/>
          <p:cNvSpPr txBox="1">
            <a:spLocks noGrp="1"/>
          </p:cNvSpPr>
          <p:nvPr>
            <p:ph type="body" idx="2"/>
          </p:nvPr>
        </p:nvSpPr>
        <p:spPr>
          <a:xfrm>
            <a:off x="555923" y="4301068"/>
            <a:ext cx="6934200" cy="1684865"/>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96" name="Google Shape;96;p26"/>
          <p:cNvSpPr txBox="1">
            <a:spLocks noGrp="1"/>
          </p:cNvSpPr>
          <p:nvPr>
            <p:ph type="dt" idx="10"/>
          </p:nvPr>
        </p:nvSpPr>
        <p:spPr>
          <a:xfrm>
            <a:off x="8047335" y="6172201"/>
            <a:ext cx="1300163"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6"/>
          <p:cNvSpPr txBox="1">
            <a:spLocks noGrp="1"/>
          </p:cNvSpPr>
          <p:nvPr>
            <p:ph type="ftr" idx="11"/>
          </p:nvPr>
        </p:nvSpPr>
        <p:spPr>
          <a:xfrm>
            <a:off x="555922" y="6172201"/>
            <a:ext cx="6129338"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6"/>
          <p:cNvSpPr txBox="1">
            <a:spLocks noGrp="1"/>
          </p:cNvSpPr>
          <p:nvPr>
            <p:ph type="sldNum" idx="12"/>
          </p:nvPr>
        </p:nvSpPr>
        <p:spPr>
          <a:xfrm>
            <a:off x="8420100" y="5578476"/>
            <a:ext cx="928074"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9" name="Google Shape;99;p26"/>
          <p:cNvSpPr txBox="1"/>
          <p:nvPr/>
        </p:nvSpPr>
        <p:spPr>
          <a:xfrm>
            <a:off x="432097" y="812222"/>
            <a:ext cx="4953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00" name="Google Shape;100;p26"/>
          <p:cNvSpPr txBox="1"/>
          <p:nvPr/>
        </p:nvSpPr>
        <p:spPr>
          <a:xfrm>
            <a:off x="8356897" y="2768601"/>
            <a:ext cx="4953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1"/>
        <p:cNvGrpSpPr/>
        <p:nvPr/>
      </p:nvGrpSpPr>
      <p:grpSpPr>
        <a:xfrm>
          <a:off x="0" y="0"/>
          <a:ext cx="0" cy="0"/>
          <a:chOff x="0" y="0"/>
          <a:chExt cx="0" cy="0"/>
        </a:xfrm>
      </p:grpSpPr>
      <p:sp>
        <p:nvSpPr>
          <p:cNvPr id="102" name="Google Shape;102;p27"/>
          <p:cNvSpPr txBox="1">
            <a:spLocks noGrp="1"/>
          </p:cNvSpPr>
          <p:nvPr>
            <p:ph type="title"/>
          </p:nvPr>
        </p:nvSpPr>
        <p:spPr>
          <a:xfrm>
            <a:off x="555922" y="3429000"/>
            <a:ext cx="6934200" cy="16974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7"/>
          <p:cNvSpPr txBox="1">
            <a:spLocks noGrp="1"/>
          </p:cNvSpPr>
          <p:nvPr>
            <p:ph type="body" idx="1"/>
          </p:nvPr>
        </p:nvSpPr>
        <p:spPr>
          <a:xfrm>
            <a:off x="555921" y="5132981"/>
            <a:ext cx="6935492"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04" name="Google Shape;104;p27"/>
          <p:cNvSpPr txBox="1">
            <a:spLocks noGrp="1"/>
          </p:cNvSpPr>
          <p:nvPr>
            <p:ph type="dt" idx="10"/>
          </p:nvPr>
        </p:nvSpPr>
        <p:spPr>
          <a:xfrm>
            <a:off x="8047335" y="6172201"/>
            <a:ext cx="1300163"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7"/>
          <p:cNvSpPr txBox="1">
            <a:spLocks noGrp="1"/>
          </p:cNvSpPr>
          <p:nvPr>
            <p:ph type="ftr" idx="11"/>
          </p:nvPr>
        </p:nvSpPr>
        <p:spPr>
          <a:xfrm>
            <a:off x="555922" y="6172201"/>
            <a:ext cx="6129338"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7"/>
          <p:cNvSpPr txBox="1">
            <a:spLocks noGrp="1"/>
          </p:cNvSpPr>
          <p:nvPr>
            <p:ph type="sldNum" idx="12"/>
          </p:nvPr>
        </p:nvSpPr>
        <p:spPr>
          <a:xfrm>
            <a:off x="8420100" y="5578476"/>
            <a:ext cx="928074"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07"/>
        <p:cNvGrpSpPr/>
        <p:nvPr/>
      </p:nvGrpSpPr>
      <p:grpSpPr>
        <a:xfrm>
          <a:off x="0" y="0"/>
          <a:ext cx="0" cy="0"/>
          <a:chOff x="0" y="0"/>
          <a:chExt cx="0" cy="0"/>
        </a:xfrm>
      </p:grpSpPr>
      <p:sp>
        <p:nvSpPr>
          <p:cNvPr id="108" name="Google Shape;108;p28"/>
          <p:cNvSpPr txBox="1">
            <a:spLocks noGrp="1"/>
          </p:cNvSpPr>
          <p:nvPr>
            <p:ph type="title"/>
          </p:nvPr>
        </p:nvSpPr>
        <p:spPr>
          <a:xfrm>
            <a:off x="927398" y="685800"/>
            <a:ext cx="74295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8"/>
          <p:cNvSpPr txBox="1">
            <a:spLocks noGrp="1"/>
          </p:cNvSpPr>
          <p:nvPr>
            <p:ph type="body" idx="1"/>
          </p:nvPr>
        </p:nvSpPr>
        <p:spPr>
          <a:xfrm>
            <a:off x="555923" y="3928534"/>
            <a:ext cx="6934201" cy="1049866"/>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0" name="Google Shape;110;p28"/>
          <p:cNvSpPr txBox="1">
            <a:spLocks noGrp="1"/>
          </p:cNvSpPr>
          <p:nvPr>
            <p:ph type="body" idx="2"/>
          </p:nvPr>
        </p:nvSpPr>
        <p:spPr>
          <a:xfrm>
            <a:off x="555922" y="4978400"/>
            <a:ext cx="6934201" cy="10160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11" name="Google Shape;111;p28"/>
          <p:cNvSpPr txBox="1">
            <a:spLocks noGrp="1"/>
          </p:cNvSpPr>
          <p:nvPr>
            <p:ph type="dt" idx="10"/>
          </p:nvPr>
        </p:nvSpPr>
        <p:spPr>
          <a:xfrm>
            <a:off x="8047335" y="6172201"/>
            <a:ext cx="1300163"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8"/>
          <p:cNvSpPr txBox="1">
            <a:spLocks noGrp="1"/>
          </p:cNvSpPr>
          <p:nvPr>
            <p:ph type="ftr" idx="11"/>
          </p:nvPr>
        </p:nvSpPr>
        <p:spPr>
          <a:xfrm>
            <a:off x="555922" y="6172201"/>
            <a:ext cx="6129338"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8"/>
          <p:cNvSpPr txBox="1">
            <a:spLocks noGrp="1"/>
          </p:cNvSpPr>
          <p:nvPr>
            <p:ph type="sldNum" idx="12"/>
          </p:nvPr>
        </p:nvSpPr>
        <p:spPr>
          <a:xfrm>
            <a:off x="8420100" y="5578476"/>
            <a:ext cx="928074"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4" name="Google Shape;114;p28"/>
          <p:cNvSpPr txBox="1"/>
          <p:nvPr/>
        </p:nvSpPr>
        <p:spPr>
          <a:xfrm>
            <a:off x="432097" y="812222"/>
            <a:ext cx="4953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15" name="Google Shape;115;p28"/>
          <p:cNvSpPr txBox="1"/>
          <p:nvPr/>
        </p:nvSpPr>
        <p:spPr>
          <a:xfrm>
            <a:off x="8356897" y="2768601"/>
            <a:ext cx="4953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16"/>
        <p:cNvGrpSpPr/>
        <p:nvPr/>
      </p:nvGrpSpPr>
      <p:grpSpPr>
        <a:xfrm>
          <a:off x="0" y="0"/>
          <a:ext cx="0" cy="0"/>
          <a:chOff x="0" y="0"/>
          <a:chExt cx="0" cy="0"/>
        </a:xfrm>
      </p:grpSpPr>
      <p:sp>
        <p:nvSpPr>
          <p:cNvPr id="117" name="Google Shape;117;p29"/>
          <p:cNvSpPr txBox="1">
            <a:spLocks noGrp="1"/>
          </p:cNvSpPr>
          <p:nvPr>
            <p:ph type="title"/>
          </p:nvPr>
        </p:nvSpPr>
        <p:spPr>
          <a:xfrm>
            <a:off x="555923" y="685800"/>
            <a:ext cx="817245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9"/>
          <p:cNvSpPr txBox="1">
            <a:spLocks noGrp="1"/>
          </p:cNvSpPr>
          <p:nvPr>
            <p:ph type="body" idx="1"/>
          </p:nvPr>
        </p:nvSpPr>
        <p:spPr>
          <a:xfrm>
            <a:off x="555922" y="3928534"/>
            <a:ext cx="6934200" cy="838200"/>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9" name="Google Shape;119;p29"/>
          <p:cNvSpPr txBox="1">
            <a:spLocks noGrp="1"/>
          </p:cNvSpPr>
          <p:nvPr>
            <p:ph type="body" idx="2"/>
          </p:nvPr>
        </p:nvSpPr>
        <p:spPr>
          <a:xfrm>
            <a:off x="555922" y="4766733"/>
            <a:ext cx="6934201" cy="1227667"/>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20" name="Google Shape;120;p29"/>
          <p:cNvSpPr txBox="1">
            <a:spLocks noGrp="1"/>
          </p:cNvSpPr>
          <p:nvPr>
            <p:ph type="dt" idx="10"/>
          </p:nvPr>
        </p:nvSpPr>
        <p:spPr>
          <a:xfrm>
            <a:off x="8047335" y="6172201"/>
            <a:ext cx="1300163"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9"/>
          <p:cNvSpPr txBox="1">
            <a:spLocks noGrp="1"/>
          </p:cNvSpPr>
          <p:nvPr>
            <p:ph type="ftr" idx="11"/>
          </p:nvPr>
        </p:nvSpPr>
        <p:spPr>
          <a:xfrm>
            <a:off x="555922" y="6172201"/>
            <a:ext cx="6129338"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29"/>
          <p:cNvSpPr txBox="1">
            <a:spLocks noGrp="1"/>
          </p:cNvSpPr>
          <p:nvPr>
            <p:ph type="sldNum" idx="12"/>
          </p:nvPr>
        </p:nvSpPr>
        <p:spPr>
          <a:xfrm>
            <a:off x="8420100" y="5578476"/>
            <a:ext cx="928074"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3"/>
        <p:cNvGrpSpPr/>
        <p:nvPr/>
      </p:nvGrpSpPr>
      <p:grpSpPr>
        <a:xfrm>
          <a:off x="0" y="0"/>
          <a:ext cx="0" cy="0"/>
          <a:chOff x="0" y="0"/>
          <a:chExt cx="0" cy="0"/>
        </a:xfrm>
      </p:grpSpPr>
      <p:sp>
        <p:nvSpPr>
          <p:cNvPr id="124" name="Google Shape;124;p30"/>
          <p:cNvSpPr txBox="1">
            <a:spLocks noGrp="1"/>
          </p:cNvSpPr>
          <p:nvPr>
            <p:ph type="title"/>
          </p:nvPr>
        </p:nvSpPr>
        <p:spPr>
          <a:xfrm>
            <a:off x="555922" y="4487333"/>
            <a:ext cx="69342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30"/>
          <p:cNvSpPr txBox="1">
            <a:spLocks noGrp="1"/>
          </p:cNvSpPr>
          <p:nvPr>
            <p:ph type="body" idx="1"/>
          </p:nvPr>
        </p:nvSpPr>
        <p:spPr>
          <a:xfrm rot="5400000">
            <a:off x="2215389" y="-973667"/>
            <a:ext cx="3615267" cy="69342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26" name="Google Shape;126;p30"/>
          <p:cNvSpPr txBox="1">
            <a:spLocks noGrp="1"/>
          </p:cNvSpPr>
          <p:nvPr>
            <p:ph type="dt" idx="10"/>
          </p:nvPr>
        </p:nvSpPr>
        <p:spPr>
          <a:xfrm>
            <a:off x="8047335" y="6172201"/>
            <a:ext cx="1300163"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30"/>
          <p:cNvSpPr txBox="1">
            <a:spLocks noGrp="1"/>
          </p:cNvSpPr>
          <p:nvPr>
            <p:ph type="ftr" idx="11"/>
          </p:nvPr>
        </p:nvSpPr>
        <p:spPr>
          <a:xfrm>
            <a:off x="555922" y="6172201"/>
            <a:ext cx="6129338"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30"/>
          <p:cNvSpPr txBox="1">
            <a:spLocks noGrp="1"/>
          </p:cNvSpPr>
          <p:nvPr>
            <p:ph type="sldNum" idx="12"/>
          </p:nvPr>
        </p:nvSpPr>
        <p:spPr>
          <a:xfrm>
            <a:off x="8420100" y="5578476"/>
            <a:ext cx="928074"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9"/>
        <p:cNvGrpSpPr/>
        <p:nvPr/>
      </p:nvGrpSpPr>
      <p:grpSpPr>
        <a:xfrm>
          <a:off x="0" y="0"/>
          <a:ext cx="0" cy="0"/>
          <a:chOff x="0" y="0"/>
          <a:chExt cx="0" cy="0"/>
        </a:xfrm>
      </p:grpSpPr>
      <p:sp>
        <p:nvSpPr>
          <p:cNvPr id="130" name="Google Shape;130;p31"/>
          <p:cNvSpPr txBox="1">
            <a:spLocks noGrp="1"/>
          </p:cNvSpPr>
          <p:nvPr>
            <p:ph type="title"/>
          </p:nvPr>
        </p:nvSpPr>
        <p:spPr>
          <a:xfrm rot="5400000">
            <a:off x="5606554" y="2135981"/>
            <a:ext cx="4572000" cy="1671638"/>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31"/>
          <p:cNvSpPr txBox="1">
            <a:spLocks noGrp="1"/>
          </p:cNvSpPr>
          <p:nvPr>
            <p:ph type="body" idx="1"/>
          </p:nvPr>
        </p:nvSpPr>
        <p:spPr>
          <a:xfrm rot="5400000">
            <a:off x="1081088" y="161925"/>
            <a:ext cx="5308600" cy="635635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32" name="Google Shape;132;p31"/>
          <p:cNvSpPr txBox="1">
            <a:spLocks noGrp="1"/>
          </p:cNvSpPr>
          <p:nvPr>
            <p:ph type="dt" idx="10"/>
          </p:nvPr>
        </p:nvSpPr>
        <p:spPr>
          <a:xfrm>
            <a:off x="8047335" y="6172201"/>
            <a:ext cx="1300163"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31"/>
          <p:cNvSpPr txBox="1">
            <a:spLocks noGrp="1"/>
          </p:cNvSpPr>
          <p:nvPr>
            <p:ph type="ftr" idx="11"/>
          </p:nvPr>
        </p:nvSpPr>
        <p:spPr>
          <a:xfrm>
            <a:off x="555922" y="6172201"/>
            <a:ext cx="6129338"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31"/>
          <p:cNvSpPr txBox="1">
            <a:spLocks noGrp="1"/>
          </p:cNvSpPr>
          <p:nvPr>
            <p:ph type="sldNum" idx="12"/>
          </p:nvPr>
        </p:nvSpPr>
        <p:spPr>
          <a:xfrm>
            <a:off x="8420100" y="5578476"/>
            <a:ext cx="928074"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16"/>
          <p:cNvSpPr txBox="1">
            <a:spLocks noGrp="1"/>
          </p:cNvSpPr>
          <p:nvPr>
            <p:ph type="title"/>
          </p:nvPr>
        </p:nvSpPr>
        <p:spPr>
          <a:xfrm>
            <a:off x="555922" y="4487333"/>
            <a:ext cx="69342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6"/>
          <p:cNvSpPr txBox="1">
            <a:spLocks noGrp="1"/>
          </p:cNvSpPr>
          <p:nvPr>
            <p:ph type="body" idx="1"/>
          </p:nvPr>
        </p:nvSpPr>
        <p:spPr>
          <a:xfrm>
            <a:off x="555922" y="685801"/>
            <a:ext cx="6934200"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31" name="Google Shape;31;p16"/>
          <p:cNvSpPr txBox="1">
            <a:spLocks noGrp="1"/>
          </p:cNvSpPr>
          <p:nvPr>
            <p:ph type="dt" idx="10"/>
          </p:nvPr>
        </p:nvSpPr>
        <p:spPr>
          <a:xfrm>
            <a:off x="8047335" y="6172201"/>
            <a:ext cx="1300163"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6"/>
          <p:cNvSpPr txBox="1">
            <a:spLocks noGrp="1"/>
          </p:cNvSpPr>
          <p:nvPr>
            <p:ph type="ftr" idx="11"/>
          </p:nvPr>
        </p:nvSpPr>
        <p:spPr>
          <a:xfrm>
            <a:off x="555922" y="6172201"/>
            <a:ext cx="6129338"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6"/>
          <p:cNvSpPr txBox="1">
            <a:spLocks noGrp="1"/>
          </p:cNvSpPr>
          <p:nvPr>
            <p:ph type="sldNum" idx="12"/>
          </p:nvPr>
        </p:nvSpPr>
        <p:spPr>
          <a:xfrm>
            <a:off x="8420100" y="5578476"/>
            <a:ext cx="928074"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17"/>
          <p:cNvSpPr txBox="1">
            <a:spLocks noGrp="1"/>
          </p:cNvSpPr>
          <p:nvPr>
            <p:ph type="title"/>
          </p:nvPr>
        </p:nvSpPr>
        <p:spPr>
          <a:xfrm>
            <a:off x="555922" y="2006600"/>
            <a:ext cx="6934201" cy="228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Century Gothic"/>
              <a:buNone/>
              <a:defRPr sz="36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7"/>
          <p:cNvSpPr txBox="1">
            <a:spLocks noGrp="1"/>
          </p:cNvSpPr>
          <p:nvPr>
            <p:ph type="body" idx="1"/>
          </p:nvPr>
        </p:nvSpPr>
        <p:spPr>
          <a:xfrm>
            <a:off x="555923" y="4495800"/>
            <a:ext cx="6934200" cy="14986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37" name="Google Shape;37;p17"/>
          <p:cNvSpPr txBox="1">
            <a:spLocks noGrp="1"/>
          </p:cNvSpPr>
          <p:nvPr>
            <p:ph type="dt" idx="10"/>
          </p:nvPr>
        </p:nvSpPr>
        <p:spPr>
          <a:xfrm>
            <a:off x="8047335" y="6172201"/>
            <a:ext cx="1300163"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7"/>
          <p:cNvSpPr txBox="1">
            <a:spLocks noGrp="1"/>
          </p:cNvSpPr>
          <p:nvPr>
            <p:ph type="ftr" idx="11"/>
          </p:nvPr>
        </p:nvSpPr>
        <p:spPr>
          <a:xfrm>
            <a:off x="555922" y="6172201"/>
            <a:ext cx="6129338"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7"/>
          <p:cNvSpPr txBox="1">
            <a:spLocks noGrp="1"/>
          </p:cNvSpPr>
          <p:nvPr>
            <p:ph type="sldNum" idx="12"/>
          </p:nvPr>
        </p:nvSpPr>
        <p:spPr>
          <a:xfrm>
            <a:off x="8420100" y="5578476"/>
            <a:ext cx="928074"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18"/>
          <p:cNvSpPr txBox="1">
            <a:spLocks noGrp="1"/>
          </p:cNvSpPr>
          <p:nvPr>
            <p:ph type="title"/>
          </p:nvPr>
        </p:nvSpPr>
        <p:spPr>
          <a:xfrm>
            <a:off x="555922" y="4487333"/>
            <a:ext cx="69342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8"/>
          <p:cNvSpPr txBox="1">
            <a:spLocks noGrp="1"/>
          </p:cNvSpPr>
          <p:nvPr>
            <p:ph type="body" idx="1"/>
          </p:nvPr>
        </p:nvSpPr>
        <p:spPr>
          <a:xfrm>
            <a:off x="555922" y="685801"/>
            <a:ext cx="4011845"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3" name="Google Shape;43;p18"/>
          <p:cNvSpPr txBox="1">
            <a:spLocks noGrp="1"/>
          </p:cNvSpPr>
          <p:nvPr>
            <p:ph type="body" idx="2"/>
          </p:nvPr>
        </p:nvSpPr>
        <p:spPr>
          <a:xfrm>
            <a:off x="4719109" y="685801"/>
            <a:ext cx="4009264" cy="3615266"/>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4" name="Google Shape;44;p18"/>
          <p:cNvSpPr txBox="1">
            <a:spLocks noGrp="1"/>
          </p:cNvSpPr>
          <p:nvPr>
            <p:ph type="dt" idx="10"/>
          </p:nvPr>
        </p:nvSpPr>
        <p:spPr>
          <a:xfrm>
            <a:off x="8047335" y="6172201"/>
            <a:ext cx="1300163"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8"/>
          <p:cNvSpPr txBox="1">
            <a:spLocks noGrp="1"/>
          </p:cNvSpPr>
          <p:nvPr>
            <p:ph type="ftr" idx="11"/>
          </p:nvPr>
        </p:nvSpPr>
        <p:spPr>
          <a:xfrm>
            <a:off x="555922" y="6172201"/>
            <a:ext cx="6129338"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8"/>
          <p:cNvSpPr txBox="1">
            <a:spLocks noGrp="1"/>
          </p:cNvSpPr>
          <p:nvPr>
            <p:ph type="sldNum" idx="12"/>
          </p:nvPr>
        </p:nvSpPr>
        <p:spPr>
          <a:xfrm>
            <a:off x="8420100" y="5578476"/>
            <a:ext cx="928074"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19"/>
          <p:cNvSpPr txBox="1">
            <a:spLocks noGrp="1"/>
          </p:cNvSpPr>
          <p:nvPr>
            <p:ph type="title"/>
          </p:nvPr>
        </p:nvSpPr>
        <p:spPr>
          <a:xfrm>
            <a:off x="555922" y="4487333"/>
            <a:ext cx="69342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9"/>
          <p:cNvSpPr txBox="1">
            <a:spLocks noGrp="1"/>
          </p:cNvSpPr>
          <p:nvPr>
            <p:ph type="body" idx="1"/>
          </p:nvPr>
        </p:nvSpPr>
        <p:spPr>
          <a:xfrm>
            <a:off x="789815" y="685800"/>
            <a:ext cx="3777952"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0" name="Google Shape;50;p19"/>
          <p:cNvSpPr txBox="1">
            <a:spLocks noGrp="1"/>
          </p:cNvSpPr>
          <p:nvPr>
            <p:ph type="body" idx="2"/>
          </p:nvPr>
        </p:nvSpPr>
        <p:spPr>
          <a:xfrm>
            <a:off x="555922" y="1270529"/>
            <a:ext cx="4011845"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1" name="Google Shape;51;p19"/>
          <p:cNvSpPr txBox="1">
            <a:spLocks noGrp="1"/>
          </p:cNvSpPr>
          <p:nvPr>
            <p:ph type="body" idx="3"/>
          </p:nvPr>
        </p:nvSpPr>
        <p:spPr>
          <a:xfrm>
            <a:off x="4939241" y="685800"/>
            <a:ext cx="3790421"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2" name="Google Shape;52;p19"/>
          <p:cNvSpPr txBox="1">
            <a:spLocks noGrp="1"/>
          </p:cNvSpPr>
          <p:nvPr>
            <p:ph type="body" idx="4"/>
          </p:nvPr>
        </p:nvSpPr>
        <p:spPr>
          <a:xfrm>
            <a:off x="4717818" y="1262062"/>
            <a:ext cx="4004965"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3" name="Google Shape;53;p19"/>
          <p:cNvSpPr txBox="1">
            <a:spLocks noGrp="1"/>
          </p:cNvSpPr>
          <p:nvPr>
            <p:ph type="dt" idx="10"/>
          </p:nvPr>
        </p:nvSpPr>
        <p:spPr>
          <a:xfrm>
            <a:off x="8047335" y="6172201"/>
            <a:ext cx="1300163"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9"/>
          <p:cNvSpPr txBox="1">
            <a:spLocks noGrp="1"/>
          </p:cNvSpPr>
          <p:nvPr>
            <p:ph type="ftr" idx="11"/>
          </p:nvPr>
        </p:nvSpPr>
        <p:spPr>
          <a:xfrm>
            <a:off x="555922" y="6172201"/>
            <a:ext cx="6129338"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9"/>
          <p:cNvSpPr txBox="1">
            <a:spLocks noGrp="1"/>
          </p:cNvSpPr>
          <p:nvPr>
            <p:ph type="sldNum" idx="12"/>
          </p:nvPr>
        </p:nvSpPr>
        <p:spPr>
          <a:xfrm>
            <a:off x="8420100" y="5578476"/>
            <a:ext cx="928074"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20"/>
          <p:cNvSpPr txBox="1">
            <a:spLocks noGrp="1"/>
          </p:cNvSpPr>
          <p:nvPr>
            <p:ph type="title"/>
          </p:nvPr>
        </p:nvSpPr>
        <p:spPr>
          <a:xfrm>
            <a:off x="555922" y="4487333"/>
            <a:ext cx="69342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0"/>
          <p:cNvSpPr txBox="1">
            <a:spLocks noGrp="1"/>
          </p:cNvSpPr>
          <p:nvPr>
            <p:ph type="dt" idx="10"/>
          </p:nvPr>
        </p:nvSpPr>
        <p:spPr>
          <a:xfrm>
            <a:off x="8047335" y="6172201"/>
            <a:ext cx="1300163"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0"/>
          <p:cNvSpPr txBox="1">
            <a:spLocks noGrp="1"/>
          </p:cNvSpPr>
          <p:nvPr>
            <p:ph type="ftr" idx="11"/>
          </p:nvPr>
        </p:nvSpPr>
        <p:spPr>
          <a:xfrm>
            <a:off x="555922" y="6172201"/>
            <a:ext cx="6129338"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0"/>
          <p:cNvSpPr txBox="1">
            <a:spLocks noGrp="1"/>
          </p:cNvSpPr>
          <p:nvPr>
            <p:ph type="sldNum" idx="12"/>
          </p:nvPr>
        </p:nvSpPr>
        <p:spPr>
          <a:xfrm>
            <a:off x="8420100" y="5578476"/>
            <a:ext cx="928074"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21"/>
          <p:cNvSpPr txBox="1">
            <a:spLocks noGrp="1"/>
          </p:cNvSpPr>
          <p:nvPr>
            <p:ph type="dt" idx="10"/>
          </p:nvPr>
        </p:nvSpPr>
        <p:spPr>
          <a:xfrm>
            <a:off x="8047335" y="6172201"/>
            <a:ext cx="1300163"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1"/>
          <p:cNvSpPr txBox="1">
            <a:spLocks noGrp="1"/>
          </p:cNvSpPr>
          <p:nvPr>
            <p:ph type="ftr" idx="11"/>
          </p:nvPr>
        </p:nvSpPr>
        <p:spPr>
          <a:xfrm>
            <a:off x="555922" y="6172201"/>
            <a:ext cx="6129338"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1"/>
          <p:cNvSpPr txBox="1">
            <a:spLocks noGrp="1"/>
          </p:cNvSpPr>
          <p:nvPr>
            <p:ph type="sldNum" idx="12"/>
          </p:nvPr>
        </p:nvSpPr>
        <p:spPr>
          <a:xfrm>
            <a:off x="8420100" y="5578476"/>
            <a:ext cx="928074"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22"/>
          <p:cNvSpPr txBox="1">
            <a:spLocks noGrp="1"/>
          </p:cNvSpPr>
          <p:nvPr>
            <p:ph type="title"/>
          </p:nvPr>
        </p:nvSpPr>
        <p:spPr>
          <a:xfrm>
            <a:off x="5756572" y="685800"/>
            <a:ext cx="2971800" cy="137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2"/>
          <p:cNvSpPr txBox="1">
            <a:spLocks noGrp="1"/>
          </p:cNvSpPr>
          <p:nvPr>
            <p:ph type="body" idx="1"/>
          </p:nvPr>
        </p:nvSpPr>
        <p:spPr>
          <a:xfrm>
            <a:off x="555923" y="685800"/>
            <a:ext cx="4829176" cy="5308600"/>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68" name="Google Shape;68;p22"/>
          <p:cNvSpPr txBox="1">
            <a:spLocks noGrp="1"/>
          </p:cNvSpPr>
          <p:nvPr>
            <p:ph type="body" idx="2"/>
          </p:nvPr>
        </p:nvSpPr>
        <p:spPr>
          <a:xfrm>
            <a:off x="5756572" y="2209800"/>
            <a:ext cx="2971800" cy="2091267"/>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None/>
              <a:defRPr sz="16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69" name="Google Shape;69;p22"/>
          <p:cNvSpPr txBox="1">
            <a:spLocks noGrp="1"/>
          </p:cNvSpPr>
          <p:nvPr>
            <p:ph type="dt" idx="10"/>
          </p:nvPr>
        </p:nvSpPr>
        <p:spPr>
          <a:xfrm>
            <a:off x="8047335" y="6172201"/>
            <a:ext cx="1300163"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2"/>
          <p:cNvSpPr txBox="1">
            <a:spLocks noGrp="1"/>
          </p:cNvSpPr>
          <p:nvPr>
            <p:ph type="ftr" idx="11"/>
          </p:nvPr>
        </p:nvSpPr>
        <p:spPr>
          <a:xfrm>
            <a:off x="555922" y="6172201"/>
            <a:ext cx="6129338"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2"/>
          <p:cNvSpPr txBox="1">
            <a:spLocks noGrp="1"/>
          </p:cNvSpPr>
          <p:nvPr>
            <p:ph type="sldNum" idx="12"/>
          </p:nvPr>
        </p:nvSpPr>
        <p:spPr>
          <a:xfrm>
            <a:off x="8420100" y="5578476"/>
            <a:ext cx="928074"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23"/>
          <p:cNvSpPr txBox="1">
            <a:spLocks noGrp="1"/>
          </p:cNvSpPr>
          <p:nvPr>
            <p:ph type="title"/>
          </p:nvPr>
        </p:nvSpPr>
        <p:spPr>
          <a:xfrm>
            <a:off x="3837285" y="1447800"/>
            <a:ext cx="4891088"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3"/>
          <p:cNvSpPr>
            <a:spLocks noGrp="1"/>
          </p:cNvSpPr>
          <p:nvPr>
            <p:ph type="pic" idx="2"/>
          </p:nvPr>
        </p:nvSpPr>
        <p:spPr>
          <a:xfrm>
            <a:off x="803572" y="914400"/>
            <a:ext cx="2665791" cy="45720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75" name="Google Shape;75;p23"/>
          <p:cNvSpPr txBox="1">
            <a:spLocks noGrp="1"/>
          </p:cNvSpPr>
          <p:nvPr>
            <p:ph type="body" idx="1"/>
          </p:nvPr>
        </p:nvSpPr>
        <p:spPr>
          <a:xfrm>
            <a:off x="3837285" y="2777067"/>
            <a:ext cx="4892378" cy="2048933"/>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76" name="Google Shape;76;p23"/>
          <p:cNvSpPr txBox="1">
            <a:spLocks noGrp="1"/>
          </p:cNvSpPr>
          <p:nvPr>
            <p:ph type="dt" idx="10"/>
          </p:nvPr>
        </p:nvSpPr>
        <p:spPr>
          <a:xfrm>
            <a:off x="8047335" y="6172201"/>
            <a:ext cx="1300163"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3"/>
          <p:cNvSpPr txBox="1">
            <a:spLocks noGrp="1"/>
          </p:cNvSpPr>
          <p:nvPr>
            <p:ph type="ftr" idx="11"/>
          </p:nvPr>
        </p:nvSpPr>
        <p:spPr>
          <a:xfrm>
            <a:off x="555922" y="6172201"/>
            <a:ext cx="6129338"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3"/>
          <p:cNvSpPr txBox="1">
            <a:spLocks noGrp="1"/>
          </p:cNvSpPr>
          <p:nvPr>
            <p:ph type="sldNum" idx="12"/>
          </p:nvPr>
        </p:nvSpPr>
        <p:spPr>
          <a:xfrm>
            <a:off x="8420100" y="5578476"/>
            <a:ext cx="928074"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Shape 5"/>
        <p:cNvGrpSpPr/>
        <p:nvPr/>
      </p:nvGrpSpPr>
      <p:grpSpPr>
        <a:xfrm>
          <a:off x="0" y="0"/>
          <a:ext cx="0" cy="0"/>
          <a:chOff x="0" y="0"/>
          <a:chExt cx="0" cy="0"/>
        </a:xfrm>
      </p:grpSpPr>
      <p:grpSp>
        <p:nvGrpSpPr>
          <p:cNvPr id="6" name="Google Shape;6;p14"/>
          <p:cNvGrpSpPr/>
          <p:nvPr/>
        </p:nvGrpSpPr>
        <p:grpSpPr>
          <a:xfrm>
            <a:off x="7480663" y="2963334"/>
            <a:ext cx="2422760" cy="3208867"/>
            <a:chOff x="9206969" y="2963333"/>
            <a:chExt cx="2981859" cy="3208867"/>
          </a:xfrm>
        </p:grpSpPr>
        <p:cxnSp>
          <p:nvCxnSpPr>
            <p:cNvPr id="7" name="Google Shape;7;p14"/>
            <p:cNvCxnSpPr/>
            <p:nvPr/>
          </p:nvCxnSpPr>
          <p:spPr>
            <a:xfrm flipH="1">
              <a:off x="11276012" y="2963333"/>
              <a:ext cx="912814" cy="912812"/>
            </a:xfrm>
            <a:prstGeom prst="straightConnector1">
              <a:avLst/>
            </a:prstGeom>
            <a:noFill/>
            <a:ln w="9525" cap="flat" cmpd="sng">
              <a:solidFill>
                <a:schemeClr val="lt1"/>
              </a:solidFill>
              <a:prstDash val="solid"/>
              <a:round/>
              <a:headEnd type="none" w="sm" len="sm"/>
              <a:tailEnd type="none" w="sm" len="sm"/>
            </a:ln>
          </p:spPr>
        </p:cxnSp>
        <p:cxnSp>
          <p:nvCxnSpPr>
            <p:cNvPr id="8" name="Google Shape;8;p14"/>
            <p:cNvCxnSpPr/>
            <p:nvPr/>
          </p:nvCxnSpPr>
          <p:spPr>
            <a:xfrm flipH="1">
              <a:off x="9206969" y="3190344"/>
              <a:ext cx="2981857" cy="2981856"/>
            </a:xfrm>
            <a:prstGeom prst="straightConnector1">
              <a:avLst/>
            </a:prstGeom>
            <a:noFill/>
            <a:ln w="9525" cap="flat" cmpd="sng">
              <a:solidFill>
                <a:schemeClr val="lt1"/>
              </a:solidFill>
              <a:prstDash val="solid"/>
              <a:round/>
              <a:headEnd type="none" w="sm" len="sm"/>
              <a:tailEnd type="none" w="sm" len="sm"/>
            </a:ln>
          </p:spPr>
        </p:cxnSp>
        <p:cxnSp>
          <p:nvCxnSpPr>
            <p:cNvPr id="9" name="Google Shape;9;p14"/>
            <p:cNvCxnSpPr/>
            <p:nvPr/>
          </p:nvCxnSpPr>
          <p:spPr>
            <a:xfrm flipH="1">
              <a:off x="10292292" y="3285067"/>
              <a:ext cx="1896534" cy="1896533"/>
            </a:xfrm>
            <a:prstGeom prst="straightConnector1">
              <a:avLst/>
            </a:prstGeom>
            <a:noFill/>
            <a:ln w="9525" cap="flat" cmpd="sng">
              <a:solidFill>
                <a:schemeClr val="lt1"/>
              </a:solidFill>
              <a:prstDash val="solid"/>
              <a:round/>
              <a:headEnd type="none" w="sm" len="sm"/>
              <a:tailEnd type="none" w="sm" len="sm"/>
            </a:ln>
          </p:spPr>
        </p:cxnSp>
        <p:cxnSp>
          <p:nvCxnSpPr>
            <p:cNvPr id="10" name="Google Shape;10;p14"/>
            <p:cNvCxnSpPr/>
            <p:nvPr/>
          </p:nvCxnSpPr>
          <p:spPr>
            <a:xfrm flipH="1">
              <a:off x="10443103" y="3131080"/>
              <a:ext cx="1745722" cy="1745720"/>
            </a:xfrm>
            <a:prstGeom prst="straightConnector1">
              <a:avLst/>
            </a:prstGeom>
            <a:noFill/>
            <a:ln w="28575" cap="flat" cmpd="sng">
              <a:solidFill>
                <a:schemeClr val="lt1"/>
              </a:solidFill>
              <a:prstDash val="solid"/>
              <a:round/>
              <a:headEnd type="none" w="sm" len="sm"/>
              <a:tailEnd type="none" w="sm" len="sm"/>
            </a:ln>
          </p:spPr>
        </p:cxnSp>
        <p:cxnSp>
          <p:nvCxnSpPr>
            <p:cNvPr id="11" name="Google Shape;11;p14"/>
            <p:cNvCxnSpPr/>
            <p:nvPr/>
          </p:nvCxnSpPr>
          <p:spPr>
            <a:xfrm flipH="1">
              <a:off x="10918826" y="3683001"/>
              <a:ext cx="1270001" cy="1269999"/>
            </a:xfrm>
            <a:prstGeom prst="straightConnector1">
              <a:avLst/>
            </a:prstGeom>
            <a:noFill/>
            <a:ln w="28575" cap="flat" cmpd="sng">
              <a:solidFill>
                <a:schemeClr val="lt1"/>
              </a:solidFill>
              <a:prstDash val="solid"/>
              <a:round/>
              <a:headEnd type="none" w="sm" len="sm"/>
              <a:tailEnd type="none" w="sm" len="sm"/>
            </a:ln>
          </p:spPr>
        </p:cxnSp>
      </p:grpSp>
      <p:sp>
        <p:nvSpPr>
          <p:cNvPr id="12" name="Google Shape;12;p14"/>
          <p:cNvSpPr txBox="1">
            <a:spLocks noGrp="1"/>
          </p:cNvSpPr>
          <p:nvPr>
            <p:ph type="title"/>
          </p:nvPr>
        </p:nvSpPr>
        <p:spPr>
          <a:xfrm>
            <a:off x="555922" y="4487333"/>
            <a:ext cx="6934200" cy="1507067"/>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3" name="Google Shape;13;p14"/>
          <p:cNvSpPr txBox="1">
            <a:spLocks noGrp="1"/>
          </p:cNvSpPr>
          <p:nvPr>
            <p:ph type="body" idx="1"/>
          </p:nvPr>
        </p:nvSpPr>
        <p:spPr>
          <a:xfrm>
            <a:off x="555922" y="685801"/>
            <a:ext cx="6934200" cy="3615267"/>
          </a:xfrm>
          <a:prstGeom prst="rect">
            <a:avLst/>
          </a:prstGeom>
          <a:noFill/>
          <a:ln>
            <a:noFill/>
          </a:ln>
        </p:spPr>
        <p:txBody>
          <a:bodyPr spcFirstLastPara="1" wrap="square" lIns="91425" tIns="45700" rIns="91425" bIns="45700" anchor="ctr" anchorCtr="0">
            <a:normAutofit/>
          </a:bodyPr>
          <a:lstStyle>
            <a:lvl1pPr marL="457200" marR="0" lvl="0" indent="-330200" algn="l" rtl="0">
              <a:spcBef>
                <a:spcPts val="400"/>
              </a:spcBef>
              <a:spcAft>
                <a:spcPts val="0"/>
              </a:spcAft>
              <a:buClr>
                <a:schemeClr val="lt1"/>
              </a:buClr>
              <a:buSzPts val="1600"/>
              <a:buFont typeface="Noto Sans Symbols"/>
              <a:buChar char="▶"/>
              <a:defRPr sz="2000" b="0" i="0" u="none" strike="noStrike" cap="none">
                <a:solidFill>
                  <a:srgbClr val="0F486F"/>
                </a:solidFill>
                <a:latin typeface="Century Gothic"/>
                <a:ea typeface="Century Gothic"/>
                <a:cs typeface="Century Gothic"/>
                <a:sym typeface="Century Gothic"/>
              </a:defRPr>
            </a:lvl1pPr>
            <a:lvl2pPr marL="914400" marR="0" lvl="1" indent="-320040" algn="l" rtl="0">
              <a:spcBef>
                <a:spcPts val="600"/>
              </a:spcBef>
              <a:spcAft>
                <a:spcPts val="0"/>
              </a:spcAft>
              <a:buClr>
                <a:schemeClr val="lt1"/>
              </a:buClr>
              <a:buSzPts val="1440"/>
              <a:buFont typeface="Noto Sans Symbols"/>
              <a:buChar char="▶"/>
              <a:defRPr sz="1800" b="0" i="0" u="none" strike="noStrike" cap="none">
                <a:solidFill>
                  <a:srgbClr val="0F486F"/>
                </a:solidFill>
                <a:latin typeface="Century Gothic"/>
                <a:ea typeface="Century Gothic"/>
                <a:cs typeface="Century Gothic"/>
                <a:sym typeface="Century Gothic"/>
              </a:defRPr>
            </a:lvl2pPr>
            <a:lvl3pPr marL="1371600" marR="0" lvl="2" indent="-309880" algn="l" rtl="0">
              <a:spcBef>
                <a:spcPts val="600"/>
              </a:spcBef>
              <a:spcAft>
                <a:spcPts val="0"/>
              </a:spcAft>
              <a:buClr>
                <a:schemeClr val="lt1"/>
              </a:buClr>
              <a:buSzPts val="1280"/>
              <a:buFont typeface="Noto Sans Symbols"/>
              <a:buChar char="▶"/>
              <a:defRPr sz="1600" b="0" i="0" u="none" strike="noStrike" cap="none">
                <a:solidFill>
                  <a:srgbClr val="0F486F"/>
                </a:solidFill>
                <a:latin typeface="Century Gothic"/>
                <a:ea typeface="Century Gothic"/>
                <a:cs typeface="Century Gothic"/>
                <a:sym typeface="Century Gothic"/>
              </a:defRPr>
            </a:lvl3pPr>
            <a:lvl4pPr marL="1828800" marR="0" lvl="3" indent="-299719"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4pPr>
            <a:lvl5pPr marL="2286000" marR="0" lvl="4"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5pPr>
            <a:lvl6pPr marL="2743200" marR="0" lvl="5"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6pPr>
            <a:lvl7pPr marL="3200400" marR="0" lvl="6"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7pPr>
            <a:lvl8pPr marL="3657600" marR="0" lvl="7"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8pPr>
            <a:lvl9pPr marL="4114800" marR="0" lvl="8" indent="-299720" algn="l" rtl="0">
              <a:spcBef>
                <a:spcPts val="600"/>
              </a:spcBef>
              <a:spcAft>
                <a:spcPts val="60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9pPr>
          </a:lstStyle>
          <a:p>
            <a:endParaRPr/>
          </a:p>
        </p:txBody>
      </p:sp>
      <p:sp>
        <p:nvSpPr>
          <p:cNvPr id="14" name="Google Shape;14;p14"/>
          <p:cNvSpPr txBox="1">
            <a:spLocks noGrp="1"/>
          </p:cNvSpPr>
          <p:nvPr>
            <p:ph type="dt" idx="10"/>
          </p:nvPr>
        </p:nvSpPr>
        <p:spPr>
          <a:xfrm>
            <a:off x="8047335" y="6172201"/>
            <a:ext cx="1300163" cy="36512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5" name="Google Shape;15;p14"/>
          <p:cNvSpPr txBox="1">
            <a:spLocks noGrp="1"/>
          </p:cNvSpPr>
          <p:nvPr>
            <p:ph type="ftr" idx="11"/>
          </p:nvPr>
        </p:nvSpPr>
        <p:spPr>
          <a:xfrm>
            <a:off x="555922" y="6172201"/>
            <a:ext cx="6129338"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6" name="Google Shape;16;p14"/>
          <p:cNvSpPr txBox="1">
            <a:spLocks noGrp="1"/>
          </p:cNvSpPr>
          <p:nvPr>
            <p:ph type="sldNum" idx="12"/>
          </p:nvPr>
        </p:nvSpPr>
        <p:spPr>
          <a:xfrm>
            <a:off x="8420100" y="5578476"/>
            <a:ext cx="928074" cy="6699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3200" b="0" i="0" u="none" strike="noStrike" cap="none">
                <a:solidFill>
                  <a:srgbClr val="09304A"/>
                </a:solidFill>
                <a:latin typeface="Century Gothic"/>
                <a:ea typeface="Century Gothic"/>
                <a:cs typeface="Century Gothic"/>
                <a:sym typeface="Century Gothic"/>
              </a:defRPr>
            </a:lvl1pPr>
            <a:lvl2pPr marL="0" marR="0" lvl="1" indent="0" algn="r" rtl="0">
              <a:spcBef>
                <a:spcPts val="0"/>
              </a:spcBef>
              <a:buNone/>
              <a:defRPr sz="3200" b="0" i="0" u="none" strike="noStrike" cap="none">
                <a:solidFill>
                  <a:srgbClr val="09304A"/>
                </a:solidFill>
                <a:latin typeface="Century Gothic"/>
                <a:ea typeface="Century Gothic"/>
                <a:cs typeface="Century Gothic"/>
                <a:sym typeface="Century Gothic"/>
              </a:defRPr>
            </a:lvl2pPr>
            <a:lvl3pPr marL="0" marR="0" lvl="2" indent="0" algn="r" rtl="0">
              <a:spcBef>
                <a:spcPts val="0"/>
              </a:spcBef>
              <a:buNone/>
              <a:defRPr sz="3200" b="0" i="0" u="none" strike="noStrike" cap="none">
                <a:solidFill>
                  <a:srgbClr val="09304A"/>
                </a:solidFill>
                <a:latin typeface="Century Gothic"/>
                <a:ea typeface="Century Gothic"/>
                <a:cs typeface="Century Gothic"/>
                <a:sym typeface="Century Gothic"/>
              </a:defRPr>
            </a:lvl3pPr>
            <a:lvl4pPr marL="0" marR="0" lvl="3" indent="0" algn="r" rtl="0">
              <a:spcBef>
                <a:spcPts val="0"/>
              </a:spcBef>
              <a:buNone/>
              <a:defRPr sz="3200" b="0" i="0" u="none" strike="noStrike" cap="none">
                <a:solidFill>
                  <a:srgbClr val="09304A"/>
                </a:solidFill>
                <a:latin typeface="Century Gothic"/>
                <a:ea typeface="Century Gothic"/>
                <a:cs typeface="Century Gothic"/>
                <a:sym typeface="Century Gothic"/>
              </a:defRPr>
            </a:lvl4pPr>
            <a:lvl5pPr marL="0" marR="0" lvl="4" indent="0" algn="r" rtl="0">
              <a:spcBef>
                <a:spcPts val="0"/>
              </a:spcBef>
              <a:buNone/>
              <a:defRPr sz="3200" b="0" i="0" u="none" strike="noStrike" cap="none">
                <a:solidFill>
                  <a:srgbClr val="09304A"/>
                </a:solidFill>
                <a:latin typeface="Century Gothic"/>
                <a:ea typeface="Century Gothic"/>
                <a:cs typeface="Century Gothic"/>
                <a:sym typeface="Century Gothic"/>
              </a:defRPr>
            </a:lvl5pPr>
            <a:lvl6pPr marL="0" marR="0" lvl="5" indent="0" algn="r" rtl="0">
              <a:spcBef>
                <a:spcPts val="0"/>
              </a:spcBef>
              <a:buNone/>
              <a:defRPr sz="3200" b="0" i="0" u="none" strike="noStrike" cap="none">
                <a:solidFill>
                  <a:srgbClr val="09304A"/>
                </a:solidFill>
                <a:latin typeface="Century Gothic"/>
                <a:ea typeface="Century Gothic"/>
                <a:cs typeface="Century Gothic"/>
                <a:sym typeface="Century Gothic"/>
              </a:defRPr>
            </a:lvl6pPr>
            <a:lvl7pPr marL="0" marR="0" lvl="6" indent="0" algn="r" rtl="0">
              <a:spcBef>
                <a:spcPts val="0"/>
              </a:spcBef>
              <a:buNone/>
              <a:defRPr sz="3200" b="0" i="0" u="none" strike="noStrike" cap="none">
                <a:solidFill>
                  <a:srgbClr val="09304A"/>
                </a:solidFill>
                <a:latin typeface="Century Gothic"/>
                <a:ea typeface="Century Gothic"/>
                <a:cs typeface="Century Gothic"/>
                <a:sym typeface="Century Gothic"/>
              </a:defRPr>
            </a:lvl7pPr>
            <a:lvl8pPr marL="0" marR="0" lvl="7" indent="0" algn="r" rtl="0">
              <a:spcBef>
                <a:spcPts val="0"/>
              </a:spcBef>
              <a:buNone/>
              <a:defRPr sz="3200" b="0" i="0" u="none" strike="noStrike" cap="none">
                <a:solidFill>
                  <a:srgbClr val="09304A"/>
                </a:solidFill>
                <a:latin typeface="Century Gothic"/>
                <a:ea typeface="Century Gothic"/>
                <a:cs typeface="Century Gothic"/>
                <a:sym typeface="Century Gothic"/>
              </a:defRPr>
            </a:lvl8pPr>
            <a:lvl9pPr marL="0" marR="0" lvl="8" indent="0" algn="r" rtl="0">
              <a:spcBef>
                <a:spcPts val="0"/>
              </a:spcBef>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uciml/default-of-credit-card-clients-dataset"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
          <p:cNvSpPr txBox="1">
            <a:spLocks noGrp="1"/>
          </p:cNvSpPr>
          <p:nvPr>
            <p:ph type="subTitle" idx="1"/>
          </p:nvPr>
        </p:nvSpPr>
        <p:spPr>
          <a:xfrm>
            <a:off x="0" y="2537138"/>
            <a:ext cx="9906000" cy="675838"/>
          </a:xfrm>
          <a:prstGeom prst="rect">
            <a:avLst/>
          </a:prstGeom>
          <a:solidFill>
            <a:schemeClr val="bg1">
              <a:lumMod val="75000"/>
              <a:lumOff val="25000"/>
            </a:schemeClr>
          </a:solidFill>
          <a:ln>
            <a:noFill/>
          </a:ln>
        </p:spPr>
        <p:txBody>
          <a:bodyPr spcFirstLastPara="1" wrap="square" lIns="91425" tIns="45700" rIns="91425" bIns="45700" anchor="ctr" anchorCtr="0">
            <a:normAutofit/>
          </a:bodyPr>
          <a:lstStyle/>
          <a:p>
            <a:pPr marL="0" lvl="0" indent="0" algn="ctr" rtl="0">
              <a:spcBef>
                <a:spcPts val="0"/>
              </a:spcBef>
              <a:spcAft>
                <a:spcPts val="0"/>
              </a:spcAft>
              <a:buSzPts val="1680"/>
              <a:buNone/>
            </a:pPr>
            <a:r>
              <a:rPr lang="en-US" sz="3000" dirty="0" smtClean="0">
                <a:solidFill>
                  <a:srgbClr val="FFFF00"/>
                </a:solidFill>
                <a:latin typeface="Arial Black" pitchFamily="34" charset="0"/>
                <a:ea typeface="Times New Roman"/>
                <a:cs typeface="Times New Roman"/>
                <a:sym typeface="Times New Roman"/>
              </a:rPr>
              <a:t>Credit Card Default Prediction</a:t>
            </a:r>
            <a:endParaRPr sz="3000" dirty="0">
              <a:solidFill>
                <a:srgbClr val="FFFF00"/>
              </a:solidFill>
              <a:latin typeface="Arial Black" pitchFamily="34" charset="0"/>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
          <p:cNvSpPr txBox="1">
            <a:spLocks noGrp="1"/>
          </p:cNvSpPr>
          <p:nvPr>
            <p:ph type="subTitle" idx="1"/>
          </p:nvPr>
        </p:nvSpPr>
        <p:spPr>
          <a:xfrm>
            <a:off x="0" y="-27384"/>
            <a:ext cx="9906000" cy="360040"/>
          </a:xfrm>
          <a:prstGeom prst="rect">
            <a:avLst/>
          </a:prstGeom>
          <a:solidFill>
            <a:schemeClr val="bg1">
              <a:lumMod val="75000"/>
              <a:lumOff val="25000"/>
            </a:schemeClr>
          </a:solidFill>
          <a:ln>
            <a:noFill/>
          </a:ln>
        </p:spPr>
        <p:txBody>
          <a:bodyPr spcFirstLastPara="1" wrap="square" lIns="91425" tIns="45700" rIns="91425" bIns="45700" anchor="ctr" anchorCtr="0">
            <a:normAutofit fontScale="70000" lnSpcReduction="20000"/>
          </a:bodyPr>
          <a:lstStyle/>
          <a:p>
            <a:pPr marL="0" lvl="0" indent="0" algn="ctr" rtl="0">
              <a:spcBef>
                <a:spcPts val="0"/>
              </a:spcBef>
              <a:spcAft>
                <a:spcPts val="0"/>
              </a:spcAft>
              <a:buSzPts val="1680"/>
              <a:buNone/>
            </a:pPr>
            <a:r>
              <a:rPr lang="en-US" sz="3000" dirty="0" smtClean="0">
                <a:solidFill>
                  <a:srgbClr val="FFFF00"/>
                </a:solidFill>
                <a:latin typeface="Arial Black" pitchFamily="34" charset="0"/>
                <a:ea typeface="Times New Roman"/>
                <a:cs typeface="Times New Roman"/>
                <a:sym typeface="Times New Roman"/>
              </a:rPr>
              <a:t>Q &amp; A</a:t>
            </a:r>
            <a:endParaRPr sz="3000" dirty="0">
              <a:solidFill>
                <a:srgbClr val="FFFF00"/>
              </a:solidFill>
              <a:latin typeface="Arial Black" pitchFamily="34" charset="0"/>
              <a:ea typeface="Times New Roman"/>
              <a:cs typeface="Times New Roman"/>
              <a:sym typeface="Times New Roman"/>
            </a:endParaRPr>
          </a:p>
        </p:txBody>
      </p:sp>
      <p:sp>
        <p:nvSpPr>
          <p:cNvPr id="4" name="TextBox 3"/>
          <p:cNvSpPr txBox="1"/>
          <p:nvPr/>
        </p:nvSpPr>
        <p:spPr>
          <a:xfrm>
            <a:off x="200472" y="548680"/>
            <a:ext cx="9505056" cy="5509200"/>
          </a:xfrm>
          <a:prstGeom prst="rect">
            <a:avLst/>
          </a:prstGeom>
          <a:solidFill>
            <a:schemeClr val="bg1">
              <a:lumMod val="75000"/>
              <a:lumOff val="25000"/>
              <a:alpha val="85000"/>
            </a:schemeClr>
          </a:solidFill>
        </p:spPr>
        <p:txBody>
          <a:bodyPr wrap="square" rtlCol="0">
            <a:spAutoFit/>
          </a:bodyPr>
          <a:lstStyle/>
          <a:p>
            <a:pPr algn="just">
              <a:buClr>
                <a:schemeClr val="tx1"/>
              </a:buClr>
            </a:pPr>
            <a:r>
              <a:rPr lang="en-US" sz="1600" dirty="0">
                <a:solidFill>
                  <a:schemeClr val="tx1"/>
                </a:solidFill>
                <a:latin typeface="Calibri" pitchFamily="34" charset="0"/>
                <a:cs typeface="Calibri" pitchFamily="34" charset="0"/>
              </a:rPr>
              <a:t>Q1) What’s the source of data?</a:t>
            </a:r>
          </a:p>
          <a:p>
            <a:pPr marL="285750" indent="-285750" algn="just">
              <a:buClr>
                <a:schemeClr val="tx1"/>
              </a:buClr>
              <a:buFontTx/>
              <a:buChar char="-"/>
            </a:pPr>
            <a:r>
              <a:rPr lang="en-US" sz="1600" dirty="0" smtClean="0">
                <a:solidFill>
                  <a:schemeClr val="tx1"/>
                </a:solidFill>
                <a:latin typeface="Calibri" pitchFamily="34" charset="0"/>
                <a:cs typeface="Calibri" pitchFamily="34" charset="0"/>
              </a:rPr>
              <a:t>Public dataset has been used the link for which is given in slide 3</a:t>
            </a:r>
          </a:p>
          <a:p>
            <a:pPr algn="just">
              <a:buClr>
                <a:schemeClr val="tx1"/>
              </a:buClr>
            </a:pPr>
            <a:endParaRPr lang="en-US" sz="1600" dirty="0" smtClean="0">
              <a:solidFill>
                <a:schemeClr val="tx1"/>
              </a:solidFill>
              <a:latin typeface="Calibri" pitchFamily="34" charset="0"/>
              <a:cs typeface="Calibri" pitchFamily="34" charset="0"/>
            </a:endParaRPr>
          </a:p>
          <a:p>
            <a:pPr algn="just">
              <a:buClr>
                <a:schemeClr val="tx1"/>
              </a:buClr>
            </a:pPr>
            <a:r>
              <a:rPr lang="en-US" sz="1600" dirty="0" smtClean="0">
                <a:solidFill>
                  <a:schemeClr val="tx1"/>
                </a:solidFill>
                <a:latin typeface="Calibri" pitchFamily="34" charset="0"/>
                <a:cs typeface="Calibri" pitchFamily="34" charset="0"/>
              </a:rPr>
              <a:t>Q </a:t>
            </a:r>
            <a:r>
              <a:rPr lang="en-US" sz="1600" dirty="0">
                <a:solidFill>
                  <a:schemeClr val="tx1"/>
                </a:solidFill>
                <a:latin typeface="Calibri" pitchFamily="34" charset="0"/>
                <a:cs typeface="Calibri" pitchFamily="34" charset="0"/>
              </a:rPr>
              <a:t>2) What was the type of data?</a:t>
            </a:r>
          </a:p>
          <a:p>
            <a:pPr marL="285750" indent="-285750" algn="just">
              <a:buClr>
                <a:schemeClr val="tx1"/>
              </a:buClr>
              <a:buFontTx/>
              <a:buChar char="-"/>
            </a:pPr>
            <a:r>
              <a:rPr lang="en-US" sz="1600" dirty="0" smtClean="0">
                <a:solidFill>
                  <a:schemeClr val="tx1"/>
                </a:solidFill>
                <a:latin typeface="Calibri" pitchFamily="34" charset="0"/>
                <a:cs typeface="Calibri" pitchFamily="34" charset="0"/>
              </a:rPr>
              <a:t>Numerical values</a:t>
            </a:r>
          </a:p>
          <a:p>
            <a:pPr marL="285750" indent="-285750" algn="just">
              <a:buClr>
                <a:schemeClr val="tx1"/>
              </a:buClr>
              <a:buFontTx/>
              <a:buChar char="-"/>
            </a:pPr>
            <a:endParaRPr lang="en-US" sz="1600" dirty="0">
              <a:solidFill>
                <a:schemeClr val="tx1"/>
              </a:solidFill>
              <a:latin typeface="Calibri" pitchFamily="34" charset="0"/>
              <a:cs typeface="Calibri" pitchFamily="34" charset="0"/>
            </a:endParaRPr>
          </a:p>
          <a:p>
            <a:pPr algn="just">
              <a:buClr>
                <a:schemeClr val="tx1"/>
              </a:buClr>
            </a:pPr>
            <a:r>
              <a:rPr lang="en-US" sz="1600" dirty="0">
                <a:solidFill>
                  <a:schemeClr val="tx1"/>
                </a:solidFill>
                <a:latin typeface="Calibri" pitchFamily="34" charset="0"/>
                <a:cs typeface="Calibri" pitchFamily="34" charset="0"/>
              </a:rPr>
              <a:t>Q 3) What’s the complete flow you followed in this Project?</a:t>
            </a:r>
          </a:p>
          <a:p>
            <a:pPr marL="285750" indent="-285750" algn="just">
              <a:buClr>
                <a:schemeClr val="tx1"/>
              </a:buClr>
              <a:buFontTx/>
              <a:buChar char="-"/>
            </a:pPr>
            <a:r>
              <a:rPr lang="en-US" sz="1600" dirty="0" smtClean="0">
                <a:solidFill>
                  <a:schemeClr val="tx1"/>
                </a:solidFill>
                <a:latin typeface="Calibri" pitchFamily="34" charset="0"/>
                <a:cs typeface="Calibri" pitchFamily="34" charset="0"/>
              </a:rPr>
              <a:t>Refer </a:t>
            </a:r>
            <a:r>
              <a:rPr lang="en-US" sz="1600" dirty="0">
                <a:solidFill>
                  <a:schemeClr val="tx1"/>
                </a:solidFill>
                <a:latin typeface="Calibri" pitchFamily="34" charset="0"/>
                <a:cs typeface="Calibri" pitchFamily="34" charset="0"/>
              </a:rPr>
              <a:t>slide </a:t>
            </a:r>
            <a:r>
              <a:rPr lang="en-US" sz="1600" dirty="0" smtClean="0">
                <a:solidFill>
                  <a:schemeClr val="tx1"/>
                </a:solidFill>
                <a:latin typeface="Calibri" pitchFamily="34" charset="0"/>
                <a:cs typeface="Calibri" pitchFamily="34" charset="0"/>
              </a:rPr>
              <a:t>4 for </a:t>
            </a:r>
            <a:r>
              <a:rPr lang="en-US" sz="1600" dirty="0">
                <a:solidFill>
                  <a:schemeClr val="tx1"/>
                </a:solidFill>
                <a:latin typeface="Calibri" pitchFamily="34" charset="0"/>
                <a:cs typeface="Calibri" pitchFamily="34" charset="0"/>
              </a:rPr>
              <a:t>better Understanding </a:t>
            </a:r>
            <a:endParaRPr lang="en-US" sz="1600" dirty="0" smtClean="0">
              <a:solidFill>
                <a:schemeClr val="tx1"/>
              </a:solidFill>
              <a:latin typeface="Calibri" pitchFamily="34" charset="0"/>
              <a:cs typeface="Calibri" pitchFamily="34" charset="0"/>
            </a:endParaRPr>
          </a:p>
          <a:p>
            <a:pPr algn="just">
              <a:buClr>
                <a:schemeClr val="tx1"/>
              </a:buClr>
            </a:pPr>
            <a:endParaRPr lang="en-US" sz="1600" dirty="0">
              <a:solidFill>
                <a:schemeClr val="tx1"/>
              </a:solidFill>
              <a:latin typeface="Calibri" pitchFamily="34" charset="0"/>
              <a:cs typeface="Calibri" pitchFamily="34" charset="0"/>
            </a:endParaRPr>
          </a:p>
          <a:p>
            <a:pPr algn="just">
              <a:buClr>
                <a:schemeClr val="tx1"/>
              </a:buClr>
            </a:pPr>
            <a:r>
              <a:rPr lang="en-US" sz="1600" dirty="0">
                <a:solidFill>
                  <a:schemeClr val="tx1"/>
                </a:solidFill>
                <a:latin typeface="Calibri" pitchFamily="34" charset="0"/>
                <a:cs typeface="Calibri" pitchFamily="34" charset="0"/>
              </a:rPr>
              <a:t>Q 4) After the File validation what you do with incompatible file or files which didn’t pass the validation?</a:t>
            </a:r>
          </a:p>
          <a:p>
            <a:pPr marL="285750" indent="-285750" algn="just">
              <a:buClr>
                <a:schemeClr val="tx1"/>
              </a:buClr>
              <a:buFontTx/>
              <a:buChar char="-"/>
            </a:pPr>
            <a:r>
              <a:rPr lang="en-US" sz="1600" dirty="0" smtClean="0">
                <a:solidFill>
                  <a:schemeClr val="tx1"/>
                </a:solidFill>
                <a:latin typeface="Calibri" pitchFamily="34" charset="0"/>
                <a:cs typeface="Calibri" pitchFamily="34" charset="0"/>
              </a:rPr>
              <a:t>Files </a:t>
            </a:r>
            <a:r>
              <a:rPr lang="en-US" sz="1600" dirty="0">
                <a:solidFill>
                  <a:schemeClr val="tx1"/>
                </a:solidFill>
                <a:latin typeface="Calibri" pitchFamily="34" charset="0"/>
                <a:cs typeface="Calibri" pitchFamily="34" charset="0"/>
              </a:rPr>
              <a:t>like these are moved to the </a:t>
            </a:r>
            <a:r>
              <a:rPr lang="en-US" sz="1600" dirty="0" smtClean="0">
                <a:solidFill>
                  <a:schemeClr val="tx1"/>
                </a:solidFill>
                <a:latin typeface="Calibri" pitchFamily="34" charset="0"/>
                <a:cs typeface="Calibri" pitchFamily="34" charset="0"/>
              </a:rPr>
              <a:t>Bad folder which can be cleaned later</a:t>
            </a:r>
          </a:p>
          <a:p>
            <a:pPr algn="just">
              <a:buClr>
                <a:schemeClr val="tx1"/>
              </a:buClr>
            </a:pPr>
            <a:endParaRPr lang="en-US" sz="1600" dirty="0">
              <a:solidFill>
                <a:schemeClr val="tx1"/>
              </a:solidFill>
              <a:latin typeface="Calibri" pitchFamily="34" charset="0"/>
              <a:cs typeface="Calibri" pitchFamily="34" charset="0"/>
            </a:endParaRPr>
          </a:p>
          <a:p>
            <a:pPr algn="just">
              <a:buClr>
                <a:schemeClr val="tx1"/>
              </a:buClr>
            </a:pPr>
            <a:r>
              <a:rPr lang="en-US" sz="1600" dirty="0">
                <a:solidFill>
                  <a:schemeClr val="tx1"/>
                </a:solidFill>
                <a:latin typeface="Calibri" pitchFamily="34" charset="0"/>
                <a:cs typeface="Calibri" pitchFamily="34" charset="0"/>
              </a:rPr>
              <a:t>Q 5) How logs are managed?</a:t>
            </a:r>
          </a:p>
          <a:p>
            <a:pPr marL="285750" indent="-285750" algn="just">
              <a:buClr>
                <a:schemeClr val="tx1"/>
              </a:buClr>
              <a:buFontTx/>
              <a:buChar char="-"/>
            </a:pPr>
            <a:r>
              <a:rPr lang="en-US" sz="1600" dirty="0" smtClean="0">
                <a:solidFill>
                  <a:schemeClr val="tx1"/>
                </a:solidFill>
                <a:latin typeface="Calibri" pitchFamily="34" charset="0"/>
                <a:cs typeface="Calibri" pitchFamily="34" charset="0"/>
              </a:rPr>
              <a:t>There are separate logs for validation, training and predictions. </a:t>
            </a:r>
          </a:p>
          <a:p>
            <a:pPr algn="just">
              <a:buClr>
                <a:schemeClr val="tx1"/>
              </a:buClr>
            </a:pPr>
            <a:endParaRPr lang="en-US" sz="1600" dirty="0">
              <a:solidFill>
                <a:schemeClr val="tx1"/>
              </a:solidFill>
              <a:latin typeface="Calibri" pitchFamily="34" charset="0"/>
              <a:cs typeface="Calibri" pitchFamily="34" charset="0"/>
            </a:endParaRPr>
          </a:p>
          <a:p>
            <a:pPr algn="just">
              <a:buClr>
                <a:schemeClr val="tx1"/>
              </a:buClr>
            </a:pPr>
            <a:r>
              <a:rPr lang="en-US" sz="1600" dirty="0">
                <a:solidFill>
                  <a:schemeClr val="tx1"/>
                </a:solidFill>
                <a:latin typeface="Calibri" pitchFamily="34" charset="0"/>
                <a:cs typeface="Calibri" pitchFamily="34" charset="0"/>
              </a:rPr>
              <a:t>Q 6) What techniques were you using for data </a:t>
            </a:r>
            <a:r>
              <a:rPr lang="en-US" sz="1600" dirty="0" smtClean="0">
                <a:solidFill>
                  <a:schemeClr val="tx1"/>
                </a:solidFill>
                <a:latin typeface="Calibri" pitchFamily="34" charset="0"/>
                <a:cs typeface="Calibri" pitchFamily="34" charset="0"/>
              </a:rPr>
              <a:t>pre-processing?</a:t>
            </a:r>
          </a:p>
          <a:p>
            <a:pPr marL="285750" indent="-285750" algn="just">
              <a:buClr>
                <a:schemeClr val="tx1"/>
              </a:buClr>
              <a:buFontTx/>
              <a:buChar char="-"/>
            </a:pPr>
            <a:r>
              <a:rPr lang="en-US" sz="1600" dirty="0" smtClean="0">
                <a:solidFill>
                  <a:schemeClr val="tx1"/>
                </a:solidFill>
                <a:latin typeface="Calibri" pitchFamily="34" charset="0"/>
                <a:cs typeface="Calibri" pitchFamily="34" charset="0"/>
              </a:rPr>
              <a:t>Visualizing  </a:t>
            </a:r>
            <a:r>
              <a:rPr lang="en-US" sz="1600" dirty="0">
                <a:solidFill>
                  <a:schemeClr val="tx1"/>
                </a:solidFill>
                <a:latin typeface="Calibri" pitchFamily="34" charset="0"/>
                <a:cs typeface="Calibri" pitchFamily="34" charset="0"/>
              </a:rPr>
              <a:t>relation of independent variables with each other and output </a:t>
            </a:r>
            <a:r>
              <a:rPr lang="en-US" sz="1600" dirty="0" smtClean="0">
                <a:solidFill>
                  <a:schemeClr val="tx1"/>
                </a:solidFill>
                <a:latin typeface="Calibri" pitchFamily="34" charset="0"/>
                <a:cs typeface="Calibri" pitchFamily="34" charset="0"/>
              </a:rPr>
              <a:t>variables</a:t>
            </a:r>
          </a:p>
          <a:p>
            <a:pPr marL="285750" indent="-285750" algn="just">
              <a:buClr>
                <a:schemeClr val="tx1"/>
              </a:buClr>
              <a:buFontTx/>
              <a:buChar char="-"/>
            </a:pPr>
            <a:r>
              <a:rPr lang="en-US" sz="1600" dirty="0" smtClean="0">
                <a:solidFill>
                  <a:schemeClr val="tx1"/>
                </a:solidFill>
                <a:latin typeface="Calibri" pitchFamily="34" charset="0"/>
                <a:cs typeface="Calibri" pitchFamily="34" charset="0"/>
              </a:rPr>
              <a:t>Checking </a:t>
            </a:r>
            <a:r>
              <a:rPr lang="en-US" sz="1600" dirty="0">
                <a:solidFill>
                  <a:schemeClr val="tx1"/>
                </a:solidFill>
                <a:latin typeface="Calibri" pitchFamily="34" charset="0"/>
                <a:cs typeface="Calibri" pitchFamily="34" charset="0"/>
              </a:rPr>
              <a:t>and changing Distribution of continuous </a:t>
            </a:r>
            <a:r>
              <a:rPr lang="en-US" sz="1600" dirty="0" smtClean="0">
                <a:solidFill>
                  <a:schemeClr val="tx1"/>
                </a:solidFill>
                <a:latin typeface="Calibri" pitchFamily="34" charset="0"/>
                <a:cs typeface="Calibri" pitchFamily="34" charset="0"/>
              </a:rPr>
              <a:t>values</a:t>
            </a:r>
          </a:p>
          <a:p>
            <a:pPr marL="285750" indent="-285750" algn="just">
              <a:buClr>
                <a:schemeClr val="tx1"/>
              </a:buClr>
              <a:buFontTx/>
              <a:buChar char="-"/>
            </a:pPr>
            <a:r>
              <a:rPr lang="en-US" sz="1600" dirty="0" smtClean="0">
                <a:solidFill>
                  <a:schemeClr val="tx1"/>
                </a:solidFill>
                <a:latin typeface="Calibri" pitchFamily="34" charset="0"/>
                <a:cs typeface="Calibri" pitchFamily="34" charset="0"/>
              </a:rPr>
              <a:t>Removing outliers</a:t>
            </a:r>
          </a:p>
          <a:p>
            <a:pPr marL="285750" indent="-285750" algn="just">
              <a:buClr>
                <a:schemeClr val="tx1"/>
              </a:buClr>
              <a:buFontTx/>
              <a:buChar char="-"/>
            </a:pPr>
            <a:r>
              <a:rPr lang="en-US" sz="1600" dirty="0" smtClean="0">
                <a:solidFill>
                  <a:schemeClr val="tx1"/>
                </a:solidFill>
                <a:latin typeface="Calibri" pitchFamily="34" charset="0"/>
                <a:cs typeface="Calibri" pitchFamily="34" charset="0"/>
              </a:rPr>
              <a:t>Cleaning </a:t>
            </a:r>
            <a:r>
              <a:rPr lang="en-US" sz="1600" dirty="0">
                <a:solidFill>
                  <a:schemeClr val="tx1"/>
                </a:solidFill>
                <a:latin typeface="Calibri" pitchFamily="34" charset="0"/>
                <a:cs typeface="Calibri" pitchFamily="34" charset="0"/>
              </a:rPr>
              <a:t>data and imputing if null values are present. </a:t>
            </a:r>
            <a:endParaRPr lang="en-US" sz="1600" dirty="0" smtClean="0">
              <a:solidFill>
                <a:schemeClr val="tx1"/>
              </a:solidFill>
              <a:latin typeface="Calibri" pitchFamily="34" charset="0"/>
              <a:cs typeface="Calibri" pitchFamily="34" charset="0"/>
            </a:endParaRPr>
          </a:p>
          <a:p>
            <a:pPr marL="285750" indent="-285750" algn="just">
              <a:buClr>
                <a:schemeClr val="tx1"/>
              </a:buClr>
              <a:buFontTx/>
              <a:buChar char="-"/>
            </a:pPr>
            <a:r>
              <a:rPr lang="en-US" sz="1600" dirty="0" smtClean="0">
                <a:solidFill>
                  <a:schemeClr val="tx1"/>
                </a:solidFill>
                <a:latin typeface="Calibri" pitchFamily="34" charset="0"/>
                <a:cs typeface="Calibri" pitchFamily="34" charset="0"/>
              </a:rPr>
              <a:t>Converting </a:t>
            </a:r>
            <a:r>
              <a:rPr lang="en-US" sz="1600" dirty="0">
                <a:solidFill>
                  <a:schemeClr val="tx1"/>
                </a:solidFill>
                <a:latin typeface="Calibri" pitchFamily="34" charset="0"/>
                <a:cs typeface="Calibri" pitchFamily="34" charset="0"/>
              </a:rPr>
              <a:t>categorical data into numeric </a:t>
            </a:r>
            <a:r>
              <a:rPr lang="en-US" sz="1600" dirty="0" smtClean="0">
                <a:solidFill>
                  <a:schemeClr val="tx1"/>
                </a:solidFill>
                <a:latin typeface="Calibri" pitchFamily="34" charset="0"/>
                <a:cs typeface="Calibri" pitchFamily="34" charset="0"/>
              </a:rPr>
              <a:t>values.</a:t>
            </a:r>
          </a:p>
          <a:p>
            <a:pPr marL="285750" indent="-285750" algn="just">
              <a:buClr>
                <a:schemeClr val="tx1"/>
              </a:buClr>
              <a:buFontTx/>
              <a:buChar char="-"/>
            </a:pPr>
            <a:r>
              <a:rPr lang="en-US" sz="1600" dirty="0" smtClean="0">
                <a:solidFill>
                  <a:schemeClr val="tx1"/>
                </a:solidFill>
                <a:latin typeface="Calibri" pitchFamily="34" charset="0"/>
                <a:cs typeface="Calibri" pitchFamily="34" charset="0"/>
              </a:rPr>
              <a:t>Scaling </a:t>
            </a:r>
            <a:r>
              <a:rPr lang="en-US" sz="1600" dirty="0">
                <a:solidFill>
                  <a:schemeClr val="tx1"/>
                </a:solidFill>
                <a:latin typeface="Calibri" pitchFamily="34" charset="0"/>
                <a:cs typeface="Calibri" pitchFamily="34" charset="0"/>
              </a:rPr>
              <a:t>the </a:t>
            </a:r>
            <a:r>
              <a:rPr lang="en-US" sz="1600" dirty="0" smtClean="0">
                <a:solidFill>
                  <a:schemeClr val="tx1"/>
                </a:solidFill>
                <a:latin typeface="Calibri" pitchFamily="34" charset="0"/>
                <a:cs typeface="Calibri" pitchFamily="34" charset="0"/>
              </a:rPr>
              <a:t>data</a:t>
            </a:r>
          </a:p>
        </p:txBody>
      </p:sp>
    </p:spTree>
    <p:extLst>
      <p:ext uri="{BB962C8B-B14F-4D97-AF65-F5344CB8AC3E}">
        <p14:creationId xmlns:p14="http://schemas.microsoft.com/office/powerpoint/2010/main" val="4224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
          <p:cNvSpPr txBox="1">
            <a:spLocks noGrp="1"/>
          </p:cNvSpPr>
          <p:nvPr>
            <p:ph type="subTitle" idx="1"/>
          </p:nvPr>
        </p:nvSpPr>
        <p:spPr>
          <a:xfrm>
            <a:off x="0" y="-27384"/>
            <a:ext cx="9906000" cy="360040"/>
          </a:xfrm>
          <a:prstGeom prst="rect">
            <a:avLst/>
          </a:prstGeom>
          <a:solidFill>
            <a:schemeClr val="bg1">
              <a:lumMod val="75000"/>
              <a:lumOff val="25000"/>
            </a:schemeClr>
          </a:solidFill>
          <a:ln>
            <a:noFill/>
          </a:ln>
        </p:spPr>
        <p:txBody>
          <a:bodyPr spcFirstLastPara="1" wrap="square" lIns="91425" tIns="45700" rIns="91425" bIns="45700" anchor="ctr" anchorCtr="0">
            <a:normAutofit fontScale="70000" lnSpcReduction="20000"/>
          </a:bodyPr>
          <a:lstStyle/>
          <a:p>
            <a:pPr marL="0" lvl="0" indent="0" algn="ctr" rtl="0">
              <a:spcBef>
                <a:spcPts val="0"/>
              </a:spcBef>
              <a:spcAft>
                <a:spcPts val="0"/>
              </a:spcAft>
              <a:buSzPts val="1680"/>
              <a:buNone/>
            </a:pPr>
            <a:r>
              <a:rPr lang="en-US" sz="3000" dirty="0" smtClean="0">
                <a:solidFill>
                  <a:srgbClr val="FFFF00"/>
                </a:solidFill>
                <a:latin typeface="Arial Black" pitchFamily="34" charset="0"/>
                <a:ea typeface="Times New Roman"/>
                <a:cs typeface="Times New Roman"/>
                <a:sym typeface="Times New Roman"/>
              </a:rPr>
              <a:t>Q &amp; A</a:t>
            </a:r>
            <a:endParaRPr sz="3000" dirty="0">
              <a:solidFill>
                <a:srgbClr val="FFFF00"/>
              </a:solidFill>
              <a:latin typeface="Arial Black" pitchFamily="34" charset="0"/>
              <a:ea typeface="Times New Roman"/>
              <a:cs typeface="Times New Roman"/>
              <a:sym typeface="Times New Roman"/>
            </a:endParaRPr>
          </a:p>
        </p:txBody>
      </p:sp>
      <p:sp>
        <p:nvSpPr>
          <p:cNvPr id="4" name="TextBox 3"/>
          <p:cNvSpPr txBox="1"/>
          <p:nvPr/>
        </p:nvSpPr>
        <p:spPr>
          <a:xfrm>
            <a:off x="200472" y="548680"/>
            <a:ext cx="9505056" cy="3785652"/>
          </a:xfrm>
          <a:prstGeom prst="rect">
            <a:avLst/>
          </a:prstGeom>
          <a:solidFill>
            <a:schemeClr val="bg1">
              <a:lumMod val="75000"/>
              <a:lumOff val="25000"/>
              <a:alpha val="85000"/>
            </a:schemeClr>
          </a:solidFill>
        </p:spPr>
        <p:txBody>
          <a:bodyPr wrap="square" rtlCol="0">
            <a:spAutoFit/>
          </a:bodyPr>
          <a:lstStyle/>
          <a:p>
            <a:pPr algn="just">
              <a:buClr>
                <a:schemeClr val="tx1"/>
              </a:buClr>
            </a:pPr>
            <a:r>
              <a:rPr lang="en-US" sz="1600" dirty="0">
                <a:solidFill>
                  <a:schemeClr val="tx1"/>
                </a:solidFill>
                <a:latin typeface="Calibri" pitchFamily="34" charset="0"/>
                <a:cs typeface="Calibri" pitchFamily="34" charset="0"/>
              </a:rPr>
              <a:t>Q 7) How training was done or what models were used?</a:t>
            </a:r>
          </a:p>
          <a:p>
            <a:pPr algn="just">
              <a:buClr>
                <a:schemeClr val="tx1"/>
              </a:buClr>
            </a:pPr>
            <a:r>
              <a:rPr lang="en-US" sz="1600" dirty="0">
                <a:solidFill>
                  <a:schemeClr val="tx1"/>
                </a:solidFill>
                <a:latin typeface="Calibri" pitchFamily="34" charset="0"/>
                <a:cs typeface="Calibri" pitchFamily="34" charset="0"/>
              </a:rPr>
              <a:t>Before diving the data in training and validation set we performed clustering over fit to divide the data into </a:t>
            </a:r>
            <a:r>
              <a:rPr lang="en-US" sz="1600" dirty="0" smtClean="0">
                <a:solidFill>
                  <a:schemeClr val="tx1"/>
                </a:solidFill>
                <a:latin typeface="Calibri" pitchFamily="34" charset="0"/>
                <a:cs typeface="Calibri" pitchFamily="34" charset="0"/>
              </a:rPr>
              <a:t>clusters. As </a:t>
            </a:r>
            <a:r>
              <a:rPr lang="en-US" sz="1600" dirty="0">
                <a:solidFill>
                  <a:schemeClr val="tx1"/>
                </a:solidFill>
                <a:latin typeface="Calibri" pitchFamily="34" charset="0"/>
                <a:cs typeface="Calibri" pitchFamily="34" charset="0"/>
              </a:rPr>
              <a:t>per cluster the training and validation data were </a:t>
            </a:r>
            <a:r>
              <a:rPr lang="en-US" sz="1600" dirty="0" smtClean="0">
                <a:solidFill>
                  <a:schemeClr val="tx1"/>
                </a:solidFill>
                <a:latin typeface="Calibri" pitchFamily="34" charset="0"/>
                <a:cs typeface="Calibri" pitchFamily="34" charset="0"/>
              </a:rPr>
              <a:t>divided. The </a:t>
            </a:r>
            <a:r>
              <a:rPr lang="en-US" sz="1600" dirty="0">
                <a:solidFill>
                  <a:schemeClr val="tx1"/>
                </a:solidFill>
                <a:latin typeface="Calibri" pitchFamily="34" charset="0"/>
                <a:cs typeface="Calibri" pitchFamily="34" charset="0"/>
              </a:rPr>
              <a:t>scaling was performed over training and validation </a:t>
            </a:r>
            <a:r>
              <a:rPr lang="en-US" sz="1600" dirty="0" smtClean="0">
                <a:solidFill>
                  <a:schemeClr val="tx1"/>
                </a:solidFill>
                <a:latin typeface="Calibri" pitchFamily="34" charset="0"/>
                <a:cs typeface="Calibri" pitchFamily="34" charset="0"/>
              </a:rPr>
              <a:t>data. Algorithms </a:t>
            </a:r>
            <a:r>
              <a:rPr lang="en-US" sz="1600" dirty="0">
                <a:solidFill>
                  <a:schemeClr val="tx1"/>
                </a:solidFill>
                <a:latin typeface="Calibri" pitchFamily="34" charset="0"/>
                <a:cs typeface="Calibri" pitchFamily="34" charset="0"/>
              </a:rPr>
              <a:t>like </a:t>
            </a:r>
            <a:r>
              <a:rPr lang="en-US" sz="1600" dirty="0" smtClean="0">
                <a:solidFill>
                  <a:schemeClr val="tx1"/>
                </a:solidFill>
                <a:latin typeface="Calibri" pitchFamily="34" charset="0"/>
                <a:cs typeface="Calibri" pitchFamily="34" charset="0"/>
              </a:rPr>
              <a:t>SVM, </a:t>
            </a:r>
            <a:r>
              <a:rPr lang="en-US" sz="1600" dirty="0" err="1" smtClean="0">
                <a:solidFill>
                  <a:schemeClr val="tx1"/>
                </a:solidFill>
                <a:latin typeface="Calibri" pitchFamily="34" charset="0"/>
                <a:cs typeface="Calibri" pitchFamily="34" charset="0"/>
              </a:rPr>
              <a:t>XGBoost</a:t>
            </a:r>
            <a:r>
              <a:rPr lang="en-US" sz="1600" dirty="0" smtClean="0">
                <a:solidFill>
                  <a:schemeClr val="tx1"/>
                </a:solidFill>
                <a:latin typeface="Calibri" pitchFamily="34" charset="0"/>
                <a:cs typeface="Calibri" pitchFamily="34" charset="0"/>
              </a:rPr>
              <a:t>, Decision Tree, etc. </a:t>
            </a:r>
            <a:r>
              <a:rPr lang="en-US" sz="1600" dirty="0">
                <a:solidFill>
                  <a:schemeClr val="tx1"/>
                </a:solidFill>
                <a:latin typeface="Calibri" pitchFamily="34" charset="0"/>
                <a:cs typeface="Calibri" pitchFamily="34" charset="0"/>
              </a:rPr>
              <a:t>were used based on the recall final model was used for each cluster and we saved that model </a:t>
            </a:r>
            <a:r>
              <a:rPr lang="en-US" sz="1600" dirty="0" smtClean="0">
                <a:solidFill>
                  <a:schemeClr val="tx1"/>
                </a:solidFill>
                <a:latin typeface="Calibri" pitchFamily="34" charset="0"/>
                <a:cs typeface="Calibri" pitchFamily="34" charset="0"/>
              </a:rPr>
              <a:t>.</a:t>
            </a:r>
          </a:p>
          <a:p>
            <a:pPr algn="just">
              <a:buClr>
                <a:schemeClr val="tx1"/>
              </a:buClr>
            </a:pPr>
            <a:endParaRPr lang="en-US" sz="1600" dirty="0">
              <a:solidFill>
                <a:schemeClr val="tx1"/>
              </a:solidFill>
              <a:latin typeface="Calibri" pitchFamily="34" charset="0"/>
              <a:cs typeface="Calibri" pitchFamily="34" charset="0"/>
            </a:endParaRPr>
          </a:p>
          <a:p>
            <a:pPr algn="just">
              <a:buClr>
                <a:schemeClr val="tx1"/>
              </a:buClr>
            </a:pPr>
            <a:r>
              <a:rPr lang="en-US" sz="1600" dirty="0">
                <a:solidFill>
                  <a:schemeClr val="tx1"/>
                </a:solidFill>
                <a:latin typeface="Calibri" pitchFamily="34" charset="0"/>
                <a:cs typeface="Calibri" pitchFamily="34" charset="0"/>
              </a:rPr>
              <a:t>Q 8) How Prediction was done?</a:t>
            </a:r>
          </a:p>
          <a:p>
            <a:pPr marL="285750" indent="-285750" algn="just">
              <a:buClr>
                <a:schemeClr val="tx1"/>
              </a:buClr>
              <a:buFontTx/>
              <a:buChar char="-"/>
            </a:pPr>
            <a:r>
              <a:rPr lang="en-US" sz="1600" dirty="0" smtClean="0">
                <a:solidFill>
                  <a:schemeClr val="tx1"/>
                </a:solidFill>
                <a:latin typeface="Calibri" pitchFamily="34" charset="0"/>
                <a:cs typeface="Calibri" pitchFamily="34" charset="0"/>
              </a:rPr>
              <a:t>The </a:t>
            </a:r>
            <a:r>
              <a:rPr lang="en-US" sz="1600" dirty="0">
                <a:solidFill>
                  <a:schemeClr val="tx1"/>
                </a:solidFill>
                <a:latin typeface="Calibri" pitchFamily="34" charset="0"/>
                <a:cs typeface="Calibri" pitchFamily="34" charset="0"/>
              </a:rPr>
              <a:t>testing files are shared by the </a:t>
            </a:r>
            <a:r>
              <a:rPr lang="en-US" sz="1600" dirty="0" smtClean="0">
                <a:solidFill>
                  <a:schemeClr val="tx1"/>
                </a:solidFill>
                <a:latin typeface="Calibri" pitchFamily="34" charset="0"/>
                <a:cs typeface="Calibri" pitchFamily="34" charset="0"/>
              </a:rPr>
              <a:t>client. We </a:t>
            </a:r>
            <a:r>
              <a:rPr lang="en-US" sz="1600" dirty="0">
                <a:solidFill>
                  <a:schemeClr val="tx1"/>
                </a:solidFill>
                <a:latin typeface="Calibri" pitchFamily="34" charset="0"/>
                <a:cs typeface="Calibri" pitchFamily="34" charset="0"/>
              </a:rPr>
              <a:t>Perform the same life cycle till the data is </a:t>
            </a:r>
            <a:r>
              <a:rPr lang="en-US" sz="1600" dirty="0" smtClean="0">
                <a:solidFill>
                  <a:schemeClr val="tx1"/>
                </a:solidFill>
                <a:latin typeface="Calibri" pitchFamily="34" charset="0"/>
                <a:cs typeface="Calibri" pitchFamily="34" charset="0"/>
              </a:rPr>
              <a:t>clustered. Then </a:t>
            </a:r>
            <a:r>
              <a:rPr lang="en-US" sz="1600" dirty="0">
                <a:solidFill>
                  <a:schemeClr val="tx1"/>
                </a:solidFill>
                <a:latin typeface="Calibri" pitchFamily="34" charset="0"/>
                <a:cs typeface="Calibri" pitchFamily="34" charset="0"/>
              </a:rPr>
              <a:t>on the basis of cluster number model is loaded and perform prediction. In the end we get the accumulated data of predictions</a:t>
            </a:r>
            <a:r>
              <a:rPr lang="en-US" sz="1600" dirty="0" smtClean="0">
                <a:solidFill>
                  <a:schemeClr val="tx1"/>
                </a:solidFill>
                <a:latin typeface="Calibri" pitchFamily="34" charset="0"/>
                <a:cs typeface="Calibri" pitchFamily="34" charset="0"/>
              </a:rPr>
              <a:t>.</a:t>
            </a:r>
          </a:p>
          <a:p>
            <a:pPr algn="just">
              <a:buClr>
                <a:schemeClr val="tx1"/>
              </a:buClr>
            </a:pPr>
            <a:endParaRPr lang="en-US" sz="1600" dirty="0" smtClean="0">
              <a:solidFill>
                <a:schemeClr val="tx1"/>
              </a:solidFill>
              <a:latin typeface="Calibri" pitchFamily="34" charset="0"/>
              <a:cs typeface="Calibri" pitchFamily="34" charset="0"/>
            </a:endParaRPr>
          </a:p>
          <a:p>
            <a:pPr algn="just">
              <a:buClr>
                <a:schemeClr val="tx1"/>
              </a:buClr>
            </a:pPr>
            <a:r>
              <a:rPr lang="en-US" sz="1600" dirty="0">
                <a:solidFill>
                  <a:schemeClr val="tx1"/>
                </a:solidFill>
                <a:latin typeface="Calibri" pitchFamily="34" charset="0"/>
                <a:cs typeface="Calibri" pitchFamily="34" charset="0"/>
              </a:rPr>
              <a:t>Q 9) What are the different stages of deployment?</a:t>
            </a:r>
          </a:p>
          <a:p>
            <a:pPr marL="285750" indent="-285750" algn="just">
              <a:buClr>
                <a:schemeClr val="tx1"/>
              </a:buClr>
              <a:buFontTx/>
              <a:buChar char="-"/>
            </a:pPr>
            <a:r>
              <a:rPr lang="en-US" sz="1600" dirty="0">
                <a:solidFill>
                  <a:schemeClr val="tx1"/>
                </a:solidFill>
                <a:latin typeface="Calibri" pitchFamily="34" charset="0"/>
                <a:cs typeface="Calibri" pitchFamily="34" charset="0"/>
              </a:rPr>
              <a:t>When the model is ready we deploy it  in Fire environment .Where SIT and UAT is performed over it.</a:t>
            </a:r>
          </a:p>
          <a:p>
            <a:pPr marL="285750" indent="-285750" algn="just">
              <a:buClr>
                <a:schemeClr val="tx1"/>
              </a:buClr>
              <a:buFontTx/>
              <a:buChar char="-"/>
            </a:pPr>
            <a:r>
              <a:rPr lang="en-US" sz="1600" dirty="0">
                <a:solidFill>
                  <a:schemeClr val="tx1"/>
                </a:solidFill>
                <a:latin typeface="Calibri" pitchFamily="34" charset="0"/>
                <a:cs typeface="Calibri" pitchFamily="34" charset="0"/>
              </a:rPr>
              <a:t>Once We get Sign off from Fire we deploy in Earth and UAT is performed over it.</a:t>
            </a:r>
          </a:p>
          <a:p>
            <a:pPr marL="285750" indent="-285750" algn="just">
              <a:buClr>
                <a:schemeClr val="tx1"/>
              </a:buClr>
              <a:buFontTx/>
              <a:buChar char="-"/>
            </a:pPr>
            <a:r>
              <a:rPr lang="en-US" sz="1600" dirty="0">
                <a:solidFill>
                  <a:schemeClr val="tx1"/>
                </a:solidFill>
                <a:latin typeface="Calibri" pitchFamily="34" charset="0"/>
                <a:cs typeface="Calibri" pitchFamily="34" charset="0"/>
              </a:rPr>
              <a:t>After getting the sign off from Earth we deploy in production</a:t>
            </a:r>
          </a:p>
        </p:txBody>
      </p:sp>
    </p:spTree>
    <p:extLst>
      <p:ext uri="{BB962C8B-B14F-4D97-AF65-F5344CB8AC3E}">
        <p14:creationId xmlns:p14="http://schemas.microsoft.com/office/powerpoint/2010/main" val="2645161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3" name="TextBox 2"/>
          <p:cNvSpPr txBox="1"/>
          <p:nvPr/>
        </p:nvSpPr>
        <p:spPr>
          <a:xfrm>
            <a:off x="632520" y="951341"/>
            <a:ext cx="8450600" cy="4247317"/>
          </a:xfrm>
          <a:prstGeom prst="rect">
            <a:avLst/>
          </a:prstGeom>
          <a:solidFill>
            <a:schemeClr val="bg1">
              <a:lumMod val="75000"/>
              <a:lumOff val="25000"/>
              <a:alpha val="66000"/>
            </a:schemeClr>
          </a:solidFill>
        </p:spPr>
        <p:txBody>
          <a:bodyPr wrap="square" rtlCol="0">
            <a:spAutoFit/>
          </a:bodyPr>
          <a:lstStyle/>
          <a:p>
            <a:pPr algn="just">
              <a:lnSpc>
                <a:spcPct val="150000"/>
              </a:lnSpc>
            </a:pPr>
            <a:r>
              <a:rPr lang="en-US" sz="1800" dirty="0">
                <a:solidFill>
                  <a:srgbClr val="FFFF00"/>
                </a:solidFill>
                <a:latin typeface="Calibri" pitchFamily="34" charset="0"/>
                <a:cs typeface="Calibri" pitchFamily="34" charset="0"/>
              </a:rPr>
              <a:t>Objective:</a:t>
            </a:r>
          </a:p>
          <a:p>
            <a:pPr algn="just">
              <a:lnSpc>
                <a:spcPct val="150000"/>
              </a:lnSpc>
            </a:pPr>
            <a:r>
              <a:rPr lang="en-US" sz="1800" dirty="0">
                <a:solidFill>
                  <a:schemeClr val="tx1"/>
                </a:solidFill>
                <a:latin typeface="Calibri" pitchFamily="34" charset="0"/>
                <a:cs typeface="Calibri" pitchFamily="34" charset="0"/>
              </a:rPr>
              <a:t>Development of a predictive model for </a:t>
            </a:r>
            <a:r>
              <a:rPr lang="en-US" sz="1800" dirty="0" smtClean="0">
                <a:solidFill>
                  <a:schemeClr val="tx1"/>
                </a:solidFill>
                <a:latin typeface="Calibri" pitchFamily="34" charset="0"/>
                <a:cs typeface="Calibri" pitchFamily="34" charset="0"/>
              </a:rPr>
              <a:t>determining the defaulters of the credit card before allotting it to customer. This will help the bank to prevent losses.</a:t>
            </a:r>
          </a:p>
          <a:p>
            <a:pPr algn="just">
              <a:lnSpc>
                <a:spcPct val="150000"/>
              </a:lnSpc>
            </a:pPr>
            <a:endParaRPr lang="en-US" sz="1800" dirty="0" smtClean="0">
              <a:solidFill>
                <a:schemeClr val="tx1"/>
              </a:solidFill>
              <a:latin typeface="Calibri" pitchFamily="34" charset="0"/>
              <a:cs typeface="Calibri" pitchFamily="34" charset="0"/>
            </a:endParaRPr>
          </a:p>
          <a:p>
            <a:pPr algn="just">
              <a:lnSpc>
                <a:spcPct val="150000"/>
              </a:lnSpc>
            </a:pPr>
            <a:r>
              <a:rPr lang="en-US" sz="1800" dirty="0" smtClean="0">
                <a:solidFill>
                  <a:srgbClr val="FFFF00"/>
                </a:solidFill>
                <a:latin typeface="Calibri" pitchFamily="34" charset="0"/>
                <a:cs typeface="Calibri" pitchFamily="34" charset="0"/>
              </a:rPr>
              <a:t>Benefits</a:t>
            </a:r>
            <a:r>
              <a:rPr lang="en-US" sz="1800" dirty="0">
                <a:solidFill>
                  <a:srgbClr val="FFFF00"/>
                </a:solidFill>
                <a:latin typeface="Calibri" pitchFamily="34" charset="0"/>
                <a:cs typeface="Calibri" pitchFamily="34" charset="0"/>
              </a:rPr>
              <a:t>:</a:t>
            </a:r>
          </a:p>
          <a:p>
            <a:pPr marL="285750" indent="-285750" algn="just">
              <a:lnSpc>
                <a:spcPct val="150000"/>
              </a:lnSpc>
              <a:buClr>
                <a:schemeClr val="tx1"/>
              </a:buClr>
              <a:buFont typeface="Arial" pitchFamily="34" charset="0"/>
              <a:buChar char="•"/>
            </a:pPr>
            <a:r>
              <a:rPr lang="en-US" sz="1800" dirty="0">
                <a:solidFill>
                  <a:schemeClr val="tx1"/>
                </a:solidFill>
                <a:latin typeface="Calibri" pitchFamily="34" charset="0"/>
                <a:cs typeface="Calibri" pitchFamily="34" charset="0"/>
              </a:rPr>
              <a:t>Detection of upcoming </a:t>
            </a:r>
            <a:r>
              <a:rPr lang="en-US" sz="1800" dirty="0" smtClean="0">
                <a:solidFill>
                  <a:schemeClr val="tx1"/>
                </a:solidFill>
                <a:latin typeface="Calibri" pitchFamily="34" charset="0"/>
                <a:cs typeface="Calibri" pitchFamily="34" charset="0"/>
              </a:rPr>
              <a:t>defaulters</a:t>
            </a:r>
          </a:p>
          <a:p>
            <a:pPr marL="285750" indent="-285750" algn="just">
              <a:lnSpc>
                <a:spcPct val="150000"/>
              </a:lnSpc>
              <a:buClr>
                <a:schemeClr val="tx1"/>
              </a:buClr>
              <a:buFont typeface="Arial" pitchFamily="34" charset="0"/>
              <a:buChar char="•"/>
            </a:pPr>
            <a:r>
              <a:rPr lang="en-US" sz="1800" dirty="0" smtClean="0">
                <a:solidFill>
                  <a:schemeClr val="tx1"/>
                </a:solidFill>
                <a:latin typeface="Calibri" pitchFamily="34" charset="0"/>
                <a:cs typeface="Calibri" pitchFamily="34" charset="0"/>
              </a:rPr>
              <a:t>Gives </a:t>
            </a:r>
            <a:r>
              <a:rPr lang="en-US" sz="1800" dirty="0">
                <a:solidFill>
                  <a:schemeClr val="tx1"/>
                </a:solidFill>
                <a:latin typeface="Calibri" pitchFamily="34" charset="0"/>
                <a:cs typeface="Calibri" pitchFamily="34" charset="0"/>
              </a:rPr>
              <a:t>better insight of customers </a:t>
            </a:r>
            <a:r>
              <a:rPr lang="en-US" sz="1800" dirty="0" smtClean="0">
                <a:solidFill>
                  <a:schemeClr val="tx1"/>
                </a:solidFill>
                <a:latin typeface="Calibri" pitchFamily="34" charset="0"/>
                <a:cs typeface="Calibri" pitchFamily="34" charset="0"/>
              </a:rPr>
              <a:t>base</a:t>
            </a:r>
          </a:p>
          <a:p>
            <a:pPr marL="285750" indent="-285750" algn="just">
              <a:lnSpc>
                <a:spcPct val="150000"/>
              </a:lnSpc>
              <a:buClr>
                <a:schemeClr val="tx1"/>
              </a:buClr>
              <a:buFont typeface="Arial" pitchFamily="34" charset="0"/>
              <a:buChar char="•"/>
            </a:pPr>
            <a:r>
              <a:rPr lang="en-US" sz="1800" dirty="0" smtClean="0">
                <a:solidFill>
                  <a:schemeClr val="tx1"/>
                </a:solidFill>
                <a:latin typeface="Calibri" pitchFamily="34" charset="0"/>
                <a:cs typeface="Calibri" pitchFamily="34" charset="0"/>
              </a:rPr>
              <a:t>Helps </a:t>
            </a:r>
            <a:r>
              <a:rPr lang="en-US" sz="1800" dirty="0">
                <a:solidFill>
                  <a:schemeClr val="tx1"/>
                </a:solidFill>
                <a:latin typeface="Calibri" pitchFamily="34" charset="0"/>
                <a:cs typeface="Calibri" pitchFamily="34" charset="0"/>
              </a:rPr>
              <a:t>in easy flow for  managing </a:t>
            </a:r>
            <a:r>
              <a:rPr lang="en-US" sz="1800" dirty="0" smtClean="0">
                <a:solidFill>
                  <a:schemeClr val="tx1"/>
                </a:solidFill>
                <a:latin typeface="Calibri" pitchFamily="34" charset="0"/>
                <a:cs typeface="Calibri" pitchFamily="34" charset="0"/>
              </a:rPr>
              <a:t>resources</a:t>
            </a:r>
          </a:p>
          <a:p>
            <a:pPr marL="285750" indent="-285750" algn="just">
              <a:lnSpc>
                <a:spcPct val="150000"/>
              </a:lnSpc>
              <a:buClr>
                <a:schemeClr val="tx1"/>
              </a:buClr>
              <a:buFont typeface="Arial" pitchFamily="34" charset="0"/>
              <a:buChar char="•"/>
            </a:pPr>
            <a:r>
              <a:rPr lang="en-US" sz="1800" dirty="0" smtClean="0">
                <a:solidFill>
                  <a:schemeClr val="tx1"/>
                </a:solidFill>
                <a:latin typeface="Calibri" pitchFamily="34" charset="0"/>
                <a:cs typeface="Calibri" pitchFamily="34" charset="0"/>
              </a:rPr>
              <a:t>Manual </a:t>
            </a:r>
            <a:r>
              <a:rPr lang="en-US" sz="1800" dirty="0">
                <a:solidFill>
                  <a:schemeClr val="tx1"/>
                </a:solidFill>
                <a:latin typeface="Calibri" pitchFamily="34" charset="0"/>
                <a:cs typeface="Calibri" pitchFamily="34" charset="0"/>
              </a:rPr>
              <a:t>inspection if fraud is identified</a:t>
            </a:r>
          </a:p>
          <a:p>
            <a:pPr algn="just">
              <a:lnSpc>
                <a:spcPct val="150000"/>
              </a:lnSpc>
            </a:pPr>
            <a:endParaRPr lang="en-IN"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3" name="TextBox 2"/>
          <p:cNvSpPr txBox="1"/>
          <p:nvPr/>
        </p:nvSpPr>
        <p:spPr>
          <a:xfrm>
            <a:off x="632520" y="951341"/>
            <a:ext cx="8450600" cy="3831818"/>
          </a:xfrm>
          <a:prstGeom prst="rect">
            <a:avLst/>
          </a:prstGeom>
          <a:solidFill>
            <a:schemeClr val="bg1">
              <a:lumMod val="75000"/>
              <a:lumOff val="25000"/>
              <a:alpha val="66000"/>
            </a:schemeClr>
          </a:solidFill>
        </p:spPr>
        <p:txBody>
          <a:bodyPr wrap="square" rtlCol="0">
            <a:spAutoFit/>
          </a:bodyPr>
          <a:lstStyle/>
          <a:p>
            <a:pPr algn="just">
              <a:lnSpc>
                <a:spcPct val="150000"/>
              </a:lnSpc>
            </a:pPr>
            <a:r>
              <a:rPr lang="en-US" sz="1800" dirty="0" smtClean="0">
                <a:solidFill>
                  <a:srgbClr val="FFFF00"/>
                </a:solidFill>
                <a:latin typeface="Calibri" pitchFamily="34" charset="0"/>
                <a:cs typeface="Calibri" pitchFamily="34" charset="0"/>
              </a:rPr>
              <a:t>Dataset / Data Sharing Agreement:</a:t>
            </a:r>
            <a:endParaRPr lang="en-US" sz="1800" dirty="0">
              <a:solidFill>
                <a:srgbClr val="FFFF00"/>
              </a:solidFill>
              <a:latin typeface="Calibri" pitchFamily="34" charset="0"/>
              <a:cs typeface="Calibri" pitchFamily="34" charset="0"/>
            </a:endParaRPr>
          </a:p>
          <a:p>
            <a:pPr algn="just">
              <a:lnSpc>
                <a:spcPct val="150000"/>
              </a:lnSpc>
            </a:pPr>
            <a:r>
              <a:rPr lang="en-US" sz="1800" dirty="0" smtClean="0">
                <a:solidFill>
                  <a:schemeClr val="tx1"/>
                </a:solidFill>
                <a:latin typeface="Calibri" pitchFamily="34" charset="0"/>
                <a:cs typeface="Calibri" pitchFamily="34" charset="0"/>
              </a:rPr>
              <a:t>A public dataset has been used (link below) that contains </a:t>
            </a:r>
            <a:r>
              <a:rPr lang="en-US" sz="1800" dirty="0">
                <a:solidFill>
                  <a:schemeClr val="tx1"/>
                </a:solidFill>
                <a:latin typeface="Calibri" pitchFamily="34" charset="0"/>
                <a:cs typeface="Calibri" pitchFamily="34" charset="0"/>
              </a:rPr>
              <a:t>information on default payments, demographic factors, credit data, history of payment, and bill statements of credit card clients in Taiwan from April 2005 to September 2005</a:t>
            </a:r>
            <a:r>
              <a:rPr lang="en-US" sz="1800" dirty="0" smtClean="0">
                <a:solidFill>
                  <a:schemeClr val="tx1"/>
                </a:solidFill>
                <a:latin typeface="Calibri" pitchFamily="34" charset="0"/>
                <a:cs typeface="Calibri" pitchFamily="34" charset="0"/>
              </a:rPr>
              <a:t>.</a:t>
            </a:r>
          </a:p>
          <a:p>
            <a:pPr algn="just">
              <a:lnSpc>
                <a:spcPct val="150000"/>
              </a:lnSpc>
            </a:pPr>
            <a:endParaRPr lang="en-US" sz="1800" dirty="0" smtClean="0">
              <a:solidFill>
                <a:schemeClr val="tx1"/>
              </a:solidFill>
              <a:latin typeface="Calibri" pitchFamily="34" charset="0"/>
              <a:cs typeface="Calibri" pitchFamily="34" charset="0"/>
            </a:endParaRPr>
          </a:p>
          <a:p>
            <a:pPr algn="just">
              <a:lnSpc>
                <a:spcPct val="150000"/>
              </a:lnSpc>
            </a:pPr>
            <a:r>
              <a:rPr lang="en-US" sz="1800" dirty="0" smtClean="0">
                <a:solidFill>
                  <a:schemeClr val="tx1"/>
                </a:solidFill>
                <a:latin typeface="Calibri" pitchFamily="34" charset="0"/>
                <a:cs typeface="Calibri" pitchFamily="34" charset="0"/>
              </a:rPr>
              <a:t>There are 25 variables in the datasets like educational qualification, repayment status, bill settlement amounts, etc.</a:t>
            </a:r>
          </a:p>
          <a:p>
            <a:pPr algn="just">
              <a:lnSpc>
                <a:spcPct val="150000"/>
              </a:lnSpc>
            </a:pPr>
            <a:endParaRPr lang="en-US" sz="1800" dirty="0" smtClean="0">
              <a:solidFill>
                <a:schemeClr val="tx1"/>
              </a:solidFill>
              <a:latin typeface="Calibri" pitchFamily="34" charset="0"/>
              <a:cs typeface="Calibri" pitchFamily="34" charset="0"/>
            </a:endParaRPr>
          </a:p>
          <a:p>
            <a:pPr algn="just">
              <a:lnSpc>
                <a:spcPct val="150000"/>
              </a:lnSpc>
            </a:pPr>
            <a:r>
              <a:rPr lang="en-US" sz="1800" dirty="0" smtClean="0">
                <a:solidFill>
                  <a:schemeClr val="tx1"/>
                </a:solidFill>
                <a:latin typeface="Calibri" pitchFamily="34" charset="0"/>
                <a:cs typeface="Calibri" pitchFamily="34" charset="0"/>
                <a:hlinkClick r:id="rId3"/>
              </a:rPr>
              <a:t>Dataset Link</a:t>
            </a:r>
            <a:endParaRPr lang="en-US" sz="1800" dirty="0" smtClean="0">
              <a:solidFill>
                <a:schemeClr val="tx1"/>
              </a:solidFill>
              <a:latin typeface="Calibri" pitchFamily="34" charset="0"/>
              <a:cs typeface="Calibri" pitchFamily="34" charset="0"/>
            </a:endParaRPr>
          </a:p>
        </p:txBody>
      </p:sp>
    </p:spTree>
    <p:extLst>
      <p:ext uri="{BB962C8B-B14F-4D97-AF65-F5344CB8AC3E}">
        <p14:creationId xmlns:p14="http://schemas.microsoft.com/office/powerpoint/2010/main" val="478458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
          <p:cNvSpPr txBox="1">
            <a:spLocks noGrp="1"/>
          </p:cNvSpPr>
          <p:nvPr>
            <p:ph type="subTitle" idx="1"/>
          </p:nvPr>
        </p:nvSpPr>
        <p:spPr>
          <a:xfrm>
            <a:off x="0" y="-27384"/>
            <a:ext cx="9906000" cy="360040"/>
          </a:xfrm>
          <a:prstGeom prst="rect">
            <a:avLst/>
          </a:prstGeom>
          <a:solidFill>
            <a:schemeClr val="bg1">
              <a:lumMod val="75000"/>
              <a:lumOff val="25000"/>
            </a:schemeClr>
          </a:solidFill>
          <a:ln>
            <a:noFill/>
          </a:ln>
        </p:spPr>
        <p:txBody>
          <a:bodyPr spcFirstLastPara="1" wrap="square" lIns="91425" tIns="45700" rIns="91425" bIns="45700" anchor="ctr" anchorCtr="0">
            <a:normAutofit fontScale="70000" lnSpcReduction="20000"/>
          </a:bodyPr>
          <a:lstStyle/>
          <a:p>
            <a:pPr marL="0" lvl="0" indent="0" algn="ctr" rtl="0">
              <a:spcBef>
                <a:spcPts val="0"/>
              </a:spcBef>
              <a:spcAft>
                <a:spcPts val="0"/>
              </a:spcAft>
              <a:buSzPts val="1680"/>
              <a:buNone/>
            </a:pPr>
            <a:r>
              <a:rPr lang="en-US" sz="3000" dirty="0" smtClean="0">
                <a:solidFill>
                  <a:srgbClr val="FFFF00"/>
                </a:solidFill>
                <a:latin typeface="Arial Black" pitchFamily="34" charset="0"/>
                <a:ea typeface="Times New Roman"/>
                <a:cs typeface="Times New Roman"/>
                <a:sym typeface="Times New Roman"/>
              </a:rPr>
              <a:t>Architecture</a:t>
            </a:r>
            <a:endParaRPr sz="3000" dirty="0">
              <a:solidFill>
                <a:srgbClr val="FFFF00"/>
              </a:solidFill>
              <a:latin typeface="Arial Black" pitchFamily="34" charset="0"/>
              <a:ea typeface="Times New Roman"/>
              <a:cs typeface="Times New Roman"/>
              <a:sym typeface="Times New Roman"/>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8784" y="349999"/>
            <a:ext cx="4141279" cy="6508001"/>
          </a:xfrm>
          <a:prstGeom prst="rect">
            <a:avLst/>
          </a:prstGeom>
        </p:spPr>
      </p:pic>
    </p:spTree>
    <p:extLst>
      <p:ext uri="{BB962C8B-B14F-4D97-AF65-F5344CB8AC3E}">
        <p14:creationId xmlns:p14="http://schemas.microsoft.com/office/powerpoint/2010/main" val="1118693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
          <p:cNvSpPr txBox="1">
            <a:spLocks noGrp="1"/>
          </p:cNvSpPr>
          <p:nvPr>
            <p:ph type="subTitle" idx="1"/>
          </p:nvPr>
        </p:nvSpPr>
        <p:spPr>
          <a:xfrm>
            <a:off x="0" y="-27384"/>
            <a:ext cx="9906000" cy="360040"/>
          </a:xfrm>
          <a:prstGeom prst="rect">
            <a:avLst/>
          </a:prstGeom>
          <a:solidFill>
            <a:schemeClr val="bg1">
              <a:lumMod val="75000"/>
              <a:lumOff val="25000"/>
            </a:schemeClr>
          </a:solidFill>
          <a:ln>
            <a:noFill/>
          </a:ln>
        </p:spPr>
        <p:txBody>
          <a:bodyPr spcFirstLastPara="1" wrap="square" lIns="91425" tIns="45700" rIns="91425" bIns="45700" anchor="ctr" anchorCtr="0">
            <a:normAutofit fontScale="70000" lnSpcReduction="20000"/>
          </a:bodyPr>
          <a:lstStyle/>
          <a:p>
            <a:pPr marL="0" lvl="0" indent="0" algn="ctr" rtl="0">
              <a:spcBef>
                <a:spcPts val="0"/>
              </a:spcBef>
              <a:spcAft>
                <a:spcPts val="0"/>
              </a:spcAft>
              <a:buSzPts val="1680"/>
              <a:buNone/>
            </a:pPr>
            <a:r>
              <a:rPr lang="en-US" sz="3000" dirty="0" smtClean="0">
                <a:solidFill>
                  <a:srgbClr val="FFFF00"/>
                </a:solidFill>
                <a:latin typeface="Arial Black" pitchFamily="34" charset="0"/>
                <a:ea typeface="Times New Roman"/>
                <a:cs typeface="Times New Roman"/>
                <a:sym typeface="Times New Roman"/>
              </a:rPr>
              <a:t>Data Validation &amp; Data Transformations</a:t>
            </a:r>
            <a:endParaRPr sz="3000" dirty="0">
              <a:solidFill>
                <a:srgbClr val="FFFF00"/>
              </a:solidFill>
              <a:latin typeface="Arial Black" pitchFamily="34" charset="0"/>
              <a:ea typeface="Times New Roman"/>
              <a:cs typeface="Times New Roman"/>
              <a:sym typeface="Times New Roman"/>
            </a:endParaRPr>
          </a:p>
        </p:txBody>
      </p:sp>
      <p:sp>
        <p:nvSpPr>
          <p:cNvPr id="4" name="TextBox 3"/>
          <p:cNvSpPr txBox="1"/>
          <p:nvPr/>
        </p:nvSpPr>
        <p:spPr>
          <a:xfrm>
            <a:off x="632520" y="951341"/>
            <a:ext cx="8450600" cy="4247317"/>
          </a:xfrm>
          <a:prstGeom prst="rect">
            <a:avLst/>
          </a:prstGeom>
          <a:solidFill>
            <a:schemeClr val="bg1">
              <a:lumMod val="75000"/>
              <a:lumOff val="25000"/>
              <a:alpha val="66000"/>
            </a:schemeClr>
          </a:solidFill>
        </p:spPr>
        <p:txBody>
          <a:bodyPr wrap="square" rtlCol="0">
            <a:spAutoFit/>
          </a:bodyPr>
          <a:lstStyle/>
          <a:p>
            <a:pPr marL="285750" indent="-285750" algn="just">
              <a:lnSpc>
                <a:spcPct val="150000"/>
              </a:lnSpc>
              <a:buClr>
                <a:schemeClr val="tx1"/>
              </a:buClr>
              <a:buFont typeface="Arial" pitchFamily="34" charset="0"/>
              <a:buChar char="•"/>
            </a:pPr>
            <a:r>
              <a:rPr lang="en-US" sz="1800" b="1" i="1" u="sng" dirty="0" smtClean="0">
                <a:solidFill>
                  <a:schemeClr val="tx1"/>
                </a:solidFill>
                <a:latin typeface="Calibri" pitchFamily="34" charset="0"/>
                <a:cs typeface="Calibri" pitchFamily="34" charset="0"/>
              </a:rPr>
              <a:t>Number </a:t>
            </a:r>
            <a:r>
              <a:rPr lang="en-US" sz="1800" b="1" i="1" u="sng" dirty="0">
                <a:solidFill>
                  <a:schemeClr val="tx1"/>
                </a:solidFill>
                <a:latin typeface="Calibri" pitchFamily="34" charset="0"/>
                <a:cs typeface="Calibri" pitchFamily="34" charset="0"/>
              </a:rPr>
              <a:t>of </a:t>
            </a:r>
            <a:r>
              <a:rPr lang="en-US" sz="1800" b="1" i="1" u="sng" dirty="0" smtClean="0">
                <a:solidFill>
                  <a:schemeClr val="tx1"/>
                </a:solidFill>
                <a:latin typeface="Calibri" pitchFamily="34" charset="0"/>
                <a:cs typeface="Calibri" pitchFamily="34" charset="0"/>
              </a:rPr>
              <a:t>columns</a:t>
            </a:r>
            <a:r>
              <a:rPr lang="en-US" sz="1800" dirty="0" smtClean="0">
                <a:solidFill>
                  <a:schemeClr val="tx1"/>
                </a:solidFill>
                <a:latin typeface="Calibri" pitchFamily="34" charset="0"/>
                <a:cs typeface="Calibri" pitchFamily="34" charset="0"/>
              </a:rPr>
              <a:t> </a:t>
            </a:r>
            <a:r>
              <a:rPr lang="en-US" sz="1800" dirty="0">
                <a:solidFill>
                  <a:schemeClr val="tx1"/>
                </a:solidFill>
                <a:latin typeface="Calibri" pitchFamily="34" charset="0"/>
                <a:cs typeface="Calibri" pitchFamily="34" charset="0"/>
              </a:rPr>
              <a:t>– Validation of number of columns present in the files, and if it doesn't match then the file is moved to "</a:t>
            </a:r>
            <a:r>
              <a:rPr lang="en-US" sz="1800" dirty="0" err="1">
                <a:solidFill>
                  <a:schemeClr val="tx1"/>
                </a:solidFill>
                <a:latin typeface="Calibri" pitchFamily="34" charset="0"/>
                <a:cs typeface="Calibri" pitchFamily="34" charset="0"/>
              </a:rPr>
              <a:t>Bad_Data_Folder</a:t>
            </a:r>
            <a:r>
              <a:rPr lang="en-US" sz="1800" dirty="0" smtClean="0">
                <a:solidFill>
                  <a:schemeClr val="tx1"/>
                </a:solidFill>
                <a:latin typeface="Calibri" pitchFamily="34" charset="0"/>
                <a:cs typeface="Calibri" pitchFamily="34" charset="0"/>
              </a:rPr>
              <a:t>.“</a:t>
            </a:r>
          </a:p>
          <a:p>
            <a:pPr algn="just">
              <a:lnSpc>
                <a:spcPct val="150000"/>
              </a:lnSpc>
              <a:buClr>
                <a:schemeClr val="tx1"/>
              </a:buClr>
            </a:pPr>
            <a:endParaRPr lang="en-US" sz="1800" dirty="0" smtClean="0">
              <a:solidFill>
                <a:schemeClr val="tx1"/>
              </a:solidFill>
              <a:latin typeface="Calibri" pitchFamily="34" charset="0"/>
              <a:cs typeface="Calibri" pitchFamily="34" charset="0"/>
            </a:endParaRPr>
          </a:p>
          <a:p>
            <a:pPr marL="285750" indent="-285750" algn="just">
              <a:lnSpc>
                <a:spcPct val="150000"/>
              </a:lnSpc>
              <a:buClr>
                <a:schemeClr val="tx1"/>
              </a:buClr>
              <a:buFont typeface="Arial" pitchFamily="34" charset="0"/>
              <a:buChar char="•"/>
            </a:pPr>
            <a:r>
              <a:rPr lang="en-US" sz="1800" b="1" i="1" u="sng" dirty="0" smtClean="0">
                <a:solidFill>
                  <a:schemeClr val="tx1"/>
                </a:solidFill>
                <a:latin typeface="Calibri" pitchFamily="34" charset="0"/>
                <a:cs typeface="Calibri" pitchFamily="34" charset="0"/>
              </a:rPr>
              <a:t>Data </a:t>
            </a:r>
            <a:r>
              <a:rPr lang="en-US" sz="1800" b="1" i="1" u="sng" dirty="0">
                <a:solidFill>
                  <a:schemeClr val="tx1"/>
                </a:solidFill>
                <a:latin typeface="Calibri" pitchFamily="34" charset="0"/>
                <a:cs typeface="Calibri" pitchFamily="34" charset="0"/>
              </a:rPr>
              <a:t>type of columns</a:t>
            </a:r>
            <a:r>
              <a:rPr lang="en-US" sz="1800" b="1" i="1" dirty="0">
                <a:solidFill>
                  <a:schemeClr val="tx1"/>
                </a:solidFill>
                <a:latin typeface="Calibri" pitchFamily="34" charset="0"/>
                <a:cs typeface="Calibri" pitchFamily="34" charset="0"/>
              </a:rPr>
              <a:t> –</a:t>
            </a:r>
            <a:r>
              <a:rPr lang="en-US" sz="1800" dirty="0" smtClean="0">
                <a:solidFill>
                  <a:schemeClr val="tx1"/>
                </a:solidFill>
                <a:latin typeface="Calibri" pitchFamily="34" charset="0"/>
                <a:cs typeface="Calibri" pitchFamily="34" charset="0"/>
              </a:rPr>
              <a:t> </a:t>
            </a:r>
            <a:r>
              <a:rPr lang="en-US" sz="1800" dirty="0">
                <a:solidFill>
                  <a:schemeClr val="tx1"/>
                </a:solidFill>
                <a:latin typeface="Calibri" pitchFamily="34" charset="0"/>
                <a:cs typeface="Calibri" pitchFamily="34" charset="0"/>
              </a:rPr>
              <a:t>The data type of columns is given in the schema file. It is validated when we insert the files into Database. If the </a:t>
            </a:r>
            <a:r>
              <a:rPr lang="en-US" sz="1800" dirty="0" smtClean="0">
                <a:solidFill>
                  <a:schemeClr val="tx1"/>
                </a:solidFill>
                <a:latin typeface="Calibri" pitchFamily="34" charset="0"/>
                <a:cs typeface="Calibri" pitchFamily="34" charset="0"/>
              </a:rPr>
              <a:t>data type </a:t>
            </a:r>
            <a:r>
              <a:rPr lang="en-US" sz="1800" dirty="0">
                <a:solidFill>
                  <a:schemeClr val="tx1"/>
                </a:solidFill>
                <a:latin typeface="Calibri" pitchFamily="34" charset="0"/>
                <a:cs typeface="Calibri" pitchFamily="34" charset="0"/>
              </a:rPr>
              <a:t>is wrong, then the file is moved to "</a:t>
            </a:r>
            <a:r>
              <a:rPr lang="en-US" sz="1800" dirty="0" err="1">
                <a:solidFill>
                  <a:schemeClr val="tx1"/>
                </a:solidFill>
                <a:latin typeface="Calibri" pitchFamily="34" charset="0"/>
                <a:cs typeface="Calibri" pitchFamily="34" charset="0"/>
              </a:rPr>
              <a:t>Bad_Data_Folder</a:t>
            </a:r>
            <a:r>
              <a:rPr lang="en-US" sz="1800" dirty="0" smtClean="0">
                <a:solidFill>
                  <a:schemeClr val="tx1"/>
                </a:solidFill>
                <a:latin typeface="Calibri" pitchFamily="34" charset="0"/>
                <a:cs typeface="Calibri" pitchFamily="34" charset="0"/>
              </a:rPr>
              <a:t>".</a:t>
            </a:r>
          </a:p>
          <a:p>
            <a:pPr algn="just">
              <a:lnSpc>
                <a:spcPct val="150000"/>
              </a:lnSpc>
              <a:buClr>
                <a:schemeClr val="tx1"/>
              </a:buClr>
            </a:pPr>
            <a:endParaRPr lang="en-US" sz="1800" dirty="0" smtClean="0">
              <a:solidFill>
                <a:schemeClr val="tx1"/>
              </a:solidFill>
              <a:latin typeface="Calibri" pitchFamily="34" charset="0"/>
              <a:cs typeface="Calibri" pitchFamily="34" charset="0"/>
            </a:endParaRPr>
          </a:p>
          <a:p>
            <a:pPr marL="285750" indent="-285750" algn="just">
              <a:lnSpc>
                <a:spcPct val="150000"/>
              </a:lnSpc>
              <a:buClr>
                <a:schemeClr val="tx1"/>
              </a:buClr>
              <a:buFont typeface="Arial" pitchFamily="34" charset="0"/>
              <a:buChar char="•"/>
            </a:pPr>
            <a:r>
              <a:rPr lang="en-US" sz="1800" b="1" i="1" u="sng" dirty="0" smtClean="0">
                <a:solidFill>
                  <a:schemeClr val="tx1"/>
                </a:solidFill>
                <a:latin typeface="Calibri" pitchFamily="34" charset="0"/>
                <a:cs typeface="Calibri" pitchFamily="34" charset="0"/>
              </a:rPr>
              <a:t>NULL </a:t>
            </a:r>
            <a:r>
              <a:rPr lang="en-US" sz="1800" b="1" i="1" u="sng" dirty="0">
                <a:solidFill>
                  <a:schemeClr val="tx1"/>
                </a:solidFill>
                <a:latin typeface="Calibri" pitchFamily="34" charset="0"/>
                <a:cs typeface="Calibri" pitchFamily="34" charset="0"/>
              </a:rPr>
              <a:t>values in columns</a:t>
            </a:r>
            <a:r>
              <a:rPr lang="en-US" sz="1800" dirty="0">
                <a:solidFill>
                  <a:schemeClr val="tx1"/>
                </a:solidFill>
                <a:latin typeface="Calibri" pitchFamily="34" charset="0"/>
                <a:cs typeface="Calibri" pitchFamily="34" charset="0"/>
              </a:rPr>
              <a:t> –</a:t>
            </a:r>
            <a:r>
              <a:rPr lang="en-US" sz="1800" dirty="0" smtClean="0">
                <a:solidFill>
                  <a:schemeClr val="tx1"/>
                </a:solidFill>
                <a:latin typeface="Calibri" pitchFamily="34" charset="0"/>
                <a:cs typeface="Calibri" pitchFamily="34" charset="0"/>
              </a:rPr>
              <a:t> </a:t>
            </a:r>
            <a:r>
              <a:rPr lang="en-US" sz="1800" dirty="0" smtClean="0">
                <a:solidFill>
                  <a:schemeClr val="tx1"/>
                </a:solidFill>
                <a:latin typeface="Calibri" pitchFamily="34" charset="0"/>
                <a:cs typeface="Calibri" pitchFamily="34" charset="0"/>
              </a:rPr>
              <a:t>NULL </a:t>
            </a:r>
            <a:r>
              <a:rPr lang="en-US" sz="1800" dirty="0" smtClean="0">
                <a:solidFill>
                  <a:schemeClr val="tx1"/>
                </a:solidFill>
                <a:latin typeface="Calibri" pitchFamily="34" charset="0"/>
                <a:cs typeface="Calibri" pitchFamily="34" charset="0"/>
              </a:rPr>
              <a:t>values are marked as ‘NULL’ incase of record insertion in database. On the other hand, while training the model, the NULL values are imputed.</a:t>
            </a:r>
          </a:p>
        </p:txBody>
      </p:sp>
    </p:spTree>
    <p:extLst>
      <p:ext uri="{BB962C8B-B14F-4D97-AF65-F5344CB8AC3E}">
        <p14:creationId xmlns:p14="http://schemas.microsoft.com/office/powerpoint/2010/main" val="638381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
          <p:cNvSpPr txBox="1">
            <a:spLocks noGrp="1"/>
          </p:cNvSpPr>
          <p:nvPr>
            <p:ph type="subTitle" idx="1"/>
          </p:nvPr>
        </p:nvSpPr>
        <p:spPr>
          <a:xfrm>
            <a:off x="0" y="-27384"/>
            <a:ext cx="9906000" cy="360040"/>
          </a:xfrm>
          <a:prstGeom prst="rect">
            <a:avLst/>
          </a:prstGeom>
          <a:solidFill>
            <a:schemeClr val="bg1">
              <a:lumMod val="75000"/>
              <a:lumOff val="25000"/>
            </a:schemeClr>
          </a:solidFill>
          <a:ln>
            <a:noFill/>
          </a:ln>
        </p:spPr>
        <p:txBody>
          <a:bodyPr spcFirstLastPara="1" wrap="square" lIns="91425" tIns="45700" rIns="91425" bIns="45700" anchor="ctr" anchorCtr="0">
            <a:normAutofit fontScale="70000" lnSpcReduction="20000"/>
          </a:bodyPr>
          <a:lstStyle/>
          <a:p>
            <a:pPr marL="0" lvl="0" indent="0" algn="ctr" rtl="0">
              <a:spcBef>
                <a:spcPts val="0"/>
              </a:spcBef>
              <a:spcAft>
                <a:spcPts val="0"/>
              </a:spcAft>
              <a:buSzPts val="1680"/>
              <a:buNone/>
            </a:pPr>
            <a:r>
              <a:rPr lang="en-US" sz="3000" dirty="0" smtClean="0">
                <a:solidFill>
                  <a:srgbClr val="FFFF00"/>
                </a:solidFill>
                <a:latin typeface="Arial Black" pitchFamily="34" charset="0"/>
                <a:ea typeface="Times New Roman"/>
                <a:cs typeface="Times New Roman"/>
                <a:sym typeface="Times New Roman"/>
              </a:rPr>
              <a:t>Data Insertion in Database</a:t>
            </a:r>
            <a:endParaRPr sz="3000" dirty="0">
              <a:solidFill>
                <a:srgbClr val="FFFF00"/>
              </a:solidFill>
              <a:latin typeface="Arial Black" pitchFamily="34" charset="0"/>
              <a:ea typeface="Times New Roman"/>
              <a:cs typeface="Times New Roman"/>
              <a:sym typeface="Times New Roman"/>
            </a:endParaRPr>
          </a:p>
        </p:txBody>
      </p:sp>
      <p:sp>
        <p:nvSpPr>
          <p:cNvPr id="4" name="TextBox 3"/>
          <p:cNvSpPr txBox="1"/>
          <p:nvPr/>
        </p:nvSpPr>
        <p:spPr>
          <a:xfrm>
            <a:off x="632520" y="951341"/>
            <a:ext cx="8450600" cy="4662815"/>
          </a:xfrm>
          <a:prstGeom prst="rect">
            <a:avLst/>
          </a:prstGeom>
          <a:solidFill>
            <a:schemeClr val="bg1">
              <a:lumMod val="75000"/>
              <a:lumOff val="25000"/>
              <a:alpha val="66000"/>
            </a:schemeClr>
          </a:solidFill>
        </p:spPr>
        <p:txBody>
          <a:bodyPr wrap="square" rtlCol="0">
            <a:spAutoFit/>
          </a:bodyPr>
          <a:lstStyle/>
          <a:p>
            <a:pPr marL="285750" indent="-285750" algn="just">
              <a:lnSpc>
                <a:spcPct val="150000"/>
              </a:lnSpc>
              <a:buClr>
                <a:schemeClr val="tx1"/>
              </a:buClr>
              <a:buFont typeface="Arial" pitchFamily="34" charset="0"/>
              <a:buChar char="•"/>
            </a:pPr>
            <a:r>
              <a:rPr lang="en-US" sz="1800" b="1" i="1" u="sng" dirty="0">
                <a:solidFill>
                  <a:schemeClr val="tx1"/>
                </a:solidFill>
                <a:latin typeface="Calibri" pitchFamily="34" charset="0"/>
                <a:cs typeface="Calibri" pitchFamily="34" charset="0"/>
              </a:rPr>
              <a:t>Table </a:t>
            </a:r>
            <a:r>
              <a:rPr lang="en-US" sz="1800" b="1" i="1" u="sng" dirty="0" smtClean="0">
                <a:solidFill>
                  <a:schemeClr val="tx1"/>
                </a:solidFill>
                <a:latin typeface="Calibri" pitchFamily="34" charset="0"/>
                <a:cs typeface="Calibri" pitchFamily="34" charset="0"/>
              </a:rPr>
              <a:t>creation</a:t>
            </a:r>
            <a:r>
              <a:rPr lang="en-US" sz="1800" dirty="0">
                <a:solidFill>
                  <a:schemeClr val="tx1"/>
                </a:solidFill>
                <a:latin typeface="Calibri" pitchFamily="34" charset="0"/>
                <a:cs typeface="Calibri" pitchFamily="34" charset="0"/>
              </a:rPr>
              <a:t> </a:t>
            </a:r>
            <a:r>
              <a:rPr lang="en-US" sz="1800" dirty="0" smtClean="0">
                <a:solidFill>
                  <a:schemeClr val="tx1"/>
                </a:solidFill>
                <a:latin typeface="Calibri" pitchFamily="34" charset="0"/>
                <a:cs typeface="Calibri" pitchFamily="34" charset="0"/>
              </a:rPr>
              <a:t>– Table </a:t>
            </a:r>
            <a:r>
              <a:rPr lang="en-US" sz="1800" dirty="0">
                <a:solidFill>
                  <a:schemeClr val="tx1"/>
                </a:solidFill>
                <a:latin typeface="Calibri" pitchFamily="34" charset="0"/>
                <a:cs typeface="Calibri" pitchFamily="34" charset="0"/>
              </a:rPr>
              <a:t>name </a:t>
            </a:r>
            <a:r>
              <a:rPr lang="en-US" sz="1800" dirty="0" smtClean="0">
                <a:solidFill>
                  <a:schemeClr val="tx1"/>
                </a:solidFill>
                <a:latin typeface="Calibri" pitchFamily="34" charset="0"/>
                <a:cs typeface="Calibri" pitchFamily="34" charset="0"/>
              </a:rPr>
              <a:t>‘</a:t>
            </a:r>
            <a:r>
              <a:rPr lang="en-US" sz="1800" dirty="0" err="1" smtClean="0">
                <a:solidFill>
                  <a:schemeClr val="tx1"/>
                </a:solidFill>
                <a:latin typeface="Calibri" pitchFamily="34" charset="0"/>
                <a:cs typeface="Calibri" pitchFamily="34" charset="0"/>
              </a:rPr>
              <a:t>training_data</a:t>
            </a:r>
            <a:r>
              <a:rPr lang="en-US" sz="1800" dirty="0" smtClean="0">
                <a:solidFill>
                  <a:schemeClr val="tx1"/>
                </a:solidFill>
                <a:latin typeface="Calibri" pitchFamily="34" charset="0"/>
                <a:cs typeface="Calibri" pitchFamily="34" charset="0"/>
              </a:rPr>
              <a:t>’ is </a:t>
            </a:r>
            <a:r>
              <a:rPr lang="en-US" sz="1800" dirty="0">
                <a:solidFill>
                  <a:schemeClr val="tx1"/>
                </a:solidFill>
                <a:latin typeface="Calibri" pitchFamily="34" charset="0"/>
                <a:cs typeface="Calibri" pitchFamily="34" charset="0"/>
              </a:rPr>
              <a:t>created in the database for inserting the </a:t>
            </a:r>
            <a:r>
              <a:rPr lang="en-US" sz="1800" dirty="0" smtClean="0">
                <a:solidFill>
                  <a:schemeClr val="tx1"/>
                </a:solidFill>
                <a:latin typeface="Calibri" pitchFamily="34" charset="0"/>
                <a:cs typeface="Calibri" pitchFamily="34" charset="0"/>
              </a:rPr>
              <a:t>records. Depending on the mode as selected by the user, the data will be either appended to the existing table or the database table will be deleted </a:t>
            </a:r>
            <a:r>
              <a:rPr lang="en-US" sz="1800" dirty="0" smtClean="0">
                <a:solidFill>
                  <a:schemeClr val="tx1"/>
                </a:solidFill>
                <a:latin typeface="Calibri" pitchFamily="34" charset="0"/>
                <a:cs typeface="Calibri" pitchFamily="34" charset="0"/>
              </a:rPr>
              <a:t>and it will be loaded with the new data</a:t>
            </a:r>
          </a:p>
          <a:p>
            <a:pPr algn="just">
              <a:lnSpc>
                <a:spcPct val="150000"/>
              </a:lnSpc>
              <a:buClr>
                <a:schemeClr val="tx1"/>
              </a:buClr>
            </a:pPr>
            <a:endParaRPr lang="en-US" sz="1800" dirty="0" smtClean="0">
              <a:solidFill>
                <a:schemeClr val="tx1"/>
              </a:solidFill>
              <a:latin typeface="Calibri" pitchFamily="34" charset="0"/>
              <a:cs typeface="Calibri" pitchFamily="34" charset="0"/>
            </a:endParaRPr>
          </a:p>
          <a:p>
            <a:pPr marL="285750" indent="-285750" algn="just">
              <a:lnSpc>
                <a:spcPct val="150000"/>
              </a:lnSpc>
              <a:buClr>
                <a:schemeClr val="tx1"/>
              </a:buClr>
              <a:buFont typeface="Arial" pitchFamily="34" charset="0"/>
              <a:buChar char="•"/>
            </a:pPr>
            <a:r>
              <a:rPr lang="en-US" sz="1800" b="1" i="1" u="sng" dirty="0">
                <a:solidFill>
                  <a:schemeClr val="tx1"/>
                </a:solidFill>
                <a:latin typeface="Calibri" pitchFamily="34" charset="0"/>
                <a:cs typeface="Calibri" pitchFamily="34" charset="0"/>
              </a:rPr>
              <a:t>NULL values in columns</a:t>
            </a:r>
            <a:r>
              <a:rPr lang="en-US" sz="1800" dirty="0">
                <a:solidFill>
                  <a:schemeClr val="tx1"/>
                </a:solidFill>
                <a:latin typeface="Calibri" pitchFamily="34" charset="0"/>
                <a:cs typeface="Calibri" pitchFamily="34" charset="0"/>
              </a:rPr>
              <a:t> – NULL values are marked as ‘NULL’ incase of record insertion in </a:t>
            </a:r>
            <a:r>
              <a:rPr lang="en-US" sz="1800" dirty="0" smtClean="0">
                <a:solidFill>
                  <a:schemeClr val="tx1"/>
                </a:solidFill>
                <a:latin typeface="Calibri" pitchFamily="34" charset="0"/>
                <a:cs typeface="Calibri" pitchFamily="34" charset="0"/>
              </a:rPr>
              <a:t>database.</a:t>
            </a:r>
          </a:p>
          <a:p>
            <a:pPr marL="285750" indent="-285750" algn="just">
              <a:lnSpc>
                <a:spcPct val="150000"/>
              </a:lnSpc>
              <a:buClr>
                <a:schemeClr val="tx1"/>
              </a:buClr>
              <a:buFont typeface="Arial" pitchFamily="34" charset="0"/>
              <a:buChar char="•"/>
            </a:pPr>
            <a:endParaRPr lang="en-US" sz="1800" dirty="0">
              <a:solidFill>
                <a:schemeClr val="tx1"/>
              </a:solidFill>
              <a:latin typeface="Calibri" pitchFamily="34" charset="0"/>
              <a:cs typeface="Calibri" pitchFamily="34" charset="0"/>
            </a:endParaRPr>
          </a:p>
          <a:p>
            <a:pPr marL="285750" indent="-285750" algn="just">
              <a:lnSpc>
                <a:spcPct val="150000"/>
              </a:lnSpc>
              <a:buClr>
                <a:schemeClr val="tx1"/>
              </a:buClr>
              <a:buFont typeface="Arial" pitchFamily="34" charset="0"/>
              <a:buChar char="•"/>
            </a:pPr>
            <a:r>
              <a:rPr lang="en-US" sz="1800" b="1" i="1" u="sng" dirty="0">
                <a:solidFill>
                  <a:schemeClr val="tx1"/>
                </a:solidFill>
                <a:latin typeface="Calibri" pitchFamily="34" charset="0"/>
                <a:cs typeface="Calibri" pitchFamily="34" charset="0"/>
              </a:rPr>
              <a:t>Insertion of files in the </a:t>
            </a:r>
            <a:r>
              <a:rPr lang="en-US" sz="1800" b="1" i="1" u="sng" dirty="0" smtClean="0">
                <a:solidFill>
                  <a:schemeClr val="tx1"/>
                </a:solidFill>
                <a:latin typeface="Calibri" pitchFamily="34" charset="0"/>
                <a:cs typeface="Calibri" pitchFamily="34" charset="0"/>
              </a:rPr>
              <a:t>table</a:t>
            </a:r>
            <a:r>
              <a:rPr lang="en-US" sz="1800" dirty="0" smtClean="0">
                <a:solidFill>
                  <a:schemeClr val="tx1"/>
                </a:solidFill>
                <a:latin typeface="Calibri" pitchFamily="34" charset="0"/>
                <a:cs typeface="Calibri" pitchFamily="34" charset="0"/>
              </a:rPr>
              <a:t> – All </a:t>
            </a:r>
            <a:r>
              <a:rPr lang="en-US" sz="1800" dirty="0">
                <a:solidFill>
                  <a:schemeClr val="tx1"/>
                </a:solidFill>
                <a:latin typeface="Calibri" pitchFamily="34" charset="0"/>
                <a:cs typeface="Calibri" pitchFamily="34" charset="0"/>
              </a:rPr>
              <a:t>the files in the "</a:t>
            </a:r>
            <a:r>
              <a:rPr lang="en-US" sz="1800" dirty="0" err="1">
                <a:solidFill>
                  <a:schemeClr val="tx1"/>
                </a:solidFill>
                <a:latin typeface="Calibri" pitchFamily="34" charset="0"/>
                <a:cs typeface="Calibri" pitchFamily="34" charset="0"/>
              </a:rPr>
              <a:t>Good_Data_Folder</a:t>
            </a:r>
            <a:r>
              <a:rPr lang="en-US" sz="1800" dirty="0">
                <a:solidFill>
                  <a:schemeClr val="tx1"/>
                </a:solidFill>
                <a:latin typeface="Calibri" pitchFamily="34" charset="0"/>
                <a:cs typeface="Calibri" pitchFamily="34" charset="0"/>
              </a:rPr>
              <a:t>" are inserted in the above-created table. If any file has invalid data type in any of the columns, the file is not loaded in the table </a:t>
            </a:r>
          </a:p>
        </p:txBody>
      </p:sp>
    </p:spTree>
    <p:extLst>
      <p:ext uri="{BB962C8B-B14F-4D97-AF65-F5344CB8AC3E}">
        <p14:creationId xmlns:p14="http://schemas.microsoft.com/office/powerpoint/2010/main" val="1655237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
          <p:cNvSpPr txBox="1">
            <a:spLocks noGrp="1"/>
          </p:cNvSpPr>
          <p:nvPr>
            <p:ph type="subTitle" idx="1"/>
          </p:nvPr>
        </p:nvSpPr>
        <p:spPr>
          <a:xfrm>
            <a:off x="0" y="-27384"/>
            <a:ext cx="9906000" cy="360040"/>
          </a:xfrm>
          <a:prstGeom prst="rect">
            <a:avLst/>
          </a:prstGeom>
          <a:solidFill>
            <a:schemeClr val="bg1">
              <a:lumMod val="75000"/>
              <a:lumOff val="25000"/>
            </a:schemeClr>
          </a:solidFill>
          <a:ln>
            <a:noFill/>
          </a:ln>
        </p:spPr>
        <p:txBody>
          <a:bodyPr spcFirstLastPara="1" wrap="square" lIns="91425" tIns="45700" rIns="91425" bIns="45700" anchor="ctr" anchorCtr="0">
            <a:normAutofit fontScale="70000" lnSpcReduction="20000"/>
          </a:bodyPr>
          <a:lstStyle/>
          <a:p>
            <a:pPr marL="0" lvl="0" indent="0" algn="ctr" rtl="0">
              <a:spcBef>
                <a:spcPts val="0"/>
              </a:spcBef>
              <a:spcAft>
                <a:spcPts val="0"/>
              </a:spcAft>
              <a:buSzPts val="1680"/>
              <a:buNone/>
            </a:pPr>
            <a:r>
              <a:rPr lang="en-US" sz="3000" dirty="0" smtClean="0">
                <a:solidFill>
                  <a:srgbClr val="FFFF00"/>
                </a:solidFill>
                <a:latin typeface="Arial Black" pitchFamily="34" charset="0"/>
                <a:ea typeface="Times New Roman"/>
                <a:cs typeface="Times New Roman"/>
                <a:sym typeface="Times New Roman"/>
              </a:rPr>
              <a:t>Model Training</a:t>
            </a:r>
            <a:endParaRPr sz="3000" dirty="0">
              <a:solidFill>
                <a:srgbClr val="FFFF00"/>
              </a:solidFill>
              <a:latin typeface="Arial Black" pitchFamily="34" charset="0"/>
              <a:ea typeface="Times New Roman"/>
              <a:cs typeface="Times New Roman"/>
              <a:sym typeface="Times New Roman"/>
            </a:endParaRPr>
          </a:p>
        </p:txBody>
      </p:sp>
      <p:sp>
        <p:nvSpPr>
          <p:cNvPr id="4" name="TextBox 3"/>
          <p:cNvSpPr txBox="1"/>
          <p:nvPr/>
        </p:nvSpPr>
        <p:spPr>
          <a:xfrm>
            <a:off x="632520" y="951341"/>
            <a:ext cx="8450600" cy="3788858"/>
          </a:xfrm>
          <a:prstGeom prst="rect">
            <a:avLst/>
          </a:prstGeom>
          <a:solidFill>
            <a:schemeClr val="bg1">
              <a:lumMod val="75000"/>
              <a:lumOff val="25000"/>
              <a:alpha val="66000"/>
            </a:schemeClr>
          </a:solidFill>
        </p:spPr>
        <p:txBody>
          <a:bodyPr wrap="square" rtlCol="0">
            <a:spAutoFit/>
          </a:bodyPr>
          <a:lstStyle/>
          <a:p>
            <a:pPr algn="just">
              <a:lnSpc>
                <a:spcPct val="150000"/>
              </a:lnSpc>
              <a:buClr>
                <a:schemeClr val="tx1"/>
              </a:buClr>
            </a:pPr>
            <a:r>
              <a:rPr lang="en-US" sz="1800" b="1" dirty="0">
                <a:solidFill>
                  <a:srgbClr val="FFFF00"/>
                </a:solidFill>
                <a:latin typeface="Calibri" pitchFamily="34" charset="0"/>
                <a:cs typeface="Calibri" pitchFamily="34" charset="0"/>
              </a:rPr>
              <a:t>Data Export from </a:t>
            </a:r>
            <a:r>
              <a:rPr lang="en-US" sz="1800" b="1" dirty="0" smtClean="0">
                <a:solidFill>
                  <a:srgbClr val="FFFF00"/>
                </a:solidFill>
                <a:latin typeface="Calibri" pitchFamily="34" charset="0"/>
                <a:cs typeface="Calibri" pitchFamily="34" charset="0"/>
              </a:rPr>
              <a:t>DB</a:t>
            </a:r>
          </a:p>
          <a:p>
            <a:pPr marL="285750" lvl="1" indent="-285750" algn="just">
              <a:lnSpc>
                <a:spcPct val="150000"/>
              </a:lnSpc>
              <a:buClr>
                <a:schemeClr val="tx1"/>
              </a:buClr>
              <a:buFont typeface="Arial" pitchFamily="34" charset="0"/>
              <a:buChar char="•"/>
            </a:pPr>
            <a:r>
              <a:rPr lang="en-US" sz="1800" dirty="0" smtClean="0">
                <a:solidFill>
                  <a:schemeClr val="tx1"/>
                </a:solidFill>
                <a:latin typeface="Calibri" pitchFamily="34" charset="0"/>
                <a:cs typeface="Calibri" pitchFamily="34" charset="0"/>
              </a:rPr>
              <a:t>The </a:t>
            </a:r>
            <a:r>
              <a:rPr lang="en-US" sz="1800" dirty="0">
                <a:solidFill>
                  <a:schemeClr val="tx1"/>
                </a:solidFill>
                <a:latin typeface="Calibri" pitchFamily="34" charset="0"/>
                <a:cs typeface="Calibri" pitchFamily="34" charset="0"/>
              </a:rPr>
              <a:t>accumulated data from </a:t>
            </a:r>
            <a:r>
              <a:rPr lang="en-US" sz="1800" dirty="0" smtClean="0">
                <a:solidFill>
                  <a:schemeClr val="tx1"/>
                </a:solidFill>
                <a:latin typeface="Calibri" pitchFamily="34" charset="0"/>
                <a:cs typeface="Calibri" pitchFamily="34" charset="0"/>
              </a:rPr>
              <a:t>DB </a:t>
            </a:r>
            <a:r>
              <a:rPr lang="en-US" sz="1800" dirty="0">
                <a:solidFill>
                  <a:schemeClr val="tx1"/>
                </a:solidFill>
                <a:latin typeface="Calibri" pitchFamily="34" charset="0"/>
                <a:cs typeface="Calibri" pitchFamily="34" charset="0"/>
              </a:rPr>
              <a:t>is exported in </a:t>
            </a:r>
            <a:r>
              <a:rPr lang="en-US" sz="1800" dirty="0" smtClean="0">
                <a:solidFill>
                  <a:schemeClr val="tx1"/>
                </a:solidFill>
                <a:latin typeface="Calibri" pitchFamily="34" charset="0"/>
                <a:cs typeface="Calibri" pitchFamily="34" charset="0"/>
              </a:rPr>
              <a:t>CSV </a:t>
            </a:r>
            <a:r>
              <a:rPr lang="en-US" sz="1800" dirty="0">
                <a:solidFill>
                  <a:schemeClr val="tx1"/>
                </a:solidFill>
                <a:latin typeface="Calibri" pitchFamily="34" charset="0"/>
                <a:cs typeface="Calibri" pitchFamily="34" charset="0"/>
              </a:rPr>
              <a:t>format for model training</a:t>
            </a:r>
          </a:p>
          <a:p>
            <a:pPr marL="285750" indent="-285750" algn="just">
              <a:lnSpc>
                <a:spcPct val="150000"/>
              </a:lnSpc>
              <a:buClr>
                <a:schemeClr val="tx1"/>
              </a:buClr>
              <a:buFont typeface="Arial" pitchFamily="34" charset="0"/>
              <a:buChar char="•"/>
            </a:pPr>
            <a:endParaRPr lang="en-US" sz="1800" dirty="0">
              <a:solidFill>
                <a:schemeClr val="tx1"/>
              </a:solidFill>
              <a:latin typeface="Calibri" pitchFamily="34" charset="0"/>
              <a:cs typeface="Calibri" pitchFamily="34" charset="0"/>
            </a:endParaRPr>
          </a:p>
          <a:p>
            <a:pPr algn="just">
              <a:lnSpc>
                <a:spcPct val="150000"/>
              </a:lnSpc>
              <a:buClr>
                <a:schemeClr val="tx1"/>
              </a:buClr>
            </a:pPr>
            <a:r>
              <a:rPr lang="en-US" sz="1800" b="1" dirty="0">
                <a:solidFill>
                  <a:srgbClr val="FFFF00"/>
                </a:solidFill>
                <a:latin typeface="Calibri" pitchFamily="34" charset="0"/>
                <a:cs typeface="Calibri" pitchFamily="34" charset="0"/>
              </a:rPr>
              <a:t>Data </a:t>
            </a:r>
            <a:r>
              <a:rPr lang="en-US" sz="1800" b="1" dirty="0" smtClean="0">
                <a:solidFill>
                  <a:srgbClr val="FFFF00"/>
                </a:solidFill>
                <a:latin typeface="Calibri" pitchFamily="34" charset="0"/>
                <a:cs typeface="Calibri" pitchFamily="34" charset="0"/>
              </a:rPr>
              <a:t>Preprocessing</a:t>
            </a:r>
            <a:endParaRPr lang="en-US" sz="1800" b="1" dirty="0">
              <a:solidFill>
                <a:srgbClr val="FFFF00"/>
              </a:solidFill>
              <a:latin typeface="Calibri" pitchFamily="34" charset="0"/>
              <a:cs typeface="Calibri" pitchFamily="34" charset="0"/>
            </a:endParaRPr>
          </a:p>
          <a:p>
            <a:pPr marL="285750" indent="-285750" algn="just">
              <a:lnSpc>
                <a:spcPct val="150000"/>
              </a:lnSpc>
              <a:buClr>
                <a:schemeClr val="tx1"/>
              </a:buClr>
              <a:buFont typeface="Arial" pitchFamily="34" charset="0"/>
              <a:buChar char="•"/>
            </a:pPr>
            <a:r>
              <a:rPr lang="en-US" sz="1800" dirty="0">
                <a:solidFill>
                  <a:schemeClr val="tx1"/>
                </a:solidFill>
                <a:latin typeface="Calibri" pitchFamily="34" charset="0"/>
                <a:cs typeface="Calibri" pitchFamily="34" charset="0"/>
              </a:rPr>
              <a:t>Performing EDA to get insight of data like identifying distribution, outliers, trend among data etc.</a:t>
            </a:r>
          </a:p>
          <a:p>
            <a:pPr marL="285750" indent="-285750" algn="just">
              <a:lnSpc>
                <a:spcPct val="150000"/>
              </a:lnSpc>
              <a:buClr>
                <a:schemeClr val="tx1"/>
              </a:buClr>
              <a:buFont typeface="Arial" pitchFamily="34" charset="0"/>
              <a:buChar char="•"/>
            </a:pPr>
            <a:r>
              <a:rPr lang="en-US" sz="1800" dirty="0">
                <a:solidFill>
                  <a:schemeClr val="tx1"/>
                </a:solidFill>
                <a:latin typeface="Calibri" pitchFamily="34" charset="0"/>
                <a:cs typeface="Calibri" pitchFamily="34" charset="0"/>
              </a:rPr>
              <a:t>Check for null values in the columns. If present impute the null values.</a:t>
            </a:r>
          </a:p>
          <a:p>
            <a:pPr marL="285750" indent="-285750" algn="just">
              <a:lnSpc>
                <a:spcPct val="150000"/>
              </a:lnSpc>
              <a:buClr>
                <a:schemeClr val="tx1"/>
              </a:buClr>
              <a:buFont typeface="Arial" pitchFamily="34" charset="0"/>
              <a:buChar char="•"/>
            </a:pPr>
            <a:r>
              <a:rPr lang="en-US" sz="1800" dirty="0">
                <a:solidFill>
                  <a:schemeClr val="tx1"/>
                </a:solidFill>
                <a:latin typeface="Calibri" pitchFamily="34" charset="0"/>
                <a:cs typeface="Calibri" pitchFamily="34" charset="0"/>
              </a:rPr>
              <a:t>Encode the categorical values with numeric values.</a:t>
            </a:r>
          </a:p>
          <a:p>
            <a:pPr marL="285750" indent="-285750" algn="just">
              <a:lnSpc>
                <a:spcPct val="150000"/>
              </a:lnSpc>
              <a:buClr>
                <a:schemeClr val="tx1"/>
              </a:buClr>
              <a:buFont typeface="Arial" pitchFamily="34" charset="0"/>
              <a:buChar char="•"/>
            </a:pPr>
            <a:r>
              <a:rPr lang="en-US" sz="1800" dirty="0">
                <a:solidFill>
                  <a:schemeClr val="tx1"/>
                </a:solidFill>
                <a:latin typeface="Calibri" pitchFamily="34" charset="0"/>
                <a:cs typeface="Calibri" pitchFamily="34" charset="0"/>
              </a:rPr>
              <a:t>Perform Standard Scalar to scale down the values.</a:t>
            </a:r>
            <a:endParaRPr lang="en-US" sz="1800" dirty="0">
              <a:solidFill>
                <a:schemeClr val="tx1"/>
              </a:solidFill>
              <a:latin typeface="Calibri" pitchFamily="34" charset="0"/>
              <a:cs typeface="Calibri" pitchFamily="34" charset="0"/>
            </a:endParaRPr>
          </a:p>
        </p:txBody>
      </p:sp>
    </p:spTree>
    <p:extLst>
      <p:ext uri="{BB962C8B-B14F-4D97-AF65-F5344CB8AC3E}">
        <p14:creationId xmlns:p14="http://schemas.microsoft.com/office/powerpoint/2010/main" val="500894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
          <p:cNvSpPr txBox="1">
            <a:spLocks noGrp="1"/>
          </p:cNvSpPr>
          <p:nvPr>
            <p:ph type="subTitle" idx="1"/>
          </p:nvPr>
        </p:nvSpPr>
        <p:spPr>
          <a:xfrm>
            <a:off x="0" y="-27384"/>
            <a:ext cx="9906000" cy="360040"/>
          </a:xfrm>
          <a:prstGeom prst="rect">
            <a:avLst/>
          </a:prstGeom>
          <a:solidFill>
            <a:schemeClr val="bg1">
              <a:lumMod val="75000"/>
              <a:lumOff val="25000"/>
            </a:schemeClr>
          </a:solidFill>
          <a:ln>
            <a:noFill/>
          </a:ln>
        </p:spPr>
        <p:txBody>
          <a:bodyPr spcFirstLastPara="1" wrap="square" lIns="91425" tIns="45700" rIns="91425" bIns="45700" anchor="ctr" anchorCtr="0">
            <a:normAutofit fontScale="70000" lnSpcReduction="20000"/>
          </a:bodyPr>
          <a:lstStyle/>
          <a:p>
            <a:pPr marL="0" lvl="0" indent="0" algn="ctr" rtl="0">
              <a:spcBef>
                <a:spcPts val="0"/>
              </a:spcBef>
              <a:spcAft>
                <a:spcPts val="0"/>
              </a:spcAft>
              <a:buSzPts val="1680"/>
              <a:buNone/>
            </a:pPr>
            <a:r>
              <a:rPr lang="en-US" sz="3000" dirty="0" smtClean="0">
                <a:solidFill>
                  <a:srgbClr val="FFFF00"/>
                </a:solidFill>
                <a:latin typeface="Arial Black" pitchFamily="34" charset="0"/>
                <a:ea typeface="Times New Roman"/>
                <a:cs typeface="Times New Roman"/>
                <a:sym typeface="Times New Roman"/>
              </a:rPr>
              <a:t>Model Training</a:t>
            </a:r>
            <a:endParaRPr sz="3000" dirty="0">
              <a:solidFill>
                <a:srgbClr val="FFFF00"/>
              </a:solidFill>
              <a:latin typeface="Arial Black" pitchFamily="34" charset="0"/>
              <a:ea typeface="Times New Roman"/>
              <a:cs typeface="Times New Roman"/>
              <a:sym typeface="Times New Roman"/>
            </a:endParaRPr>
          </a:p>
        </p:txBody>
      </p:sp>
      <p:sp>
        <p:nvSpPr>
          <p:cNvPr id="4" name="TextBox 3"/>
          <p:cNvSpPr txBox="1"/>
          <p:nvPr/>
        </p:nvSpPr>
        <p:spPr>
          <a:xfrm>
            <a:off x="488504" y="887516"/>
            <a:ext cx="8856984" cy="5493812"/>
          </a:xfrm>
          <a:prstGeom prst="rect">
            <a:avLst/>
          </a:prstGeom>
          <a:solidFill>
            <a:schemeClr val="bg1">
              <a:lumMod val="75000"/>
              <a:lumOff val="25000"/>
              <a:alpha val="66000"/>
            </a:schemeClr>
          </a:solidFill>
        </p:spPr>
        <p:txBody>
          <a:bodyPr wrap="square" rtlCol="0">
            <a:spAutoFit/>
          </a:bodyPr>
          <a:lstStyle/>
          <a:p>
            <a:pPr algn="just">
              <a:lnSpc>
                <a:spcPct val="150000"/>
              </a:lnSpc>
              <a:buClr>
                <a:schemeClr val="tx1"/>
              </a:buClr>
            </a:pPr>
            <a:r>
              <a:rPr lang="en-US" sz="1800" b="1" dirty="0">
                <a:solidFill>
                  <a:srgbClr val="FFFF00"/>
                </a:solidFill>
                <a:latin typeface="Calibri" pitchFamily="34" charset="0"/>
                <a:cs typeface="Calibri" pitchFamily="34" charset="0"/>
              </a:rPr>
              <a:t>Clustering</a:t>
            </a:r>
          </a:p>
          <a:p>
            <a:pPr algn="just">
              <a:lnSpc>
                <a:spcPct val="150000"/>
              </a:lnSpc>
              <a:buClr>
                <a:schemeClr val="tx1"/>
              </a:buClr>
            </a:pPr>
            <a:r>
              <a:rPr lang="en-US" sz="1800" dirty="0" err="1">
                <a:solidFill>
                  <a:schemeClr val="tx1"/>
                </a:solidFill>
                <a:latin typeface="Calibri" pitchFamily="34" charset="0"/>
                <a:cs typeface="Calibri" pitchFamily="34" charset="0"/>
              </a:rPr>
              <a:t>KMeans</a:t>
            </a:r>
            <a:r>
              <a:rPr lang="en-US" sz="1800" dirty="0">
                <a:solidFill>
                  <a:schemeClr val="tx1"/>
                </a:solidFill>
                <a:latin typeface="Calibri" pitchFamily="34" charset="0"/>
                <a:cs typeface="Calibri" pitchFamily="34" charset="0"/>
              </a:rPr>
              <a:t> algorithm is used to create clusters in the preprocessed data. The optimum number of clusters is selected by plotting the elbow plot, and for the dynamic selection of the number of clusters, we are using </a:t>
            </a:r>
            <a:r>
              <a:rPr lang="en-US" sz="1800" dirty="0" smtClean="0">
                <a:solidFill>
                  <a:schemeClr val="tx1"/>
                </a:solidFill>
                <a:latin typeface="Calibri" pitchFamily="34" charset="0"/>
                <a:cs typeface="Calibri" pitchFamily="34" charset="0"/>
              </a:rPr>
              <a:t>Knee-Locator </a:t>
            </a:r>
            <a:r>
              <a:rPr lang="en-US" sz="1800" dirty="0">
                <a:solidFill>
                  <a:schemeClr val="tx1"/>
                </a:solidFill>
                <a:latin typeface="Calibri" pitchFamily="34" charset="0"/>
                <a:cs typeface="Calibri" pitchFamily="34" charset="0"/>
              </a:rPr>
              <a:t>function. The idea behind clustering is to implement different algorithms on the structured data. The </a:t>
            </a:r>
            <a:r>
              <a:rPr lang="en-US" sz="1800" dirty="0" smtClean="0">
                <a:solidFill>
                  <a:schemeClr val="tx1"/>
                </a:solidFill>
                <a:latin typeface="Calibri" pitchFamily="34" charset="0"/>
                <a:cs typeface="Calibri" pitchFamily="34" charset="0"/>
              </a:rPr>
              <a:t>K-means </a:t>
            </a:r>
            <a:r>
              <a:rPr lang="en-US" sz="1800" dirty="0">
                <a:solidFill>
                  <a:schemeClr val="tx1"/>
                </a:solidFill>
                <a:latin typeface="Calibri" pitchFamily="34" charset="0"/>
                <a:cs typeface="Calibri" pitchFamily="34" charset="0"/>
              </a:rPr>
              <a:t>model is trained over preprocessed data, and the model is saved for further use in prediction</a:t>
            </a:r>
          </a:p>
          <a:p>
            <a:pPr algn="just">
              <a:lnSpc>
                <a:spcPct val="150000"/>
              </a:lnSpc>
              <a:buClr>
                <a:schemeClr val="tx1"/>
              </a:buClr>
            </a:pPr>
            <a:endParaRPr lang="en-US" sz="1800" dirty="0">
              <a:solidFill>
                <a:schemeClr val="tx1"/>
              </a:solidFill>
              <a:latin typeface="Calibri" pitchFamily="34" charset="0"/>
              <a:cs typeface="Calibri" pitchFamily="34" charset="0"/>
            </a:endParaRPr>
          </a:p>
          <a:p>
            <a:pPr algn="just">
              <a:lnSpc>
                <a:spcPct val="150000"/>
              </a:lnSpc>
              <a:buClr>
                <a:schemeClr val="tx1"/>
              </a:buClr>
            </a:pPr>
            <a:r>
              <a:rPr lang="en-US" sz="1800" b="1" dirty="0">
                <a:solidFill>
                  <a:srgbClr val="FFFF00"/>
                </a:solidFill>
                <a:latin typeface="Calibri" pitchFamily="34" charset="0"/>
                <a:cs typeface="Calibri" pitchFamily="34" charset="0"/>
              </a:rPr>
              <a:t>Model Selection</a:t>
            </a:r>
          </a:p>
          <a:p>
            <a:pPr algn="just">
              <a:lnSpc>
                <a:spcPct val="150000"/>
              </a:lnSpc>
              <a:buClr>
                <a:schemeClr val="tx1"/>
              </a:buClr>
            </a:pPr>
            <a:r>
              <a:rPr lang="en-US" sz="1800" dirty="0">
                <a:solidFill>
                  <a:schemeClr val="tx1"/>
                </a:solidFill>
                <a:latin typeface="Calibri" pitchFamily="34" charset="0"/>
                <a:cs typeface="Calibri" pitchFamily="34" charset="0"/>
              </a:rPr>
              <a:t>After the clusters are created, we find the best model for each cluster. By using 2  algorithms “SVM” and "</a:t>
            </a:r>
            <a:r>
              <a:rPr lang="en-US" sz="1800" dirty="0" err="1">
                <a:solidFill>
                  <a:schemeClr val="tx1"/>
                </a:solidFill>
                <a:latin typeface="Calibri" pitchFamily="34" charset="0"/>
                <a:cs typeface="Calibri" pitchFamily="34" charset="0"/>
              </a:rPr>
              <a:t>XGBoost</a:t>
            </a:r>
            <a:r>
              <a:rPr lang="en-US" sz="1800" dirty="0">
                <a:solidFill>
                  <a:schemeClr val="tx1"/>
                </a:solidFill>
                <a:latin typeface="Calibri" pitchFamily="34" charset="0"/>
                <a:cs typeface="Calibri" pitchFamily="34" charset="0"/>
              </a:rPr>
              <a:t>". For each cluster both the hyper </a:t>
            </a:r>
            <a:r>
              <a:rPr lang="en-US" sz="1800" dirty="0" smtClean="0">
                <a:solidFill>
                  <a:schemeClr val="tx1"/>
                </a:solidFill>
                <a:latin typeface="Calibri" pitchFamily="34" charset="0"/>
                <a:cs typeface="Calibri" pitchFamily="34" charset="0"/>
              </a:rPr>
              <a:t>tuned </a:t>
            </a:r>
            <a:r>
              <a:rPr lang="en-US" sz="1800" dirty="0">
                <a:solidFill>
                  <a:schemeClr val="tx1"/>
                </a:solidFill>
                <a:latin typeface="Calibri" pitchFamily="34" charset="0"/>
                <a:cs typeface="Calibri" pitchFamily="34" charset="0"/>
              </a:rPr>
              <a:t>algorithms are used. We calculate the AUC scores for both models and select the model with the best score. Similarly, the model is selected for each cluster. All the models for every cluster are saved for use in </a:t>
            </a:r>
            <a:r>
              <a:rPr lang="en-US" sz="1800" dirty="0" smtClean="0">
                <a:solidFill>
                  <a:schemeClr val="tx1"/>
                </a:solidFill>
                <a:latin typeface="Calibri" pitchFamily="34" charset="0"/>
                <a:cs typeface="Calibri" pitchFamily="34" charset="0"/>
              </a:rPr>
              <a:t>prediction.</a:t>
            </a:r>
            <a:endParaRPr lang="en-US" sz="1800" dirty="0">
              <a:solidFill>
                <a:schemeClr val="tx1"/>
              </a:solidFill>
              <a:latin typeface="Calibri" pitchFamily="34" charset="0"/>
              <a:cs typeface="Calibri" pitchFamily="34" charset="0"/>
            </a:endParaRPr>
          </a:p>
        </p:txBody>
      </p:sp>
    </p:spTree>
    <p:extLst>
      <p:ext uri="{BB962C8B-B14F-4D97-AF65-F5344CB8AC3E}">
        <p14:creationId xmlns:p14="http://schemas.microsoft.com/office/powerpoint/2010/main" val="885662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
          <p:cNvSpPr txBox="1">
            <a:spLocks noGrp="1"/>
          </p:cNvSpPr>
          <p:nvPr>
            <p:ph type="subTitle" idx="1"/>
          </p:nvPr>
        </p:nvSpPr>
        <p:spPr>
          <a:xfrm>
            <a:off x="0" y="-27384"/>
            <a:ext cx="9906000" cy="360040"/>
          </a:xfrm>
          <a:prstGeom prst="rect">
            <a:avLst/>
          </a:prstGeom>
          <a:solidFill>
            <a:schemeClr val="bg1">
              <a:lumMod val="75000"/>
              <a:lumOff val="25000"/>
            </a:schemeClr>
          </a:solidFill>
          <a:ln>
            <a:noFill/>
          </a:ln>
        </p:spPr>
        <p:txBody>
          <a:bodyPr spcFirstLastPara="1" wrap="square" lIns="91425" tIns="45700" rIns="91425" bIns="45700" anchor="ctr" anchorCtr="0">
            <a:normAutofit fontScale="70000" lnSpcReduction="20000"/>
          </a:bodyPr>
          <a:lstStyle/>
          <a:p>
            <a:pPr marL="0" lvl="0" indent="0" algn="ctr" rtl="0">
              <a:spcBef>
                <a:spcPts val="0"/>
              </a:spcBef>
              <a:spcAft>
                <a:spcPts val="0"/>
              </a:spcAft>
              <a:buSzPts val="1680"/>
              <a:buNone/>
            </a:pPr>
            <a:r>
              <a:rPr lang="en-US" sz="3000" dirty="0" smtClean="0">
                <a:solidFill>
                  <a:srgbClr val="FFFF00"/>
                </a:solidFill>
                <a:latin typeface="Arial Black" pitchFamily="34" charset="0"/>
                <a:ea typeface="Times New Roman"/>
                <a:cs typeface="Times New Roman"/>
                <a:sym typeface="Times New Roman"/>
              </a:rPr>
              <a:t>Prediction</a:t>
            </a:r>
            <a:endParaRPr sz="3000" dirty="0">
              <a:solidFill>
                <a:srgbClr val="FFFF00"/>
              </a:solidFill>
              <a:latin typeface="Arial Black" pitchFamily="34" charset="0"/>
              <a:ea typeface="Times New Roman"/>
              <a:cs typeface="Times New Roman"/>
              <a:sym typeface="Times New Roman"/>
            </a:endParaRPr>
          </a:p>
        </p:txBody>
      </p:sp>
      <p:sp>
        <p:nvSpPr>
          <p:cNvPr id="4" name="TextBox 3"/>
          <p:cNvSpPr txBox="1"/>
          <p:nvPr/>
        </p:nvSpPr>
        <p:spPr>
          <a:xfrm>
            <a:off x="488504" y="887516"/>
            <a:ext cx="8856984" cy="4204356"/>
          </a:xfrm>
          <a:prstGeom prst="rect">
            <a:avLst/>
          </a:prstGeom>
          <a:solidFill>
            <a:schemeClr val="bg1">
              <a:lumMod val="75000"/>
              <a:lumOff val="25000"/>
              <a:alpha val="66000"/>
            </a:schemeClr>
          </a:solidFill>
        </p:spPr>
        <p:txBody>
          <a:bodyPr wrap="square" rtlCol="0">
            <a:spAutoFit/>
          </a:bodyPr>
          <a:lstStyle/>
          <a:p>
            <a:pPr marL="285750" indent="-285750" algn="just">
              <a:lnSpc>
                <a:spcPct val="150000"/>
              </a:lnSpc>
              <a:buClr>
                <a:schemeClr val="tx1"/>
              </a:buClr>
              <a:buFont typeface="Arial" pitchFamily="34" charset="0"/>
              <a:buChar char="•"/>
            </a:pPr>
            <a:r>
              <a:rPr lang="en-US" sz="1800" dirty="0">
                <a:solidFill>
                  <a:schemeClr val="tx1"/>
                </a:solidFill>
                <a:latin typeface="Calibri" pitchFamily="34" charset="0"/>
                <a:cs typeface="Calibri" pitchFamily="34" charset="0"/>
              </a:rPr>
              <a:t>The testing files are shared in the </a:t>
            </a:r>
            <a:r>
              <a:rPr lang="en-US" sz="1800" dirty="0" smtClean="0">
                <a:solidFill>
                  <a:schemeClr val="tx1"/>
                </a:solidFill>
                <a:latin typeface="Calibri" pitchFamily="34" charset="0"/>
                <a:cs typeface="Calibri" pitchFamily="34" charset="0"/>
              </a:rPr>
              <a:t>batches and </a:t>
            </a:r>
            <a:r>
              <a:rPr lang="en-US" sz="1800" dirty="0">
                <a:solidFill>
                  <a:schemeClr val="tx1"/>
                </a:solidFill>
                <a:latin typeface="Calibri" pitchFamily="34" charset="0"/>
                <a:cs typeface="Calibri" pitchFamily="34" charset="0"/>
              </a:rPr>
              <a:t>we perform the same Validation </a:t>
            </a:r>
            <a:r>
              <a:rPr lang="en-US" sz="1800" dirty="0" smtClean="0">
                <a:solidFill>
                  <a:schemeClr val="tx1"/>
                </a:solidFill>
                <a:latin typeface="Calibri" pitchFamily="34" charset="0"/>
                <a:cs typeface="Calibri" pitchFamily="34" charset="0"/>
              </a:rPr>
              <a:t>operations, data </a:t>
            </a:r>
            <a:r>
              <a:rPr lang="en-US" sz="1800" dirty="0">
                <a:solidFill>
                  <a:schemeClr val="tx1"/>
                </a:solidFill>
                <a:latin typeface="Calibri" pitchFamily="34" charset="0"/>
                <a:cs typeface="Calibri" pitchFamily="34" charset="0"/>
              </a:rPr>
              <a:t>transformation and data insertion on them.</a:t>
            </a:r>
          </a:p>
          <a:p>
            <a:pPr marL="285750" indent="-285750" algn="just">
              <a:lnSpc>
                <a:spcPct val="150000"/>
              </a:lnSpc>
              <a:buClr>
                <a:schemeClr val="tx1"/>
              </a:buClr>
              <a:buFont typeface="Arial" pitchFamily="34" charset="0"/>
              <a:buChar char="•"/>
            </a:pPr>
            <a:r>
              <a:rPr lang="en-US" sz="1800" dirty="0">
                <a:solidFill>
                  <a:schemeClr val="tx1"/>
                </a:solidFill>
                <a:latin typeface="Calibri" pitchFamily="34" charset="0"/>
                <a:cs typeface="Calibri" pitchFamily="34" charset="0"/>
              </a:rPr>
              <a:t>The accumulated data from </a:t>
            </a:r>
            <a:r>
              <a:rPr lang="en-US" sz="1800" dirty="0" smtClean="0">
                <a:solidFill>
                  <a:schemeClr val="tx1"/>
                </a:solidFill>
                <a:latin typeface="Calibri" pitchFamily="34" charset="0"/>
                <a:cs typeface="Calibri" pitchFamily="34" charset="0"/>
              </a:rPr>
              <a:t>DB </a:t>
            </a:r>
            <a:r>
              <a:rPr lang="en-US" sz="1800" dirty="0">
                <a:solidFill>
                  <a:schemeClr val="tx1"/>
                </a:solidFill>
                <a:latin typeface="Calibri" pitchFamily="34" charset="0"/>
                <a:cs typeface="Calibri" pitchFamily="34" charset="0"/>
              </a:rPr>
              <a:t>is exported in </a:t>
            </a:r>
            <a:r>
              <a:rPr lang="en-US" sz="1800" dirty="0" smtClean="0">
                <a:solidFill>
                  <a:schemeClr val="tx1"/>
                </a:solidFill>
                <a:latin typeface="Calibri" pitchFamily="34" charset="0"/>
                <a:cs typeface="Calibri" pitchFamily="34" charset="0"/>
              </a:rPr>
              <a:t>CSV </a:t>
            </a:r>
            <a:r>
              <a:rPr lang="en-US" sz="1800" dirty="0">
                <a:solidFill>
                  <a:schemeClr val="tx1"/>
                </a:solidFill>
                <a:latin typeface="Calibri" pitchFamily="34" charset="0"/>
                <a:cs typeface="Calibri" pitchFamily="34" charset="0"/>
              </a:rPr>
              <a:t>format for  prediction</a:t>
            </a:r>
          </a:p>
          <a:p>
            <a:pPr marL="285750" indent="-285750" algn="just">
              <a:lnSpc>
                <a:spcPct val="150000"/>
              </a:lnSpc>
              <a:buClr>
                <a:schemeClr val="tx1"/>
              </a:buClr>
              <a:buFont typeface="Arial" pitchFamily="34" charset="0"/>
              <a:buChar char="•"/>
            </a:pPr>
            <a:r>
              <a:rPr lang="en-US" sz="1800" dirty="0">
                <a:solidFill>
                  <a:schemeClr val="tx1"/>
                </a:solidFill>
                <a:latin typeface="Calibri" pitchFamily="34" charset="0"/>
                <a:cs typeface="Calibri" pitchFamily="34" charset="0"/>
              </a:rPr>
              <a:t>We perform data pre-processing techniques on it.</a:t>
            </a:r>
          </a:p>
          <a:p>
            <a:pPr marL="285750" indent="-285750" algn="just">
              <a:lnSpc>
                <a:spcPct val="150000"/>
              </a:lnSpc>
              <a:buClr>
                <a:schemeClr val="tx1"/>
              </a:buClr>
              <a:buFont typeface="Arial" pitchFamily="34" charset="0"/>
              <a:buChar char="•"/>
            </a:pPr>
            <a:r>
              <a:rPr lang="en-US" sz="1800" dirty="0" smtClean="0">
                <a:solidFill>
                  <a:schemeClr val="tx1"/>
                </a:solidFill>
                <a:latin typeface="Calibri" pitchFamily="34" charset="0"/>
                <a:cs typeface="Calibri" pitchFamily="34" charset="0"/>
              </a:rPr>
              <a:t>K-Means </a:t>
            </a:r>
            <a:r>
              <a:rPr lang="en-US" sz="1800" dirty="0">
                <a:solidFill>
                  <a:schemeClr val="tx1"/>
                </a:solidFill>
                <a:latin typeface="Calibri" pitchFamily="34" charset="0"/>
                <a:cs typeface="Calibri" pitchFamily="34" charset="0"/>
              </a:rPr>
              <a:t>model </a:t>
            </a:r>
            <a:r>
              <a:rPr lang="en-US" sz="1800" dirty="0" smtClean="0">
                <a:solidFill>
                  <a:schemeClr val="tx1"/>
                </a:solidFill>
                <a:latin typeface="Calibri" pitchFamily="34" charset="0"/>
                <a:cs typeface="Calibri" pitchFamily="34" charset="0"/>
              </a:rPr>
              <a:t>created </a:t>
            </a:r>
            <a:r>
              <a:rPr lang="en-US" sz="1800" dirty="0">
                <a:solidFill>
                  <a:schemeClr val="tx1"/>
                </a:solidFill>
                <a:latin typeface="Calibri" pitchFamily="34" charset="0"/>
                <a:cs typeface="Calibri" pitchFamily="34" charset="0"/>
              </a:rPr>
              <a:t>during training is loaded and clusters for the preprocessed data is </a:t>
            </a:r>
            <a:r>
              <a:rPr lang="en-US" sz="1800" dirty="0" smtClean="0">
                <a:solidFill>
                  <a:schemeClr val="tx1"/>
                </a:solidFill>
                <a:latin typeface="Calibri" pitchFamily="34" charset="0"/>
                <a:cs typeface="Calibri" pitchFamily="34" charset="0"/>
              </a:rPr>
              <a:t>predicted.</a:t>
            </a:r>
            <a:endParaRPr lang="en-US" sz="1800" dirty="0">
              <a:solidFill>
                <a:schemeClr val="tx1"/>
              </a:solidFill>
              <a:latin typeface="Calibri" pitchFamily="34" charset="0"/>
              <a:cs typeface="Calibri" pitchFamily="34" charset="0"/>
            </a:endParaRPr>
          </a:p>
          <a:p>
            <a:pPr marL="285750" indent="-285750" algn="just">
              <a:lnSpc>
                <a:spcPct val="150000"/>
              </a:lnSpc>
              <a:buClr>
                <a:schemeClr val="tx1"/>
              </a:buClr>
              <a:buFont typeface="Arial" pitchFamily="34" charset="0"/>
              <a:buChar char="•"/>
            </a:pPr>
            <a:r>
              <a:rPr lang="en-US" sz="1800" dirty="0">
                <a:solidFill>
                  <a:schemeClr val="tx1"/>
                </a:solidFill>
                <a:latin typeface="Calibri" pitchFamily="34" charset="0"/>
                <a:cs typeface="Calibri" pitchFamily="34" charset="0"/>
              </a:rPr>
              <a:t>Based on the cluster </a:t>
            </a:r>
            <a:r>
              <a:rPr lang="en-US" sz="1800" dirty="0" smtClean="0">
                <a:solidFill>
                  <a:schemeClr val="tx1"/>
                </a:solidFill>
                <a:latin typeface="Calibri" pitchFamily="34" charset="0"/>
                <a:cs typeface="Calibri" pitchFamily="34" charset="0"/>
              </a:rPr>
              <a:t>number, </a:t>
            </a:r>
            <a:r>
              <a:rPr lang="en-US" sz="1800" dirty="0">
                <a:solidFill>
                  <a:schemeClr val="tx1"/>
                </a:solidFill>
                <a:latin typeface="Calibri" pitchFamily="34" charset="0"/>
                <a:cs typeface="Calibri" pitchFamily="34" charset="0"/>
              </a:rPr>
              <a:t>respective model is loaded and is used to predict the data for that cluster.</a:t>
            </a:r>
          </a:p>
          <a:p>
            <a:pPr marL="285750" indent="-285750" algn="just">
              <a:lnSpc>
                <a:spcPct val="150000"/>
              </a:lnSpc>
              <a:buClr>
                <a:schemeClr val="tx1"/>
              </a:buClr>
              <a:buFont typeface="Arial" pitchFamily="34" charset="0"/>
              <a:buChar char="•"/>
            </a:pPr>
            <a:r>
              <a:rPr lang="en-US" sz="1800" dirty="0">
                <a:solidFill>
                  <a:schemeClr val="tx1"/>
                </a:solidFill>
                <a:latin typeface="Calibri" pitchFamily="34" charset="0"/>
                <a:cs typeface="Calibri" pitchFamily="34" charset="0"/>
              </a:rPr>
              <a:t>Once the prediction is done for all the </a:t>
            </a:r>
            <a:r>
              <a:rPr lang="en-US" sz="1800" dirty="0" smtClean="0">
                <a:solidFill>
                  <a:schemeClr val="tx1"/>
                </a:solidFill>
                <a:latin typeface="Calibri" pitchFamily="34" charset="0"/>
                <a:cs typeface="Calibri" pitchFamily="34" charset="0"/>
              </a:rPr>
              <a:t>clusters, the predictions are </a:t>
            </a:r>
            <a:r>
              <a:rPr lang="en-US" sz="1800" dirty="0">
                <a:solidFill>
                  <a:schemeClr val="tx1"/>
                </a:solidFill>
                <a:latin typeface="Calibri" pitchFamily="34" charset="0"/>
                <a:cs typeface="Calibri" pitchFamily="34" charset="0"/>
              </a:rPr>
              <a:t>saved in </a:t>
            </a:r>
            <a:r>
              <a:rPr lang="en-US" sz="1800" dirty="0" smtClean="0">
                <a:solidFill>
                  <a:schemeClr val="tx1"/>
                </a:solidFill>
                <a:latin typeface="Calibri" pitchFamily="34" charset="0"/>
                <a:cs typeface="Calibri" pitchFamily="34" charset="0"/>
              </a:rPr>
              <a:t>CSV format in S3 Bucket.</a:t>
            </a:r>
            <a:endParaRPr lang="en-US" sz="1800" dirty="0">
              <a:solidFill>
                <a:schemeClr val="tx1"/>
              </a:solidFill>
              <a:latin typeface="Calibri" pitchFamily="34" charset="0"/>
              <a:cs typeface="Calibri" pitchFamily="34" charset="0"/>
            </a:endParaRPr>
          </a:p>
        </p:txBody>
      </p:sp>
    </p:spTree>
    <p:extLst>
      <p:ext uri="{BB962C8B-B14F-4D97-AF65-F5344CB8AC3E}">
        <p14:creationId xmlns:p14="http://schemas.microsoft.com/office/powerpoint/2010/main" val="3736122532"/>
      </p:ext>
    </p:extLst>
  </p:cSld>
  <p:clrMapOvr>
    <a:masterClrMapping/>
  </p:clrMapOvr>
</p:sld>
</file>

<file path=ppt/theme/theme1.xml><?xml version="1.0" encoding="utf-8"?>
<a:theme xmlns:a="http://schemas.openxmlformats.org/drawingml/2006/main"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164</TotalTime>
  <Words>1061</Words>
  <Application>Microsoft Office PowerPoint</Application>
  <PresentationFormat>A4 Paper (210x297 mm)</PresentationFormat>
  <Paragraphs>84</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 Black</vt:lpstr>
      <vt:lpstr>Times New Roman</vt:lpstr>
      <vt:lpstr>Noto Sans Symbols</vt:lpstr>
      <vt:lpstr>Calibri</vt:lpstr>
      <vt:lpstr>Century Gothic</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10</dc:creator>
  <cp:lastModifiedBy>Subhajit Roy</cp:lastModifiedBy>
  <cp:revision>29</cp:revision>
  <dcterms:created xsi:type="dcterms:W3CDTF">2021-06-19T13:01:53Z</dcterms:created>
  <dcterms:modified xsi:type="dcterms:W3CDTF">2022-03-06T19:47:25Z</dcterms:modified>
</cp:coreProperties>
</file>