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58" r:id="rId5"/>
    <p:sldId id="269" r:id="rId6"/>
    <p:sldId id="260" r:id="rId7"/>
    <p:sldId id="266" r:id="rId8"/>
    <p:sldId id="267" r:id="rId9"/>
    <p:sldId id="261" r:id="rId10"/>
    <p:sldId id="271" r:id="rId11"/>
    <p:sldId id="272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mfEIbmvCDFPo/rjVTvfPlrqUW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DD98C-FCA2-4A77-9172-03B680D16D68}" v="134" dt="2025-04-14T21:05:04.702"/>
  </p1510:revLst>
</p1510:revInfo>
</file>

<file path=ppt/tableStyles.xml><?xml version="1.0" encoding="utf-8"?>
<a:tblStyleLst xmlns:a="http://schemas.openxmlformats.org/drawingml/2006/main" def="{9B7CDEFC-5956-4689-862B-3F0E7025B2CD}">
  <a:tblStyle styleId="{9B7CDEFC-5956-4689-862B-3F0E7025B2C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an Roy" userId="5f187efb172be6b4" providerId="LiveId" clId="{0C7DD98C-FCA2-4A77-9172-03B680D16D68}"/>
    <pc:docChg chg="undo redo custSel addSld delSld modSld sldOrd">
      <pc:chgData name="Supan Roy" userId="5f187efb172be6b4" providerId="LiveId" clId="{0C7DD98C-FCA2-4A77-9172-03B680D16D68}" dt="2025-04-15T01:17:49.523" v="1553" actId="20577"/>
      <pc:docMkLst>
        <pc:docMk/>
      </pc:docMkLst>
      <pc:sldChg chg="delSp modSp mod">
        <pc:chgData name="Supan Roy" userId="5f187efb172be6b4" providerId="LiveId" clId="{0C7DD98C-FCA2-4A77-9172-03B680D16D68}" dt="2025-04-14T13:52:26.704" v="1282" actId="478"/>
        <pc:sldMkLst>
          <pc:docMk/>
          <pc:sldMk cId="0" sldId="256"/>
        </pc:sldMkLst>
        <pc:graphicFrameChg chg="mod modGraphic">
          <ac:chgData name="Supan Roy" userId="5f187efb172be6b4" providerId="LiveId" clId="{0C7DD98C-FCA2-4A77-9172-03B680D16D68}" dt="2025-04-14T13:49:47.057" v="1271" actId="20577"/>
          <ac:graphicFrameMkLst>
            <pc:docMk/>
            <pc:sldMk cId="0" sldId="256"/>
            <ac:graphicFrameMk id="85" creationId="{00000000-0000-0000-0000-000000000000}"/>
          </ac:graphicFrameMkLst>
        </pc:graphicFrameChg>
        <pc:graphicFrameChg chg="mod modGraphic">
          <ac:chgData name="Supan Roy" userId="5f187efb172be6b4" providerId="LiveId" clId="{0C7DD98C-FCA2-4A77-9172-03B680D16D68}" dt="2025-04-14T13:47:38.565" v="1247" actId="207"/>
          <ac:graphicFrameMkLst>
            <pc:docMk/>
            <pc:sldMk cId="0" sldId="256"/>
            <ac:graphicFrameMk id="86" creationId="{00000000-0000-0000-0000-000000000000}"/>
          </ac:graphicFrameMkLst>
        </pc:graphicFrameChg>
        <pc:inkChg chg="del">
          <ac:chgData name="Supan Roy" userId="5f187efb172be6b4" providerId="LiveId" clId="{0C7DD98C-FCA2-4A77-9172-03B680D16D68}" dt="2025-04-14T13:52:26.704" v="1282" actId="478"/>
          <ac:inkMkLst>
            <pc:docMk/>
            <pc:sldMk cId="0" sldId="256"/>
            <ac:inkMk id="4" creationId="{DBF980EE-9BAD-21EA-D157-E1603F63D8EA}"/>
          </ac:inkMkLst>
        </pc:inkChg>
        <pc:inkChg chg="del">
          <ac:chgData name="Supan Roy" userId="5f187efb172be6b4" providerId="LiveId" clId="{0C7DD98C-FCA2-4A77-9172-03B680D16D68}" dt="2025-04-14T13:51:59.977" v="1278" actId="478"/>
          <ac:inkMkLst>
            <pc:docMk/>
            <pc:sldMk cId="0" sldId="256"/>
            <ac:inkMk id="5" creationId="{70147D06-99DA-35EF-ADF4-C7F11313FB39}"/>
          </ac:inkMkLst>
        </pc:inkChg>
        <pc:inkChg chg="del mod">
          <ac:chgData name="Supan Roy" userId="5f187efb172be6b4" providerId="LiveId" clId="{0C7DD98C-FCA2-4A77-9172-03B680D16D68}" dt="2025-04-14T13:50:38.892" v="1275" actId="478"/>
          <ac:inkMkLst>
            <pc:docMk/>
            <pc:sldMk cId="0" sldId="256"/>
            <ac:inkMk id="6" creationId="{85C645A1-29EC-3BD7-4AD9-2F13FA5A47B7}"/>
          </ac:inkMkLst>
        </pc:inkChg>
        <pc:inkChg chg="del">
          <ac:chgData name="Supan Roy" userId="5f187efb172be6b4" providerId="LiveId" clId="{0C7DD98C-FCA2-4A77-9172-03B680D16D68}" dt="2025-04-14T13:51:05.387" v="1276" actId="478"/>
          <ac:inkMkLst>
            <pc:docMk/>
            <pc:sldMk cId="0" sldId="256"/>
            <ac:inkMk id="7" creationId="{AB744C95-3996-4F1F-D78E-EDCB8813EBE1}"/>
          </ac:inkMkLst>
        </pc:inkChg>
        <pc:inkChg chg="del">
          <ac:chgData name="Supan Roy" userId="5f187efb172be6b4" providerId="LiveId" clId="{0C7DD98C-FCA2-4A77-9172-03B680D16D68}" dt="2025-04-14T13:52:00.987" v="1279" actId="478"/>
          <ac:inkMkLst>
            <pc:docMk/>
            <pc:sldMk cId="0" sldId="256"/>
            <ac:inkMk id="8" creationId="{99F62964-62DD-043F-83FA-3F9028F2EF1C}"/>
          </ac:inkMkLst>
        </pc:inkChg>
        <pc:inkChg chg="del">
          <ac:chgData name="Supan Roy" userId="5f187efb172be6b4" providerId="LiveId" clId="{0C7DD98C-FCA2-4A77-9172-03B680D16D68}" dt="2025-04-14T13:51:13.872" v="1277" actId="478"/>
          <ac:inkMkLst>
            <pc:docMk/>
            <pc:sldMk cId="0" sldId="256"/>
            <ac:inkMk id="9" creationId="{EFBDCA34-4215-1771-DA15-48E2F6ECCB80}"/>
          </ac:inkMkLst>
        </pc:inkChg>
        <pc:inkChg chg="del mod">
          <ac:chgData name="Supan Roy" userId="5f187efb172be6b4" providerId="LiveId" clId="{0C7DD98C-FCA2-4A77-9172-03B680D16D68}" dt="2025-04-14T13:52:05.928" v="1281" actId="478"/>
          <ac:inkMkLst>
            <pc:docMk/>
            <pc:sldMk cId="0" sldId="256"/>
            <ac:inkMk id="10" creationId="{3EC8A0E1-32E7-FE5D-C951-E78C67C929A3}"/>
          </ac:inkMkLst>
        </pc:inkChg>
        <pc:inkChg chg="del mod">
          <ac:chgData name="Supan Roy" userId="5f187efb172be6b4" providerId="LiveId" clId="{0C7DD98C-FCA2-4A77-9172-03B680D16D68}" dt="2025-04-14T13:49:49.169" v="1273" actId="478"/>
          <ac:inkMkLst>
            <pc:docMk/>
            <pc:sldMk cId="0" sldId="256"/>
            <ac:inkMk id="11" creationId="{E3667C5E-85D8-9BFC-E5AF-D5B2250848F2}"/>
          </ac:inkMkLst>
        </pc:inkChg>
      </pc:sldChg>
      <pc:sldChg chg="addSp modSp mod">
        <pc:chgData name="Supan Roy" userId="5f187efb172be6b4" providerId="LiveId" clId="{0C7DD98C-FCA2-4A77-9172-03B680D16D68}" dt="2025-04-14T13:20:38.986" v="740" actId="13926"/>
        <pc:sldMkLst>
          <pc:docMk/>
          <pc:sldMk cId="0" sldId="257"/>
        </pc:sldMkLst>
        <pc:spChg chg="add mod">
          <ac:chgData name="Supan Roy" userId="5f187efb172be6b4" providerId="LiveId" clId="{0C7DD98C-FCA2-4A77-9172-03B680D16D68}" dt="2025-04-14T13:20:38.986" v="740" actId="13926"/>
          <ac:spMkLst>
            <pc:docMk/>
            <pc:sldMk cId="0" sldId="257"/>
            <ac:spMk id="2" creationId="{E6D04156-0BBF-540E-7FC5-23365B8488FD}"/>
          </ac:spMkLst>
        </pc:spChg>
      </pc:sldChg>
      <pc:sldChg chg="addSp modSp mod ord">
        <pc:chgData name="Supan Roy" userId="5f187efb172be6b4" providerId="LiveId" clId="{0C7DD98C-FCA2-4A77-9172-03B680D16D68}" dt="2025-04-14T13:21:14.525" v="752" actId="20577"/>
        <pc:sldMkLst>
          <pc:docMk/>
          <pc:sldMk cId="0" sldId="258"/>
        </pc:sldMkLst>
        <pc:spChg chg="add mod">
          <ac:chgData name="Supan Roy" userId="5f187efb172be6b4" providerId="LiveId" clId="{0C7DD98C-FCA2-4A77-9172-03B680D16D68}" dt="2025-04-14T13:21:14.525" v="752" actId="20577"/>
          <ac:spMkLst>
            <pc:docMk/>
            <pc:sldMk cId="0" sldId="258"/>
            <ac:spMk id="2" creationId="{51AEDAA4-6E0E-1E40-C919-AB6627B3686B}"/>
          </ac:spMkLst>
        </pc:spChg>
        <pc:spChg chg="mod">
          <ac:chgData name="Supan Roy" userId="5f187efb172be6b4" providerId="LiveId" clId="{0C7DD98C-FCA2-4A77-9172-03B680D16D68}" dt="2025-04-13T21:21:11.609" v="372" actId="1076"/>
          <ac:spMkLst>
            <pc:docMk/>
            <pc:sldMk cId="0" sldId="258"/>
            <ac:spMk id="105" creationId="{00000000-0000-0000-0000-000000000000}"/>
          </ac:spMkLst>
        </pc:spChg>
        <pc:picChg chg="add mod">
          <ac:chgData name="Supan Roy" userId="5f187efb172be6b4" providerId="LiveId" clId="{0C7DD98C-FCA2-4A77-9172-03B680D16D68}" dt="2025-04-13T21:17:57.466" v="329" actId="1076"/>
          <ac:picMkLst>
            <pc:docMk/>
            <pc:sldMk cId="0" sldId="258"/>
            <ac:picMk id="2050" creationId="{7732A2CF-1E2B-6AE9-43DD-594FDA58A447}"/>
          </ac:picMkLst>
        </pc:picChg>
        <pc:picChg chg="add mod">
          <ac:chgData name="Supan Roy" userId="5f187efb172be6b4" providerId="LiveId" clId="{0C7DD98C-FCA2-4A77-9172-03B680D16D68}" dt="2025-04-13T21:19:04.547" v="348" actId="1036"/>
          <ac:picMkLst>
            <pc:docMk/>
            <pc:sldMk cId="0" sldId="258"/>
            <ac:picMk id="2052" creationId="{3B2D2073-39D8-8C2F-1E0A-C5647689C856}"/>
          </ac:picMkLst>
        </pc:picChg>
      </pc:sldChg>
      <pc:sldChg chg="addSp modSp mod">
        <pc:chgData name="Supan Roy" userId="5f187efb172be6b4" providerId="LiveId" clId="{0C7DD98C-FCA2-4A77-9172-03B680D16D68}" dt="2025-04-14T13:20:49.797" v="741"/>
        <pc:sldMkLst>
          <pc:docMk/>
          <pc:sldMk cId="0" sldId="259"/>
        </pc:sldMkLst>
        <pc:spChg chg="add mod">
          <ac:chgData name="Supan Roy" userId="5f187efb172be6b4" providerId="LiveId" clId="{0C7DD98C-FCA2-4A77-9172-03B680D16D68}" dt="2025-04-14T13:20:49.797" v="741"/>
          <ac:spMkLst>
            <pc:docMk/>
            <pc:sldMk cId="0" sldId="259"/>
            <ac:spMk id="2" creationId="{7D4BB70C-5D6B-DCAC-3D43-BC9084A2892C}"/>
          </ac:spMkLst>
        </pc:spChg>
        <pc:spChg chg="mod">
          <ac:chgData name="Supan Roy" userId="5f187efb172be6b4" providerId="LiveId" clId="{0C7DD98C-FCA2-4A77-9172-03B680D16D68}" dt="2025-04-13T20:12:26.270" v="50" actId="404"/>
          <ac:spMkLst>
            <pc:docMk/>
            <pc:sldMk cId="0" sldId="259"/>
            <ac:spMk id="114" creationId="{00000000-0000-0000-0000-000000000000}"/>
          </ac:spMkLst>
        </pc:spChg>
      </pc:sldChg>
      <pc:sldChg chg="addSp delSp modSp mod">
        <pc:chgData name="Supan Roy" userId="5f187efb172be6b4" providerId="LiveId" clId="{0C7DD98C-FCA2-4A77-9172-03B680D16D68}" dt="2025-04-15T01:16:38.211" v="1549" actId="20577"/>
        <pc:sldMkLst>
          <pc:docMk/>
          <pc:sldMk cId="0" sldId="260"/>
        </pc:sldMkLst>
        <pc:spChg chg="add">
          <ac:chgData name="Supan Roy" userId="5f187efb172be6b4" providerId="LiveId" clId="{0C7DD98C-FCA2-4A77-9172-03B680D16D68}" dt="2025-04-14T11:46:17.191" v="688"/>
          <ac:spMkLst>
            <pc:docMk/>
            <pc:sldMk cId="0" sldId="260"/>
            <ac:spMk id="2" creationId="{330A8E50-F840-2A5B-9AB0-E7305AB0A9A8}"/>
          </ac:spMkLst>
        </pc:spChg>
        <pc:spChg chg="add mod">
          <ac:chgData name="Supan Roy" userId="5f187efb172be6b4" providerId="LiveId" clId="{0C7DD98C-FCA2-4A77-9172-03B680D16D68}" dt="2025-04-14T13:21:27.961" v="760" actId="20577"/>
          <ac:spMkLst>
            <pc:docMk/>
            <pc:sldMk cId="0" sldId="260"/>
            <ac:spMk id="2" creationId="{A88EA24D-838D-F46D-5CCF-A89CB6B7737D}"/>
          </ac:spMkLst>
        </pc:spChg>
        <pc:spChg chg="mod">
          <ac:chgData name="Supan Roy" userId="5f187efb172be6b4" providerId="LiveId" clId="{0C7DD98C-FCA2-4A77-9172-03B680D16D68}" dt="2025-04-13T20:12:50.172" v="57" actId="1076"/>
          <ac:spMkLst>
            <pc:docMk/>
            <pc:sldMk cId="0" sldId="260"/>
            <ac:spMk id="120" creationId="{00000000-0000-0000-0000-000000000000}"/>
          </ac:spMkLst>
        </pc:spChg>
        <pc:spChg chg="mod">
          <ac:chgData name="Supan Roy" userId="5f187efb172be6b4" providerId="LiveId" clId="{0C7DD98C-FCA2-4A77-9172-03B680D16D68}" dt="2025-04-15T01:16:38.211" v="1549" actId="20577"/>
          <ac:spMkLst>
            <pc:docMk/>
            <pc:sldMk cId="0" sldId="260"/>
            <ac:spMk id="123" creationId="{00000000-0000-0000-0000-000000000000}"/>
          </ac:spMkLst>
        </pc:spChg>
      </pc:sldChg>
      <pc:sldChg chg="addSp modSp mod">
        <pc:chgData name="Supan Roy" userId="5f187efb172be6b4" providerId="LiveId" clId="{0C7DD98C-FCA2-4A77-9172-03B680D16D68}" dt="2025-04-14T13:40:38.612" v="1037" actId="1076"/>
        <pc:sldMkLst>
          <pc:docMk/>
          <pc:sldMk cId="0" sldId="261"/>
        </pc:sldMkLst>
        <pc:spChg chg="add mod">
          <ac:chgData name="Supan Roy" userId="5f187efb172be6b4" providerId="LiveId" clId="{0C7DD98C-FCA2-4A77-9172-03B680D16D68}" dt="2025-04-14T13:21:45.052" v="763"/>
          <ac:spMkLst>
            <pc:docMk/>
            <pc:sldMk cId="0" sldId="261"/>
            <ac:spMk id="2" creationId="{292FABB2-AF5C-F8B4-62DD-6809B119BE42}"/>
          </ac:spMkLst>
        </pc:spChg>
        <pc:spChg chg="add mod">
          <ac:chgData name="Supan Roy" userId="5f187efb172be6b4" providerId="LiveId" clId="{0C7DD98C-FCA2-4A77-9172-03B680D16D68}" dt="2025-04-14T13:33:08.024" v="912" actId="208"/>
          <ac:spMkLst>
            <pc:docMk/>
            <pc:sldMk cId="0" sldId="261"/>
            <ac:spMk id="15" creationId="{54D9965F-9EE2-5882-BCEF-306C690C3F8F}"/>
          </ac:spMkLst>
        </pc:spChg>
        <pc:spChg chg="add mod">
          <ac:chgData name="Supan Roy" userId="5f187efb172be6b4" providerId="LiveId" clId="{0C7DD98C-FCA2-4A77-9172-03B680D16D68}" dt="2025-04-14T13:33:13.873" v="913"/>
          <ac:spMkLst>
            <pc:docMk/>
            <pc:sldMk cId="0" sldId="261"/>
            <ac:spMk id="16" creationId="{DDCCF6AC-5247-8D8E-86B6-43B98334C74E}"/>
          </ac:spMkLst>
        </pc:spChg>
        <pc:spChg chg="add mod">
          <ac:chgData name="Supan Roy" userId="5f187efb172be6b4" providerId="LiveId" clId="{0C7DD98C-FCA2-4A77-9172-03B680D16D68}" dt="2025-04-14T13:33:19.079" v="914"/>
          <ac:spMkLst>
            <pc:docMk/>
            <pc:sldMk cId="0" sldId="261"/>
            <ac:spMk id="17" creationId="{E016620E-8750-AA00-E6EE-F4AFE4124605}"/>
          </ac:spMkLst>
        </pc:spChg>
        <pc:spChg chg="add mod">
          <ac:chgData name="Supan Roy" userId="5f187efb172be6b4" providerId="LiveId" clId="{0C7DD98C-FCA2-4A77-9172-03B680D16D68}" dt="2025-04-14T13:33:59.681" v="945" actId="20577"/>
          <ac:spMkLst>
            <pc:docMk/>
            <pc:sldMk cId="0" sldId="261"/>
            <ac:spMk id="18" creationId="{15CE71D7-8EA8-B8A1-20FE-48EA1889C435}"/>
          </ac:spMkLst>
        </pc:spChg>
        <pc:spChg chg="add mod">
          <ac:chgData name="Supan Roy" userId="5f187efb172be6b4" providerId="LiveId" clId="{0C7DD98C-FCA2-4A77-9172-03B680D16D68}" dt="2025-04-14T13:34:18.110" v="974" actId="20577"/>
          <ac:spMkLst>
            <pc:docMk/>
            <pc:sldMk cId="0" sldId="261"/>
            <ac:spMk id="19" creationId="{6483C00F-5F86-0B7E-323D-19F9B10D9BF6}"/>
          </ac:spMkLst>
        </pc:spChg>
        <pc:picChg chg="add mod">
          <ac:chgData name="Supan Roy" userId="5f187efb172be6b4" providerId="LiveId" clId="{0C7DD98C-FCA2-4A77-9172-03B680D16D68}" dt="2025-04-14T13:24:07.215" v="793" actId="1076"/>
          <ac:picMkLst>
            <pc:docMk/>
            <pc:sldMk cId="0" sldId="261"/>
            <ac:picMk id="4" creationId="{5D8C7EA4-C68A-18F2-8FF9-DACE812182BD}"/>
          </ac:picMkLst>
        </pc:picChg>
        <pc:picChg chg="add mod">
          <ac:chgData name="Supan Roy" userId="5f187efb172be6b4" providerId="LiveId" clId="{0C7DD98C-FCA2-4A77-9172-03B680D16D68}" dt="2025-04-14T13:24:07.215" v="793" actId="1076"/>
          <ac:picMkLst>
            <pc:docMk/>
            <pc:sldMk cId="0" sldId="261"/>
            <ac:picMk id="6" creationId="{EC531289-AAF3-C346-2793-E38F1F9EC792}"/>
          </ac:picMkLst>
        </pc:picChg>
        <pc:picChg chg="add mod">
          <ac:chgData name="Supan Roy" userId="5f187efb172be6b4" providerId="LiveId" clId="{0C7DD98C-FCA2-4A77-9172-03B680D16D68}" dt="2025-04-14T13:24:07.215" v="793" actId="1076"/>
          <ac:picMkLst>
            <pc:docMk/>
            <pc:sldMk cId="0" sldId="261"/>
            <ac:picMk id="8" creationId="{C297FE21-3A29-ADED-7352-87CE80557803}"/>
          </ac:picMkLst>
        </pc:picChg>
        <pc:picChg chg="add mod modCrop">
          <ac:chgData name="Supan Roy" userId="5f187efb172be6b4" providerId="LiveId" clId="{0C7DD98C-FCA2-4A77-9172-03B680D16D68}" dt="2025-04-14T13:39:50.072" v="1026" actId="1440"/>
          <ac:picMkLst>
            <pc:docMk/>
            <pc:sldMk cId="0" sldId="261"/>
            <ac:picMk id="10" creationId="{A1740CE1-B3A8-68FC-4799-695CCFB69336}"/>
          </ac:picMkLst>
        </pc:picChg>
        <pc:picChg chg="add mod modCrop">
          <ac:chgData name="Supan Roy" userId="5f187efb172be6b4" providerId="LiveId" clId="{0C7DD98C-FCA2-4A77-9172-03B680D16D68}" dt="2025-04-14T13:39:49.894" v="1025" actId="1440"/>
          <ac:picMkLst>
            <pc:docMk/>
            <pc:sldMk cId="0" sldId="261"/>
            <ac:picMk id="12" creationId="{3B1856B0-A503-2879-70EE-D9059F3E386B}"/>
          </ac:picMkLst>
        </pc:picChg>
        <pc:picChg chg="add mod modCrop">
          <ac:chgData name="Supan Roy" userId="5f187efb172be6b4" providerId="LiveId" clId="{0C7DD98C-FCA2-4A77-9172-03B680D16D68}" dt="2025-04-14T13:40:38.612" v="1037" actId="1076"/>
          <ac:picMkLst>
            <pc:docMk/>
            <pc:sldMk cId="0" sldId="261"/>
            <ac:picMk id="14" creationId="{7FB57806-DEC4-D764-531E-C58DE9C7C7C5}"/>
          </ac:picMkLst>
        </pc:picChg>
      </pc:sldChg>
      <pc:sldChg chg="addSp modSp mod">
        <pc:chgData name="Supan Roy" userId="5f187efb172be6b4" providerId="LiveId" clId="{0C7DD98C-FCA2-4A77-9172-03B680D16D68}" dt="2025-04-14T21:03:16.616" v="1471" actId="20577"/>
        <pc:sldMkLst>
          <pc:docMk/>
          <pc:sldMk cId="0" sldId="262"/>
        </pc:sldMkLst>
        <pc:spChg chg="add mod">
          <ac:chgData name="Supan Roy" userId="5f187efb172be6b4" providerId="LiveId" clId="{0C7DD98C-FCA2-4A77-9172-03B680D16D68}" dt="2025-04-14T13:21:54.357" v="769" actId="20577"/>
          <ac:spMkLst>
            <pc:docMk/>
            <pc:sldMk cId="0" sldId="262"/>
            <ac:spMk id="2" creationId="{263854DD-E556-66E2-5A97-CAB0E76688C9}"/>
          </ac:spMkLst>
        </pc:spChg>
        <pc:spChg chg="add mod">
          <ac:chgData name="Supan Roy" userId="5f187efb172be6b4" providerId="LiveId" clId="{0C7DD98C-FCA2-4A77-9172-03B680D16D68}" dt="2025-04-14T21:03:16.616" v="1471" actId="20577"/>
          <ac:spMkLst>
            <pc:docMk/>
            <pc:sldMk cId="0" sldId="262"/>
            <ac:spMk id="3" creationId="{4DC2CFB9-E8B3-A5E4-2E03-C970291C105E}"/>
          </ac:spMkLst>
        </pc:spChg>
        <pc:spChg chg="mod">
          <ac:chgData name="Supan Roy" userId="5f187efb172be6b4" providerId="LiveId" clId="{0C7DD98C-FCA2-4A77-9172-03B680D16D68}" dt="2025-04-14T13:22:07.838" v="772" actId="20577"/>
          <ac:spMkLst>
            <pc:docMk/>
            <pc:sldMk cId="0" sldId="262"/>
            <ac:spMk id="138" creationId="{00000000-0000-0000-0000-000000000000}"/>
          </ac:spMkLst>
        </pc:spChg>
        <pc:spChg chg="mod">
          <ac:chgData name="Supan Roy" userId="5f187efb172be6b4" providerId="LiveId" clId="{0C7DD98C-FCA2-4A77-9172-03B680D16D68}" dt="2025-04-14T21:00:40.884" v="1440" actId="1076"/>
          <ac:spMkLst>
            <pc:docMk/>
            <pc:sldMk cId="0" sldId="262"/>
            <ac:spMk id="141" creationId="{00000000-0000-0000-0000-000000000000}"/>
          </ac:spMkLst>
        </pc:spChg>
        <pc:spChg chg="mod">
          <ac:chgData name="Supan Roy" userId="5f187efb172be6b4" providerId="LiveId" clId="{0C7DD98C-FCA2-4A77-9172-03B680D16D68}" dt="2025-04-14T20:59:53.931" v="1438" actId="1076"/>
          <ac:spMkLst>
            <pc:docMk/>
            <pc:sldMk cId="0" sldId="262"/>
            <ac:spMk id="142" creationId="{00000000-0000-0000-0000-000000000000}"/>
          </ac:spMkLst>
        </pc:spChg>
      </pc:sldChg>
      <pc:sldChg chg="addSp modSp mod">
        <pc:chgData name="Supan Roy" userId="5f187efb172be6b4" providerId="LiveId" clId="{0C7DD98C-FCA2-4A77-9172-03B680D16D68}" dt="2025-04-14T13:55:12.444" v="1294" actId="20577"/>
        <pc:sldMkLst>
          <pc:docMk/>
          <pc:sldMk cId="0" sldId="263"/>
        </pc:sldMkLst>
        <pc:spChg chg="add mod">
          <ac:chgData name="Supan Roy" userId="5f187efb172be6b4" providerId="LiveId" clId="{0C7DD98C-FCA2-4A77-9172-03B680D16D68}" dt="2025-04-14T13:22:30.610" v="777" actId="20577"/>
          <ac:spMkLst>
            <pc:docMk/>
            <pc:sldMk cId="0" sldId="263"/>
            <ac:spMk id="2" creationId="{35A01B10-FDC4-1A2C-0EDB-ACD02E2FDCF1}"/>
          </ac:spMkLst>
        </pc:spChg>
        <pc:spChg chg="add">
          <ac:chgData name="Supan Roy" userId="5f187efb172be6b4" providerId="LiveId" clId="{0C7DD98C-FCA2-4A77-9172-03B680D16D68}" dt="2025-04-14T05:07:26.114" v="450"/>
          <ac:spMkLst>
            <pc:docMk/>
            <pc:sldMk cId="0" sldId="263"/>
            <ac:spMk id="2" creationId="{59BC39BA-5021-C2DC-748B-E067D008439D}"/>
          </ac:spMkLst>
        </pc:spChg>
        <pc:spChg chg="add">
          <ac:chgData name="Supan Roy" userId="5f187efb172be6b4" providerId="LiveId" clId="{0C7DD98C-FCA2-4A77-9172-03B680D16D68}" dt="2025-04-14T05:07:26.114" v="450"/>
          <ac:spMkLst>
            <pc:docMk/>
            <pc:sldMk cId="0" sldId="263"/>
            <ac:spMk id="3" creationId="{D0F2EE17-0F16-8CDD-2C47-DF9B8FB94DBA}"/>
          </ac:spMkLst>
        </pc:spChg>
        <pc:spChg chg="add mod">
          <ac:chgData name="Supan Roy" userId="5f187efb172be6b4" providerId="LiveId" clId="{0C7DD98C-FCA2-4A77-9172-03B680D16D68}" dt="2025-04-14T05:07:47.512" v="452" actId="1076"/>
          <ac:spMkLst>
            <pc:docMk/>
            <pc:sldMk cId="0" sldId="263"/>
            <ac:spMk id="4" creationId="{A94D594A-D0DE-D5F6-36DE-6917921ECF6D}"/>
          </ac:spMkLst>
        </pc:spChg>
        <pc:spChg chg="add">
          <ac:chgData name="Supan Roy" userId="5f187efb172be6b4" providerId="LiveId" clId="{0C7DD98C-FCA2-4A77-9172-03B680D16D68}" dt="2025-04-14T05:07:26.114" v="450"/>
          <ac:spMkLst>
            <pc:docMk/>
            <pc:sldMk cId="0" sldId="263"/>
            <ac:spMk id="5" creationId="{217B59CD-724A-6E46-8861-032DD9A03675}"/>
          </ac:spMkLst>
        </pc:spChg>
        <pc:spChg chg="add">
          <ac:chgData name="Supan Roy" userId="5f187efb172be6b4" providerId="LiveId" clId="{0C7DD98C-FCA2-4A77-9172-03B680D16D68}" dt="2025-04-14T05:07:26.114" v="450"/>
          <ac:spMkLst>
            <pc:docMk/>
            <pc:sldMk cId="0" sldId="263"/>
            <ac:spMk id="6" creationId="{7DFF3AC9-D68D-0FB0-CE58-A4ABEDD22665}"/>
          </ac:spMkLst>
        </pc:spChg>
        <pc:spChg chg="add">
          <ac:chgData name="Supan Roy" userId="5f187efb172be6b4" providerId="LiveId" clId="{0C7DD98C-FCA2-4A77-9172-03B680D16D68}" dt="2025-04-14T05:08:03.963" v="453"/>
          <ac:spMkLst>
            <pc:docMk/>
            <pc:sldMk cId="0" sldId="263"/>
            <ac:spMk id="7" creationId="{0FC2C7BA-6AA4-6198-8362-B7BF30512745}"/>
          </ac:spMkLst>
        </pc:spChg>
        <pc:spChg chg="mod">
          <ac:chgData name="Supan Roy" userId="5f187efb172be6b4" providerId="LiveId" clId="{0C7DD98C-FCA2-4A77-9172-03B680D16D68}" dt="2025-04-14T13:55:12.444" v="1294" actId="20577"/>
          <ac:spMkLst>
            <pc:docMk/>
            <pc:sldMk cId="0" sldId="263"/>
            <ac:spMk id="151" creationId="{00000000-0000-0000-0000-000000000000}"/>
          </ac:spMkLst>
        </pc:spChg>
      </pc:sldChg>
      <pc:sldChg chg="addSp modSp mod">
        <pc:chgData name="Supan Roy" userId="5f187efb172be6b4" providerId="LiveId" clId="{0C7DD98C-FCA2-4A77-9172-03B680D16D68}" dt="2025-04-14T13:22:35.883" v="782" actId="20577"/>
        <pc:sldMkLst>
          <pc:docMk/>
          <pc:sldMk cId="0" sldId="264"/>
        </pc:sldMkLst>
        <pc:spChg chg="add mod">
          <ac:chgData name="Supan Roy" userId="5f187efb172be6b4" providerId="LiveId" clId="{0C7DD98C-FCA2-4A77-9172-03B680D16D68}" dt="2025-04-14T13:22:35.883" v="782" actId="20577"/>
          <ac:spMkLst>
            <pc:docMk/>
            <pc:sldMk cId="0" sldId="264"/>
            <ac:spMk id="2" creationId="{B498F262-07CD-8F40-3506-0BE772324CE4}"/>
          </ac:spMkLst>
        </pc:spChg>
        <pc:spChg chg="mod">
          <ac:chgData name="Supan Roy" userId="5f187efb172be6b4" providerId="LiveId" clId="{0C7DD98C-FCA2-4A77-9172-03B680D16D68}" dt="2025-04-14T11:52:54.058" v="720" actId="20577"/>
          <ac:spMkLst>
            <pc:docMk/>
            <pc:sldMk cId="0" sldId="264"/>
            <ac:spMk id="160" creationId="{00000000-0000-0000-0000-000000000000}"/>
          </ac:spMkLst>
        </pc:spChg>
      </pc:sldChg>
      <pc:sldChg chg="modSp mod">
        <pc:chgData name="Supan Roy" userId="5f187efb172be6b4" providerId="LiveId" clId="{0C7DD98C-FCA2-4A77-9172-03B680D16D68}" dt="2025-04-14T11:51:56.552" v="705" actId="2711"/>
        <pc:sldMkLst>
          <pc:docMk/>
          <pc:sldMk cId="0" sldId="265"/>
        </pc:sldMkLst>
        <pc:spChg chg="mod">
          <ac:chgData name="Supan Roy" userId="5f187efb172be6b4" providerId="LiveId" clId="{0C7DD98C-FCA2-4A77-9172-03B680D16D68}" dt="2025-04-14T11:51:56.552" v="705" actId="2711"/>
          <ac:spMkLst>
            <pc:docMk/>
            <pc:sldMk cId="0" sldId="265"/>
            <ac:spMk id="169" creationId="{00000000-0000-0000-0000-000000000000}"/>
          </ac:spMkLst>
        </pc:spChg>
      </pc:sldChg>
      <pc:sldChg chg="addSp modSp add mod">
        <pc:chgData name="Supan Roy" userId="5f187efb172be6b4" providerId="LiveId" clId="{0C7DD98C-FCA2-4A77-9172-03B680D16D68}" dt="2025-04-15T01:17:49.523" v="1553" actId="20577"/>
        <pc:sldMkLst>
          <pc:docMk/>
          <pc:sldMk cId="1289221798" sldId="266"/>
        </pc:sldMkLst>
        <pc:spChg chg="add mod">
          <ac:chgData name="Supan Roy" userId="5f187efb172be6b4" providerId="LiveId" clId="{0C7DD98C-FCA2-4A77-9172-03B680D16D68}" dt="2025-04-14T13:21:34.858" v="761"/>
          <ac:spMkLst>
            <pc:docMk/>
            <pc:sldMk cId="1289221798" sldId="266"/>
            <ac:spMk id="2" creationId="{7582503A-3E37-4660-749C-EB97D4054EBA}"/>
          </ac:spMkLst>
        </pc:spChg>
        <pc:spChg chg="mod">
          <ac:chgData name="Supan Roy" userId="5f187efb172be6b4" providerId="LiveId" clId="{0C7DD98C-FCA2-4A77-9172-03B680D16D68}" dt="2025-04-15T01:17:49.523" v="1553" actId="20577"/>
          <ac:spMkLst>
            <pc:docMk/>
            <pc:sldMk cId="1289221798" sldId="266"/>
            <ac:spMk id="123" creationId="{381B223F-716E-0075-CE8B-451C3CE90E4E}"/>
          </ac:spMkLst>
        </pc:spChg>
      </pc:sldChg>
      <pc:sldChg chg="addSp modSp add mod">
        <pc:chgData name="Supan Roy" userId="5f187efb172be6b4" providerId="LiveId" clId="{0C7DD98C-FCA2-4A77-9172-03B680D16D68}" dt="2025-04-14T20:45:19.983" v="1381" actId="20577"/>
        <pc:sldMkLst>
          <pc:docMk/>
          <pc:sldMk cId="311315072" sldId="267"/>
        </pc:sldMkLst>
        <pc:spChg chg="add mod">
          <ac:chgData name="Supan Roy" userId="5f187efb172be6b4" providerId="LiveId" clId="{0C7DD98C-FCA2-4A77-9172-03B680D16D68}" dt="2025-04-14T11:44:03.188" v="687" actId="20577"/>
          <ac:spMkLst>
            <pc:docMk/>
            <pc:sldMk cId="311315072" sldId="267"/>
            <ac:spMk id="2" creationId="{CDFCE4C1-6A7F-A701-4800-684683450FD9}"/>
          </ac:spMkLst>
        </pc:spChg>
        <pc:spChg chg="add mod">
          <ac:chgData name="Supan Roy" userId="5f187efb172be6b4" providerId="LiveId" clId="{0C7DD98C-FCA2-4A77-9172-03B680D16D68}" dt="2025-04-14T13:21:40.134" v="762"/>
          <ac:spMkLst>
            <pc:docMk/>
            <pc:sldMk cId="311315072" sldId="267"/>
            <ac:spMk id="3" creationId="{42E70886-3724-BF1C-E134-00E644ED4C7D}"/>
          </ac:spMkLst>
        </pc:spChg>
        <pc:spChg chg="mod">
          <ac:chgData name="Supan Roy" userId="5f187efb172be6b4" providerId="LiveId" clId="{0C7DD98C-FCA2-4A77-9172-03B680D16D68}" dt="2025-04-14T20:45:19.983" v="1381" actId="20577"/>
          <ac:spMkLst>
            <pc:docMk/>
            <pc:sldMk cId="311315072" sldId="267"/>
            <ac:spMk id="123" creationId="{63C63452-1798-7D9E-3F43-698B8CA48FF1}"/>
          </ac:spMkLst>
        </pc:spChg>
      </pc:sldChg>
      <pc:sldChg chg="addSp add del">
        <pc:chgData name="Supan Roy" userId="5f187efb172be6b4" providerId="LiveId" clId="{0C7DD98C-FCA2-4A77-9172-03B680D16D68}" dt="2025-04-13T21:21:17.135" v="374" actId="47"/>
        <pc:sldMkLst>
          <pc:docMk/>
          <pc:sldMk cId="981754529" sldId="268"/>
        </pc:sldMkLst>
      </pc:sldChg>
      <pc:sldChg chg="addSp delSp modSp add mod ord">
        <pc:chgData name="Supan Roy" userId="5f187efb172be6b4" providerId="LiveId" clId="{0C7DD98C-FCA2-4A77-9172-03B680D16D68}" dt="2025-04-14T13:21:19.486" v="753"/>
        <pc:sldMkLst>
          <pc:docMk/>
          <pc:sldMk cId="2494060717" sldId="269"/>
        </pc:sldMkLst>
        <pc:spChg chg="add mod">
          <ac:chgData name="Supan Roy" userId="5f187efb172be6b4" providerId="LiveId" clId="{0C7DD98C-FCA2-4A77-9172-03B680D16D68}" dt="2025-04-14T13:21:19.486" v="753"/>
          <ac:spMkLst>
            <pc:docMk/>
            <pc:sldMk cId="2494060717" sldId="269"/>
            <ac:spMk id="2" creationId="{000C70C4-ACAA-7ADA-2E0D-5D87E48E5DC4}"/>
          </ac:spMkLst>
        </pc:spChg>
        <pc:spChg chg="add mod">
          <ac:chgData name="Supan Roy" userId="5f187efb172be6b4" providerId="LiveId" clId="{0C7DD98C-FCA2-4A77-9172-03B680D16D68}" dt="2025-04-13T21:26:57.216" v="446" actId="1076"/>
          <ac:spMkLst>
            <pc:docMk/>
            <pc:sldMk cId="2494060717" sldId="269"/>
            <ac:spMk id="5" creationId="{0ED2C001-0FC4-B34D-CC50-4D0634476860}"/>
          </ac:spMkLst>
        </pc:spChg>
        <pc:spChg chg="add del mod">
          <ac:chgData name="Supan Roy" userId="5f187efb172be6b4" providerId="LiveId" clId="{0C7DD98C-FCA2-4A77-9172-03B680D16D68}" dt="2025-04-13T21:22:32.125" v="388" actId="12"/>
          <ac:spMkLst>
            <pc:docMk/>
            <pc:sldMk cId="2494060717" sldId="269"/>
            <ac:spMk id="105" creationId="{83305A07-90A4-464B-06E2-AC55708F2CE0}"/>
          </ac:spMkLst>
        </pc:spChg>
        <pc:picChg chg="add mod">
          <ac:chgData name="Supan Roy" userId="5f187efb172be6b4" providerId="LiveId" clId="{0C7DD98C-FCA2-4A77-9172-03B680D16D68}" dt="2025-04-13T21:26:46.645" v="445" actId="1076"/>
          <ac:picMkLst>
            <pc:docMk/>
            <pc:sldMk cId="2494060717" sldId="269"/>
            <ac:picMk id="4101" creationId="{8F0A6404-1B72-C7DD-2013-1223A3D46A74}"/>
          </ac:picMkLst>
        </pc:picChg>
      </pc:sldChg>
      <pc:sldChg chg="addSp modSp add del">
        <pc:chgData name="Supan Roy" userId="5f187efb172be6b4" providerId="LiveId" clId="{0C7DD98C-FCA2-4A77-9172-03B680D16D68}" dt="2025-04-14T13:41:27.930" v="1070" actId="47"/>
        <pc:sldMkLst>
          <pc:docMk/>
          <pc:sldMk cId="3019690956" sldId="270"/>
        </pc:sldMkLst>
        <pc:spChg chg="add mod">
          <ac:chgData name="Supan Roy" userId="5f187efb172be6b4" providerId="LiveId" clId="{0C7DD98C-FCA2-4A77-9172-03B680D16D68}" dt="2025-04-14T13:21:46.680" v="764"/>
          <ac:spMkLst>
            <pc:docMk/>
            <pc:sldMk cId="3019690956" sldId="270"/>
            <ac:spMk id="2" creationId="{5ECCA6C7-182C-F236-3519-3C182D4FBDB9}"/>
          </ac:spMkLst>
        </pc:spChg>
      </pc:sldChg>
      <pc:sldChg chg="addSp delSp modSp add mod">
        <pc:chgData name="Supan Roy" userId="5f187efb172be6b4" providerId="LiveId" clId="{0C7DD98C-FCA2-4A77-9172-03B680D16D68}" dt="2025-04-14T14:40:49.953" v="1299" actId="20577"/>
        <pc:sldMkLst>
          <pc:docMk/>
          <pc:sldMk cId="282934349" sldId="271"/>
        </pc:sldMkLst>
        <pc:spChg chg="mod">
          <ac:chgData name="Supan Roy" userId="5f187efb172be6b4" providerId="LiveId" clId="{0C7DD98C-FCA2-4A77-9172-03B680D16D68}" dt="2025-04-14T13:41:13.071" v="1057" actId="20577"/>
          <ac:spMkLst>
            <pc:docMk/>
            <pc:sldMk cId="282934349" sldId="271"/>
            <ac:spMk id="15" creationId="{1F25C5FE-3C1E-F922-1BF5-C6F05C38104E}"/>
          </ac:spMkLst>
        </pc:spChg>
        <pc:spChg chg="del">
          <ac:chgData name="Supan Roy" userId="5f187efb172be6b4" providerId="LiveId" clId="{0C7DD98C-FCA2-4A77-9172-03B680D16D68}" dt="2025-04-14T13:41:01.053" v="1040" actId="478"/>
          <ac:spMkLst>
            <pc:docMk/>
            <pc:sldMk cId="282934349" sldId="271"/>
            <ac:spMk id="18" creationId="{B2F6464E-F3DB-1FB9-C1E4-DE09F66198FA}"/>
          </ac:spMkLst>
        </pc:spChg>
        <pc:spChg chg="mod">
          <ac:chgData name="Supan Roy" userId="5f187efb172be6b4" providerId="LiveId" clId="{0C7DD98C-FCA2-4A77-9172-03B680D16D68}" dt="2025-04-14T14:40:49.953" v="1299" actId="20577"/>
          <ac:spMkLst>
            <pc:docMk/>
            <pc:sldMk cId="282934349" sldId="271"/>
            <ac:spMk id="19" creationId="{038AF0AA-C0F1-C970-A1F1-402F08D5A120}"/>
          </ac:spMkLst>
        </pc:spChg>
        <pc:picChg chg="add mod modCrop">
          <ac:chgData name="Supan Roy" userId="5f187efb172be6b4" providerId="LiveId" clId="{0C7DD98C-FCA2-4A77-9172-03B680D16D68}" dt="2025-04-14T13:40:52.200" v="1038" actId="1076"/>
          <ac:picMkLst>
            <pc:docMk/>
            <pc:sldMk cId="282934349" sldId="271"/>
            <ac:picMk id="4" creationId="{FECC68AA-2EC6-2B14-83EC-F67DFD2CDAC2}"/>
          </ac:picMkLst>
        </pc:picChg>
        <pc:picChg chg="add mod modCrop">
          <ac:chgData name="Supan Roy" userId="5f187efb172be6b4" providerId="LiveId" clId="{0C7DD98C-FCA2-4A77-9172-03B680D16D68}" dt="2025-04-14T13:36:43.201" v="998" actId="1076"/>
          <ac:picMkLst>
            <pc:docMk/>
            <pc:sldMk cId="282934349" sldId="271"/>
            <ac:picMk id="6" creationId="{8ED32277-F35A-0125-FA94-7D4D14BC6827}"/>
          </ac:picMkLst>
        </pc:picChg>
        <pc:picChg chg="del">
          <ac:chgData name="Supan Roy" userId="5f187efb172be6b4" providerId="LiveId" clId="{0C7DD98C-FCA2-4A77-9172-03B680D16D68}" dt="2025-04-14T13:34:30.667" v="976" actId="478"/>
          <ac:picMkLst>
            <pc:docMk/>
            <pc:sldMk cId="282934349" sldId="271"/>
            <ac:picMk id="10" creationId="{DD34BE1E-DCE9-48D0-C009-80BF4E4C2DAA}"/>
          </ac:picMkLst>
        </pc:picChg>
        <pc:picChg chg="del">
          <ac:chgData name="Supan Roy" userId="5f187efb172be6b4" providerId="LiveId" clId="{0C7DD98C-FCA2-4A77-9172-03B680D16D68}" dt="2025-04-14T13:34:31.625" v="977" actId="478"/>
          <ac:picMkLst>
            <pc:docMk/>
            <pc:sldMk cId="282934349" sldId="271"/>
            <ac:picMk id="12" creationId="{BF5D1314-329A-FC80-14C4-6B1383A8C8A8}"/>
          </ac:picMkLst>
        </pc:picChg>
        <pc:picChg chg="del">
          <ac:chgData name="Supan Roy" userId="5f187efb172be6b4" providerId="LiveId" clId="{0C7DD98C-FCA2-4A77-9172-03B680D16D68}" dt="2025-04-14T13:34:32.021" v="978" actId="478"/>
          <ac:picMkLst>
            <pc:docMk/>
            <pc:sldMk cId="282934349" sldId="271"/>
            <ac:picMk id="14" creationId="{C645E395-D8C0-F614-2902-9BD824DB7610}"/>
          </ac:picMkLst>
        </pc:picChg>
      </pc:sldChg>
      <pc:sldChg chg="addSp delSp modSp add mod">
        <pc:chgData name="Supan Roy" userId="5f187efb172be6b4" providerId="LiveId" clId="{0C7DD98C-FCA2-4A77-9172-03B680D16D68}" dt="2025-04-14T14:41:02.056" v="1307" actId="20577"/>
        <pc:sldMkLst>
          <pc:docMk/>
          <pc:sldMk cId="1996808844" sldId="272"/>
        </pc:sldMkLst>
        <pc:spChg chg="add mod">
          <ac:chgData name="Supan Roy" userId="5f187efb172be6b4" providerId="LiveId" clId="{0C7DD98C-FCA2-4A77-9172-03B680D16D68}" dt="2025-04-14T14:40:59.466" v="1305" actId="20577"/>
          <ac:spMkLst>
            <pc:docMk/>
            <pc:sldMk cId="1996808844" sldId="272"/>
            <ac:spMk id="13" creationId="{E60A4E87-513A-9339-F1DE-A0BC39AE7912}"/>
          </ac:spMkLst>
        </pc:spChg>
        <pc:spChg chg="add mod ord">
          <ac:chgData name="Supan Roy" userId="5f187efb172be6b4" providerId="LiveId" clId="{0C7DD98C-FCA2-4A77-9172-03B680D16D68}" dt="2025-04-14T14:40:57.113" v="1303" actId="20577"/>
          <ac:spMkLst>
            <pc:docMk/>
            <pc:sldMk cId="1996808844" sldId="272"/>
            <ac:spMk id="14" creationId="{8831F13A-9BCA-DCD6-9774-454152B36000}"/>
          </ac:spMkLst>
        </pc:spChg>
        <pc:spChg chg="mod">
          <ac:chgData name="Supan Roy" userId="5f187efb172be6b4" providerId="LiveId" clId="{0C7DD98C-FCA2-4A77-9172-03B680D16D68}" dt="2025-04-14T14:40:53.932" v="1301" actId="20577"/>
          <ac:spMkLst>
            <pc:docMk/>
            <pc:sldMk cId="1996808844" sldId="272"/>
            <ac:spMk id="15" creationId="{D1E96C78-69E2-5582-5ECF-073024F8E7C1}"/>
          </ac:spMkLst>
        </pc:spChg>
        <pc:spChg chg="mod">
          <ac:chgData name="Supan Roy" userId="5f187efb172be6b4" providerId="LiveId" clId="{0C7DD98C-FCA2-4A77-9172-03B680D16D68}" dt="2025-04-14T14:41:02.056" v="1307" actId="20577"/>
          <ac:spMkLst>
            <pc:docMk/>
            <pc:sldMk cId="1996808844" sldId="272"/>
            <ac:spMk id="19" creationId="{DB55EA54-4629-8B22-583D-EF687DAD87A0}"/>
          </ac:spMkLst>
        </pc:spChg>
        <pc:spChg chg="del mod">
          <ac:chgData name="Supan Roy" userId="5f187efb172be6b4" providerId="LiveId" clId="{0C7DD98C-FCA2-4A77-9172-03B680D16D68}" dt="2025-04-14T13:44:16.164" v="1109" actId="478"/>
          <ac:spMkLst>
            <pc:docMk/>
            <pc:sldMk cId="1996808844" sldId="272"/>
            <ac:spMk id="132" creationId="{B6B3420E-C011-FB9B-62D4-E48BD2709D0D}"/>
          </ac:spMkLst>
        </pc:spChg>
        <pc:picChg chg="del">
          <ac:chgData name="Supan Roy" userId="5f187efb172be6b4" providerId="LiveId" clId="{0C7DD98C-FCA2-4A77-9172-03B680D16D68}" dt="2025-04-14T13:41:52.533" v="1072" actId="478"/>
          <ac:picMkLst>
            <pc:docMk/>
            <pc:sldMk cId="1996808844" sldId="272"/>
            <ac:picMk id="4" creationId="{50CDD74E-CAAD-49E3-1C2F-D22D5FAC3092}"/>
          </ac:picMkLst>
        </pc:picChg>
        <pc:picChg chg="add mod modCrop">
          <ac:chgData name="Supan Roy" userId="5f187efb172be6b4" providerId="LiveId" clId="{0C7DD98C-FCA2-4A77-9172-03B680D16D68}" dt="2025-04-14T13:45:02.508" v="1120" actId="1076"/>
          <ac:picMkLst>
            <pc:docMk/>
            <pc:sldMk cId="1996808844" sldId="272"/>
            <ac:picMk id="5" creationId="{5608A38B-EB03-E0B9-6489-2C105E349621}"/>
          </ac:picMkLst>
        </pc:picChg>
        <pc:picChg chg="del">
          <ac:chgData name="Supan Roy" userId="5f187efb172be6b4" providerId="LiveId" clId="{0C7DD98C-FCA2-4A77-9172-03B680D16D68}" dt="2025-04-14T13:41:42.658" v="1071" actId="478"/>
          <ac:picMkLst>
            <pc:docMk/>
            <pc:sldMk cId="1996808844" sldId="272"/>
            <ac:picMk id="6" creationId="{1F491CE2-8410-4225-3779-32F5E1D2838C}"/>
          </ac:picMkLst>
        </pc:picChg>
        <pc:picChg chg="add mod modCrop">
          <ac:chgData name="Supan Roy" userId="5f187efb172be6b4" providerId="LiveId" clId="{0C7DD98C-FCA2-4A77-9172-03B680D16D68}" dt="2025-04-14T13:45:57.315" v="1172" actId="1076"/>
          <ac:picMkLst>
            <pc:docMk/>
            <pc:sldMk cId="1996808844" sldId="272"/>
            <ac:picMk id="8" creationId="{21772A51-C1E9-005F-1275-E31954AE8D88}"/>
          </ac:picMkLst>
        </pc:picChg>
        <pc:picChg chg="add mod modCrop">
          <ac:chgData name="Supan Roy" userId="5f187efb172be6b4" providerId="LiveId" clId="{0C7DD98C-FCA2-4A77-9172-03B680D16D68}" dt="2025-04-14T13:45:07.365" v="1122" actId="1076"/>
          <ac:picMkLst>
            <pc:docMk/>
            <pc:sldMk cId="1996808844" sldId="272"/>
            <ac:picMk id="10" creationId="{09B44ACC-ED06-2DA4-8C9D-3D1DE5821CD1}"/>
          </ac:picMkLst>
        </pc:picChg>
        <pc:picChg chg="add mod modCrop">
          <ac:chgData name="Supan Roy" userId="5f187efb172be6b4" providerId="LiveId" clId="{0C7DD98C-FCA2-4A77-9172-03B680D16D68}" dt="2025-04-14T13:46:19.945" v="1193" actId="1076"/>
          <ac:picMkLst>
            <pc:docMk/>
            <pc:sldMk cId="1996808844" sldId="272"/>
            <ac:picMk id="12" creationId="{5DDF236B-61F1-27B1-E6C0-941A30D42B5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05B6E7-1141-DA0D-BD60-98FCC8868E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1A4A6-9845-37DE-2039-B90AB2A9FB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07C5A-D466-4E3E-AF84-2072C8EA9B32}" type="datetimeFigureOut">
              <a:rPr lang="en-US" smtClean="0"/>
              <a:t>15-Apr-25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1E669-FDB7-8F8C-BD20-0F7B26DC43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B25D8-5BB5-3AE7-F981-39E656D781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4CB89-B831-4C5A-8733-E80162022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43155E61-60C0-B81C-C2CA-912BBC09D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:notes">
            <a:extLst>
              <a:ext uri="{FF2B5EF4-FFF2-40B4-BE49-F238E27FC236}">
                <a16:creationId xmlns:a16="http://schemas.microsoft.com/office/drawing/2014/main" id="{AE583BD1-991E-CDF1-75C1-B1D7B3A2D4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18:notes">
            <a:extLst>
              <a:ext uri="{FF2B5EF4-FFF2-40B4-BE49-F238E27FC236}">
                <a16:creationId xmlns:a16="http://schemas.microsoft.com/office/drawing/2014/main" id="{DD977D1A-AADF-35E8-2CEC-E07390BF8C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9603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EE895515-CA74-43FA-9346-605F6D514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:notes">
            <a:extLst>
              <a:ext uri="{FF2B5EF4-FFF2-40B4-BE49-F238E27FC236}">
                <a16:creationId xmlns:a16="http://schemas.microsoft.com/office/drawing/2014/main" id="{4298F73D-0B29-8B4C-7177-3ED03F1C9D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18:notes">
            <a:extLst>
              <a:ext uri="{FF2B5EF4-FFF2-40B4-BE49-F238E27FC236}">
                <a16:creationId xmlns:a16="http://schemas.microsoft.com/office/drawing/2014/main" id="{7F2B9765-7661-C060-8EE5-49FC4D772A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9710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e90784b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g24e90784b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5DC1E579-D64D-65F3-B259-61B0DC0B5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e90784b2a_0_0:notes">
            <a:extLst>
              <a:ext uri="{FF2B5EF4-FFF2-40B4-BE49-F238E27FC236}">
                <a16:creationId xmlns:a16="http://schemas.microsoft.com/office/drawing/2014/main" id="{D1D00875-C5C0-E350-295F-A85E18FE1B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g24e90784b2a_0_0:notes">
            <a:extLst>
              <a:ext uri="{FF2B5EF4-FFF2-40B4-BE49-F238E27FC236}">
                <a16:creationId xmlns:a16="http://schemas.microsoft.com/office/drawing/2014/main" id="{050A2BAE-3A52-9962-981C-4B649A6534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9951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E3148EBD-1B74-1349-D954-D5D01D0DE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:notes">
            <a:extLst>
              <a:ext uri="{FF2B5EF4-FFF2-40B4-BE49-F238E27FC236}">
                <a16:creationId xmlns:a16="http://schemas.microsoft.com/office/drawing/2014/main" id="{9A986B67-9BC6-EFB4-CC0F-1CA1A96965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17:notes">
            <a:extLst>
              <a:ext uri="{FF2B5EF4-FFF2-40B4-BE49-F238E27FC236}">
                <a16:creationId xmlns:a16="http://schemas.microsoft.com/office/drawing/2014/main" id="{217B0BF1-421F-1786-D9B2-A20FA85257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721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79707A4D-2FA6-0E0A-7D8E-77F299367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:notes">
            <a:extLst>
              <a:ext uri="{FF2B5EF4-FFF2-40B4-BE49-F238E27FC236}">
                <a16:creationId xmlns:a16="http://schemas.microsoft.com/office/drawing/2014/main" id="{B4D556FA-E529-7108-ED92-13E2A44C67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17:notes">
            <a:extLst>
              <a:ext uri="{FF2B5EF4-FFF2-40B4-BE49-F238E27FC236}">
                <a16:creationId xmlns:a16="http://schemas.microsoft.com/office/drawing/2014/main" id="{9FF77DE0-C930-B3AC-AF65-6CFCCB9169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0254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Google Shape;92;p2">
            <a:extLst>
              <a:ext uri="{FF2B5EF4-FFF2-40B4-BE49-F238E27FC236}">
                <a16:creationId xmlns:a16="http://schemas.microsoft.com/office/drawing/2014/main" id="{8B625E61-1E9F-1533-9E64-4F9601E376C3}"/>
              </a:ext>
            </a:extLst>
          </p:cNvPr>
          <p:cNvSpPr/>
          <p:nvPr userDrawn="1"/>
        </p:nvSpPr>
        <p:spPr>
          <a:xfrm>
            <a:off x="3733800" y="6457070"/>
            <a:ext cx="8458200" cy="400929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Java Project Presentation 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3A49F-A414-D95B-51A4-3F7DE6C1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puBOxNgD2m0" TargetMode="External"/><Relationship Id="rId5" Type="http://schemas.openxmlformats.org/officeDocument/2006/relationships/hyperlink" Target="https://github.com/Supan-Roy/Presentations/blob/main/README.md" TargetMode="External"/><Relationship Id="rId4" Type="http://schemas.openxmlformats.org/officeDocument/2006/relationships/hyperlink" Target="https://drive.google.com/file/d/12UjxeCfWH4CpbWh_kseCst21uPQXEFRm/view?usp=shar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bikroy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ews.mit.edu/2023/volunteer-committee-helps-mit-community-living-sustainably-0421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sustainability.mit.edu/tab/re-us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733800" y="0"/>
            <a:ext cx="8458200" cy="685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</a:t>
            </a:r>
            <a:r>
              <a:rPr lang="en-US" sz="24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Java Project Presentation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Google Shape;85;p1"/>
          <p:cNvGraphicFramePr/>
          <p:nvPr>
            <p:extLst>
              <p:ext uri="{D42A27DB-BD31-4B8C-83A1-F6EECF244321}">
                <p14:modId xmlns:p14="http://schemas.microsoft.com/office/powerpoint/2010/main" val="3831699424"/>
              </p:ext>
            </p:extLst>
          </p:nvPr>
        </p:nvGraphicFramePr>
        <p:xfrm>
          <a:off x="2144542" y="3913032"/>
          <a:ext cx="8128000" cy="2371610"/>
        </p:xfrm>
        <a:graphic>
          <a:graphicData uri="http://schemas.openxmlformats.org/drawingml/2006/table">
            <a:tbl>
              <a:tblPr firstRow="1" bandRow="1">
                <a:noFill/>
                <a:tableStyleId>{9B7CDEFC-5956-4689-862B-3F0E7025B2CD}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Presented By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Abdullah Al Noman (232-15-797)</a:t>
                      </a:r>
                      <a:endParaRPr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Supan Roy (232-15-716)</a:t>
                      </a:r>
                      <a:endParaRPr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Md. Shahinur Kabir Antor (232-15-159)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Nur Sayda (232-15-437)</a:t>
                      </a:r>
                      <a:endParaRPr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Shakira Rahman Simi (232-15-723)</a:t>
                      </a:r>
                      <a:endParaRPr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6" name="Google Shape;86;p1"/>
          <p:cNvGraphicFramePr/>
          <p:nvPr>
            <p:extLst>
              <p:ext uri="{D42A27DB-BD31-4B8C-83A1-F6EECF244321}">
                <p14:modId xmlns:p14="http://schemas.microsoft.com/office/powerpoint/2010/main" val="608507514"/>
              </p:ext>
            </p:extLst>
          </p:nvPr>
        </p:nvGraphicFramePr>
        <p:xfrm>
          <a:off x="624058" y="2564162"/>
          <a:ext cx="10943875" cy="864850"/>
        </p:xfrm>
        <a:graphic>
          <a:graphicData uri="http://schemas.openxmlformats.org/drawingml/2006/table">
            <a:tbl>
              <a:tblPr firstRow="1" bandRow="1">
                <a:noFill/>
                <a:tableStyleId>{9B7CDEFC-5956-4689-862B-3F0E7025B2CD}</a:tableStyleId>
              </a:tblPr>
              <a:tblGrid>
                <a:gridCol w="1094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u="none" strike="noStrike" cap="none" dirty="0">
                          <a:solidFill>
                            <a:srgbClr val="FFFF00"/>
                          </a:solidFill>
                        </a:rPr>
                        <a:t>Project Title: </a:t>
                      </a:r>
                      <a:r>
                        <a:rPr kumimoji="0" lang="en-US" sz="3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Arial"/>
                        </a:rPr>
                        <a:t>DIU CampusCart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30041"/>
            <a:ext cx="801857" cy="801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723E5BED-39EC-882B-92F5-8F240AC62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>
            <a:extLst>
              <a:ext uri="{FF2B5EF4-FFF2-40B4-BE49-F238E27FC236}">
                <a16:creationId xmlns:a16="http://schemas.microsoft.com/office/drawing/2014/main" id="{58D0C3D6-CF91-F674-F1CD-68AC73F88171}"/>
              </a:ext>
            </a:extLst>
          </p:cNvPr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Project User Interface </a:t>
            </a:r>
            <a:endParaRPr/>
          </a:p>
        </p:txBody>
      </p:sp>
      <p:pic>
        <p:nvPicPr>
          <p:cNvPr id="130" name="Google Shape;130;p18">
            <a:extLst>
              <a:ext uri="{FF2B5EF4-FFF2-40B4-BE49-F238E27FC236}">
                <a16:creationId xmlns:a16="http://schemas.microsoft.com/office/drawing/2014/main" id="{93CF3AA1-F6DA-3640-F54E-281027B8AB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>
            <a:extLst>
              <a:ext uri="{FF2B5EF4-FFF2-40B4-BE49-F238E27FC236}">
                <a16:creationId xmlns:a16="http://schemas.microsoft.com/office/drawing/2014/main" id="{1B5C51FB-1B18-247B-5626-4E2DC9D6539E}"/>
              </a:ext>
            </a:extLst>
          </p:cNvPr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>
            <a:extLst>
              <a:ext uri="{FF2B5EF4-FFF2-40B4-BE49-F238E27FC236}">
                <a16:creationId xmlns:a16="http://schemas.microsoft.com/office/drawing/2014/main" id="{D2EB00BD-7805-A5F3-2FC8-5B161E20B44C}"/>
              </a:ext>
            </a:extLst>
          </p:cNvPr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B644F6-5CF2-1CB6-6DED-F4730C7B5A40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25C5FE-3C1E-F922-1BF5-C6F05C38104E}"/>
              </a:ext>
            </a:extLst>
          </p:cNvPr>
          <p:cNvSpPr txBox="1"/>
          <p:nvPr/>
        </p:nvSpPr>
        <p:spPr>
          <a:xfrm>
            <a:off x="2452288" y="5461134"/>
            <a:ext cx="1772856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4. Sell Product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AF0AA-C0F1-C970-A1F1-402F08D5A120}"/>
              </a:ext>
            </a:extLst>
          </p:cNvPr>
          <p:cNvSpPr txBox="1"/>
          <p:nvPr/>
        </p:nvSpPr>
        <p:spPr>
          <a:xfrm>
            <a:off x="8107480" y="5461134"/>
            <a:ext cx="1772856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5. Buy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C68AA-2EC6-2B14-83EC-F67DFD2CDA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894" t="14035" r="24448"/>
          <a:stretch/>
        </p:blipFill>
        <p:spPr>
          <a:xfrm>
            <a:off x="7139296" y="2111160"/>
            <a:ext cx="3961095" cy="29320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D32277-F35A-0125-FA94-7D4D14BC682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15" t="13086"/>
          <a:stretch/>
        </p:blipFill>
        <p:spPr>
          <a:xfrm>
            <a:off x="106512" y="914217"/>
            <a:ext cx="6464409" cy="2724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3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93CD3E40-26BF-17F9-70B6-8B947B859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>
            <a:extLst>
              <a:ext uri="{FF2B5EF4-FFF2-40B4-BE49-F238E27FC236}">
                <a16:creationId xmlns:a16="http://schemas.microsoft.com/office/drawing/2014/main" id="{470A6618-6ACC-3FA8-04A7-1C54B3A4789B}"/>
              </a:ext>
            </a:extLst>
          </p:cNvPr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Project User Interface </a:t>
            </a:r>
            <a:endParaRPr/>
          </a:p>
        </p:txBody>
      </p:sp>
      <p:pic>
        <p:nvPicPr>
          <p:cNvPr id="130" name="Google Shape;130;p18">
            <a:extLst>
              <a:ext uri="{FF2B5EF4-FFF2-40B4-BE49-F238E27FC236}">
                <a16:creationId xmlns:a16="http://schemas.microsoft.com/office/drawing/2014/main" id="{51F9EFC4-70E1-1E08-CB73-71F91DB1EC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>
            <a:extLst>
              <a:ext uri="{FF2B5EF4-FFF2-40B4-BE49-F238E27FC236}">
                <a16:creationId xmlns:a16="http://schemas.microsoft.com/office/drawing/2014/main" id="{749386A1-C446-6C5E-0819-F77EB4643FE5}"/>
              </a:ext>
            </a:extLst>
          </p:cNvPr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FD8F69-3BFB-45AC-9595-3E155A20CB07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96C78-69E2-5582-5ECF-073024F8E7C1}"/>
              </a:ext>
            </a:extLst>
          </p:cNvPr>
          <p:cNvSpPr txBox="1"/>
          <p:nvPr/>
        </p:nvSpPr>
        <p:spPr>
          <a:xfrm>
            <a:off x="2853918" y="1758416"/>
            <a:ext cx="1772856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6. Admin Login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55EA54-4629-8B22-583D-EF687DAD87A0}"/>
              </a:ext>
            </a:extLst>
          </p:cNvPr>
          <p:cNvSpPr txBox="1"/>
          <p:nvPr/>
        </p:nvSpPr>
        <p:spPr>
          <a:xfrm>
            <a:off x="8031543" y="5927216"/>
            <a:ext cx="1772856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9. Manage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8A38B-EB03-E0B9-6489-2C105E3496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608" t="35364" r="38276" b="14971"/>
          <a:stretch/>
        </p:blipFill>
        <p:spPr>
          <a:xfrm>
            <a:off x="592090" y="938411"/>
            <a:ext cx="2113280" cy="2123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772A51-C1E9-005F-1275-E31954AE8D8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061" t="23323" r="26060" b="34647"/>
          <a:stretch/>
        </p:blipFill>
        <p:spPr>
          <a:xfrm>
            <a:off x="5999479" y="909254"/>
            <a:ext cx="4827416" cy="2006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B44ACC-ED06-2DA4-8C9D-3D1DE5821C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9991" t="23001" r="19990" b="8128"/>
          <a:stretch/>
        </p:blipFill>
        <p:spPr>
          <a:xfrm>
            <a:off x="448042" y="3535860"/>
            <a:ext cx="4178732" cy="2206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DF236B-61F1-27B1-E6C0-941A30D42B5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8182" t="24497" r="27884" b="20293"/>
          <a:stretch/>
        </p:blipFill>
        <p:spPr>
          <a:xfrm>
            <a:off x="6449594" y="3384502"/>
            <a:ext cx="4377301" cy="2442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0A4E87-513A-9339-F1DE-A0BC39AE7912}"/>
              </a:ext>
            </a:extLst>
          </p:cNvPr>
          <p:cNvSpPr txBox="1"/>
          <p:nvPr/>
        </p:nvSpPr>
        <p:spPr>
          <a:xfrm>
            <a:off x="1626367" y="5927217"/>
            <a:ext cx="1772856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8. Manage Products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1F13A-9BCA-DCD6-9774-454152B36000}"/>
              </a:ext>
            </a:extLst>
          </p:cNvPr>
          <p:cNvSpPr txBox="1"/>
          <p:nvPr/>
        </p:nvSpPr>
        <p:spPr>
          <a:xfrm>
            <a:off x="7526758" y="2996039"/>
            <a:ext cx="2277641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7. 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1996808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Input Output Demo</a:t>
            </a:r>
            <a:endParaRPr dirty="0"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469900" y="112014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609600" y="1477011"/>
            <a:ext cx="109728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Click Here to show the demo video</a:t>
            </a:r>
            <a:endParaRPr sz="2800" b="1" i="1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854DD-E556-66E2-5A97-CAB0E76688C9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232-15-797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2CFB9-E8B3-A5E4-2E03-C970291C105E}"/>
              </a:ext>
            </a:extLst>
          </p:cNvPr>
          <p:cNvSpPr txBox="1"/>
          <p:nvPr/>
        </p:nvSpPr>
        <p:spPr>
          <a:xfrm>
            <a:off x="1012875" y="4440108"/>
            <a:ext cx="18694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5"/>
              </a:rPr>
              <a:t>Alternative Link</a:t>
            </a:r>
            <a:r>
              <a:rPr lang="en-US" sz="1050" dirty="0"/>
              <a:t> 1</a:t>
            </a:r>
          </a:p>
          <a:p>
            <a:r>
              <a:rPr lang="en-US" sz="1050" dirty="0">
                <a:hlinkClick r:id="rId6"/>
              </a:rPr>
              <a:t>Alternative Link </a:t>
            </a:r>
            <a:r>
              <a:rPr lang="en-US" sz="1050" dirty="0"/>
              <a:t>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Expected Outcomes</a:t>
            </a:r>
            <a:endParaRPr sz="4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/>
              <a:t>🎯</a:t>
            </a:r>
            <a:r>
              <a:rPr lang="en-US" sz="1800" dirty="0">
                <a:highlight>
                  <a:srgbClr val="0000FF"/>
                </a:highlight>
              </a:rPr>
              <a:t>  </a:t>
            </a:r>
            <a:r>
              <a:rPr lang="en-US" sz="2400" dirty="0">
                <a:highlight>
                  <a:srgbClr val="C0C0C0"/>
                </a:highlight>
              </a:rPr>
              <a:t>Expected Outcomes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Verified Access: </a:t>
            </a:r>
          </a:p>
          <a:p>
            <a:r>
              <a:rPr lang="en-US" sz="2000" dirty="0"/>
              <a:t>Only DIU emails (@diu.edu.bd) can sign up — ensuring a safe campus environment.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Easy Buy &amp; Sell: </a:t>
            </a:r>
          </a:p>
          <a:p>
            <a:pPr>
              <a:buNone/>
            </a:pPr>
            <a:r>
              <a:rPr lang="en-US" sz="2000" dirty="0"/>
              <a:t>Students can post products with images, price, and details.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Smart Browsing: </a:t>
            </a:r>
          </a:p>
          <a:p>
            <a:pPr>
              <a:buNone/>
            </a:pPr>
            <a:r>
              <a:rPr lang="en-US" sz="2000" dirty="0"/>
              <a:t>Category-based filtering for </a:t>
            </a:r>
            <a:r>
              <a:rPr lang="en-US" sz="2000"/>
              <a:t>quick product </a:t>
            </a:r>
            <a:r>
              <a:rPr lang="en-US" sz="2000" dirty="0"/>
              <a:t>discovery.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Admin Control: </a:t>
            </a:r>
          </a:p>
          <a:p>
            <a:pPr>
              <a:buNone/>
            </a:pPr>
            <a:r>
              <a:rPr lang="en-US" sz="2000" dirty="0"/>
              <a:t>Admins can manage users and products to keep the platform clean.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Real Impact: </a:t>
            </a:r>
          </a:p>
          <a:p>
            <a:pPr>
              <a:buNone/>
            </a:pPr>
            <a:r>
              <a:rPr lang="en-US" sz="2000" dirty="0"/>
              <a:t>Solves a genuine problem for DIU students, promoting sustainability.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01B10-FDC4-1A2C-0EDB-ACD02E2FDCF1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232-15-723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400" dirty="0"/>
              <a:t>DIU CampusCart offers a safe, DIU-only platform for students to buy and sell second-hand items. It encourages smart savings, reusability, and community support within the campus. With verified email login, a clean UI, and category-wise browsing, the platform ensures trust and ease. It reduces dependency on external marketplaces and helps students access resources faster.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br>
              <a:rPr lang="en-US" sz="2400" dirty="0"/>
            </a:br>
            <a:r>
              <a:rPr lang="en-US" sz="2400" dirty="0"/>
              <a:t>Overall, it’s a practical solution designed </a:t>
            </a:r>
            <a:r>
              <a:rPr lang="en-US" sz="2400" i="1" dirty="0"/>
              <a:t>by students, for students</a:t>
            </a:r>
            <a:r>
              <a:rPr lang="en-US" sz="2400" dirty="0"/>
              <a:t> — to trade, connect, and support each other.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8F262-07CD-8F40-3506-0BE772324CE4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232-15-723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15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1500" b="1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44062" y="1295400"/>
            <a:ext cx="10852637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Procedure</a:t>
            </a:r>
            <a:endParaRPr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Works</a:t>
            </a:r>
          </a:p>
          <a:p>
            <a:pPr marL="571500" indent="-571500">
              <a:lnSpc>
                <a:spcPct val="90000"/>
              </a:lnSpc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User Interface  </a:t>
            </a:r>
            <a:endParaRPr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Out Demo</a:t>
            </a:r>
            <a:endParaRPr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Outcomes</a:t>
            </a:r>
            <a:endParaRPr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dirty="0"/>
          </a:p>
          <a:p>
            <a:pPr marL="571500" marR="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04156-0BBF-540E-7FC5-23365B8488FD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232-15-437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800" dirty="0"/>
              <a:t>The primary goal of </a:t>
            </a:r>
            <a:r>
              <a:rPr lang="en-US" sz="2800" b="1" dirty="0">
                <a:solidFill>
                  <a:srgbClr val="FF0000"/>
                </a:solidFill>
              </a:rPr>
              <a:t>DIU CampusCart</a:t>
            </a:r>
            <a:r>
              <a:rPr lang="en-US" sz="2800" b="1" dirty="0"/>
              <a:t> </a:t>
            </a:r>
            <a:r>
              <a:rPr lang="en-US" sz="2800" dirty="0"/>
              <a:t>is to </a:t>
            </a:r>
            <a:r>
              <a:rPr lang="en-US" sz="2800" b="1" dirty="0"/>
              <a:t>develop a secure and user-friendly online marketplace exclusively for DIU students</a:t>
            </a:r>
            <a:r>
              <a:rPr lang="en-US" sz="2800" dirty="0"/>
              <a:t> residing in hostels or near the university. 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i="1" dirty="0"/>
              <a:t>Specific objectives include: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b="1" dirty="0"/>
              <a:t>Providing a structured platform</a:t>
            </a:r>
            <a:r>
              <a:rPr lang="en-US" sz="2400" dirty="0"/>
              <a:t> for buying and selling second-hand goods.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b="1" dirty="0"/>
              <a:t>Ensuring authenticity</a:t>
            </a:r>
            <a:r>
              <a:rPr lang="en-US" sz="2400" dirty="0"/>
              <a:t> by restricting access to DIU students only.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b="1" dirty="0"/>
              <a:t>Minimizing fraud risks</a:t>
            </a:r>
            <a:r>
              <a:rPr lang="en-US" sz="2400" dirty="0"/>
              <a:t> through an admin approval system.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b="1" dirty="0"/>
              <a:t>Enhancing user experience</a:t>
            </a:r>
            <a:r>
              <a:rPr lang="en-US" sz="2400" dirty="0"/>
              <a:t> with search, filtering, and product categorization.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BB70C-5D6B-DCAC-3D43-BC9084A2892C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232-15-437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e90784b2a_0_0"/>
          <p:cNvSpPr/>
          <p:nvPr/>
        </p:nvSpPr>
        <p:spPr>
          <a:xfrm>
            <a:off x="0" y="0"/>
            <a:ext cx="12192000" cy="8442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rgbClr val="F2F2F2"/>
                </a:solidFill>
              </a:rPr>
              <a:t>Related Works</a:t>
            </a:r>
            <a:endParaRPr sz="4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24e90784b2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4e90784b2a_0_0"/>
          <p:cNvSpPr txBox="1"/>
          <p:nvPr/>
        </p:nvSpPr>
        <p:spPr>
          <a:xfrm>
            <a:off x="1012875" y="1758416"/>
            <a:ext cx="1016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4e90784b2a_0_0"/>
          <p:cNvSpPr txBox="1"/>
          <p:nvPr/>
        </p:nvSpPr>
        <p:spPr>
          <a:xfrm>
            <a:off x="284480" y="965200"/>
            <a:ext cx="10972800" cy="522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2400" dirty="0"/>
              <a:t>   1. </a:t>
            </a:r>
            <a:r>
              <a:rPr lang="en-US" sz="2400" dirty="0">
                <a:hlinkClick r:id="rId4"/>
              </a:rPr>
              <a:t>Bikroy.com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Popular Bangladeshi classified ads website.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Allows users to buy/sell products across categories.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Open to all users, lacks campus-specific targeting.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No academic email verification, so lacks trust in student-to-student trades.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2. Facebook Marketplace (Buy-Sell Groups)</a:t>
            </a:r>
          </a:p>
          <a:p>
            <a:pPr>
              <a:buNone/>
            </a:pPr>
            <a:r>
              <a:rPr lang="en-US" sz="2400" dirty="0"/>
              <a:t>Students often buy/sell items via FB groups or Marketplace.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No built-in verification system – anyone can join.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Hard to filter relevant posts &amp; no proper category system.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Trust and safety concerns with strangers.</a:t>
            </a:r>
          </a:p>
        </p:txBody>
      </p:sp>
      <p:pic>
        <p:nvPicPr>
          <p:cNvPr id="2050" name="Picture 2" descr="Bikroy">
            <a:extLst>
              <a:ext uri="{FF2B5EF4-FFF2-40B4-BE49-F238E27FC236}">
                <a16:creationId xmlns:a16="http://schemas.microsoft.com/office/drawing/2014/main" id="{7732A2CF-1E2B-6AE9-43DD-594FDA58A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0" y="1605715"/>
            <a:ext cx="305401" cy="3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 Marketplace - Desktop App for Mac, Windows (PC) - WebCatalog">
            <a:extLst>
              <a:ext uri="{FF2B5EF4-FFF2-40B4-BE49-F238E27FC236}">
                <a16:creationId xmlns:a16="http://schemas.microsoft.com/office/drawing/2014/main" id="{3B2D2073-39D8-8C2F-1E0A-C5647689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4480" y="3794676"/>
            <a:ext cx="305401" cy="3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EDAA4-6E0E-1E40-C919-AB6627B3686B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232-15-159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CDD1F301-2BA0-4244-BC3A-F9C2128C1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e90784b2a_0_0">
            <a:extLst>
              <a:ext uri="{FF2B5EF4-FFF2-40B4-BE49-F238E27FC236}">
                <a16:creationId xmlns:a16="http://schemas.microsoft.com/office/drawing/2014/main" id="{40DAD644-8510-EDA8-A825-1B3025525D91}"/>
              </a:ext>
            </a:extLst>
          </p:cNvPr>
          <p:cNvSpPr/>
          <p:nvPr/>
        </p:nvSpPr>
        <p:spPr>
          <a:xfrm>
            <a:off x="0" y="0"/>
            <a:ext cx="12192000" cy="8442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rgbClr val="F2F2F2"/>
                </a:solidFill>
              </a:rPr>
              <a:t>Related Works</a:t>
            </a:r>
            <a:endParaRPr sz="4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g24e90784b2a_0_0">
            <a:extLst>
              <a:ext uri="{FF2B5EF4-FFF2-40B4-BE49-F238E27FC236}">
                <a16:creationId xmlns:a16="http://schemas.microsoft.com/office/drawing/2014/main" id="{A7C4C986-9736-7215-6866-F829EF7000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4e90784b2a_0_0">
            <a:extLst>
              <a:ext uri="{FF2B5EF4-FFF2-40B4-BE49-F238E27FC236}">
                <a16:creationId xmlns:a16="http://schemas.microsoft.com/office/drawing/2014/main" id="{EE78E267-2F84-64A0-C115-429F78052F85}"/>
              </a:ext>
            </a:extLst>
          </p:cNvPr>
          <p:cNvSpPr txBox="1"/>
          <p:nvPr/>
        </p:nvSpPr>
        <p:spPr>
          <a:xfrm>
            <a:off x="1012875" y="1758416"/>
            <a:ext cx="1016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4e90784b2a_0_0">
            <a:extLst>
              <a:ext uri="{FF2B5EF4-FFF2-40B4-BE49-F238E27FC236}">
                <a16:creationId xmlns:a16="http://schemas.microsoft.com/office/drawing/2014/main" id="{83305A07-90A4-464B-06E2-AC55708F2CE0}"/>
              </a:ext>
            </a:extLst>
          </p:cNvPr>
          <p:cNvSpPr txBox="1"/>
          <p:nvPr/>
        </p:nvSpPr>
        <p:spPr>
          <a:xfrm>
            <a:off x="206325" y="1046480"/>
            <a:ext cx="10972800" cy="242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sz="2400" dirty="0"/>
              <a:t>📚 3. Campus Classified Portals (e.g., </a:t>
            </a:r>
            <a:r>
              <a:rPr lang="en-US" sz="2400" dirty="0">
                <a:hlinkClick r:id="rId4"/>
              </a:rPr>
              <a:t>MIT Reuse</a:t>
            </a:r>
            <a:r>
              <a:rPr lang="en-US" sz="24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Internal marketplaces for students.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Verified access using university email.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Focus on trust, simplicity, and academic community only.</a:t>
            </a:r>
          </a:p>
        </p:txBody>
      </p:sp>
      <p:pic>
        <p:nvPicPr>
          <p:cNvPr id="4101" name="Picture 5" descr="At the mirror lobby of STATA, about 50 people shop at tables and racks of donated items to reuse. Lots of boxes, clothing, electronics and home goods are pictured.">
            <a:extLst>
              <a:ext uri="{FF2B5EF4-FFF2-40B4-BE49-F238E27FC236}">
                <a16:creationId xmlns:a16="http://schemas.microsoft.com/office/drawing/2014/main" id="{8F0A6404-1B72-C7DD-2013-1223A3D46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230" y="3232897"/>
            <a:ext cx="4158503" cy="2772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D2C001-0FC4-B34D-CC50-4D0634476860}"/>
              </a:ext>
            </a:extLst>
          </p:cNvPr>
          <p:cNvSpPr txBox="1"/>
          <p:nvPr/>
        </p:nvSpPr>
        <p:spPr>
          <a:xfrm>
            <a:off x="8668534" y="6076352"/>
            <a:ext cx="2905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arkPro" panose="020B0504020101010102" pitchFamily="34" charset="0"/>
              </a:rPr>
              <a:t>[Image Courtesy: </a:t>
            </a:r>
            <a:r>
              <a:rPr lang="en-US" sz="1100" dirty="0">
                <a:latin typeface="MarkPro" panose="020B0504020101010102" pitchFamily="34" charset="0"/>
                <a:hlinkClick r:id="rId6"/>
              </a:rPr>
              <a:t>MIT News </a:t>
            </a:r>
            <a:r>
              <a:rPr lang="en-US" sz="1100" dirty="0">
                <a:latin typeface="MarkPro" panose="020B0504020101010102" pitchFamily="34" charset="0"/>
              </a:rPr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C70C4-ACAA-7ADA-2E0D-5D87E48E5DC4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232-15-159</a:t>
            </a:r>
          </a:p>
        </p:txBody>
      </p:sp>
    </p:spTree>
    <p:extLst>
      <p:ext uri="{BB962C8B-B14F-4D97-AF65-F5344CB8AC3E}">
        <p14:creationId xmlns:p14="http://schemas.microsoft.com/office/powerpoint/2010/main" val="249406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Working Procedure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69900" y="123190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/>
              <a:t>🔄</a:t>
            </a:r>
            <a:r>
              <a:rPr lang="en-US" sz="2400" dirty="0">
                <a:highlight>
                  <a:srgbClr val="0000FF"/>
                </a:highlight>
              </a:rPr>
              <a:t>  </a:t>
            </a:r>
            <a:r>
              <a:rPr lang="en-US" sz="2400" b="1" dirty="0">
                <a:solidFill>
                  <a:schemeClr val="tx1"/>
                </a:solidFill>
                <a:highlight>
                  <a:srgbClr val="C0C0C0"/>
                </a:highlight>
              </a:rPr>
              <a:t>1. User Registration &amp; Verification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New users register using DIU edu email.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 verification link is sent to their email.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After verification, users can log in securely.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👤</a:t>
            </a:r>
            <a:r>
              <a:rPr lang="en-US" sz="2400" dirty="0">
                <a:highlight>
                  <a:srgbClr val="0000FF"/>
                </a:highlight>
              </a:rPr>
              <a:t>  </a:t>
            </a:r>
            <a:r>
              <a:rPr lang="en-US" sz="2400" b="1" dirty="0">
                <a:solidFill>
                  <a:schemeClr val="tx1"/>
                </a:solidFill>
                <a:highlight>
                  <a:srgbClr val="C0C0C0"/>
                </a:highlight>
              </a:rPr>
              <a:t>2. Login &amp; Authentication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Users log in with email and password.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Session-based login system is used to maintain user authentication.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MarkPro" panose="020B0504020101010102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EA24D-838D-F46D-5CCF-A89CB6B7737D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E0722A6E-244A-43B7-3A9C-D8C65FDDD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>
            <a:extLst>
              <a:ext uri="{FF2B5EF4-FFF2-40B4-BE49-F238E27FC236}">
                <a16:creationId xmlns:a16="http://schemas.microsoft.com/office/drawing/2014/main" id="{9AE1FA40-245B-AF08-392A-1C0AA47268DA}"/>
              </a:ext>
            </a:extLst>
          </p:cNvPr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Working Procedure</a:t>
            </a:r>
            <a:endParaRPr/>
          </a:p>
        </p:txBody>
      </p:sp>
      <p:pic>
        <p:nvPicPr>
          <p:cNvPr id="121" name="Google Shape;121;p17">
            <a:extLst>
              <a:ext uri="{FF2B5EF4-FFF2-40B4-BE49-F238E27FC236}">
                <a16:creationId xmlns:a16="http://schemas.microsoft.com/office/drawing/2014/main" id="{E9E7D502-7856-BBFE-5ED1-B1E90FBEC8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>
            <a:extLst>
              <a:ext uri="{FF2B5EF4-FFF2-40B4-BE49-F238E27FC236}">
                <a16:creationId xmlns:a16="http://schemas.microsoft.com/office/drawing/2014/main" id="{17B088FC-5FF2-3255-4E2B-D12FCF5405E3}"/>
              </a:ext>
            </a:extLst>
          </p:cNvPr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>
            <a:extLst>
              <a:ext uri="{FF2B5EF4-FFF2-40B4-BE49-F238E27FC236}">
                <a16:creationId xmlns:a16="http://schemas.microsoft.com/office/drawing/2014/main" id="{381B223F-716E-0075-CE8B-451C3CE90E4E}"/>
              </a:ext>
            </a:extLst>
          </p:cNvPr>
          <p:cNvSpPr txBox="1"/>
          <p:nvPr/>
        </p:nvSpPr>
        <p:spPr>
          <a:xfrm>
            <a:off x="4699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/>
              <a:t>📦</a:t>
            </a:r>
            <a:r>
              <a:rPr lang="en-US" sz="2400" dirty="0">
                <a:highlight>
                  <a:srgbClr val="0000FF"/>
                </a:highlight>
              </a:rPr>
              <a:t>  </a:t>
            </a:r>
            <a:r>
              <a:rPr lang="en-US" sz="2400" b="1" dirty="0">
                <a:solidFill>
                  <a:schemeClr val="tx1"/>
                </a:solidFill>
                <a:highlight>
                  <a:srgbClr val="C0C0C0"/>
                </a:highlight>
              </a:rPr>
              <a:t>3. Product Listing</a:t>
            </a:r>
          </a:p>
          <a:p>
            <a:pPr>
              <a:buNone/>
            </a:pPr>
            <a:r>
              <a:rPr lang="en-US" sz="2400" dirty="0"/>
              <a:t>Verified users can: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Upload product details (name, price, category).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 image and description.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ProductController</a:t>
            </a:r>
            <a:r>
              <a:rPr lang="en-US" sz="2400" dirty="0"/>
              <a:t> initiates the saving process. The </a:t>
            </a:r>
            <a:r>
              <a:rPr lang="en-US" sz="2400" dirty="0" err="1"/>
              <a:t>ProductService</a:t>
            </a:r>
            <a:r>
              <a:rPr lang="en-US" sz="2400" dirty="0"/>
              <a:t> passes it along. The </a:t>
            </a:r>
            <a:r>
              <a:rPr lang="en-US" sz="2400" dirty="0" err="1"/>
              <a:t>ProductRepository</a:t>
            </a:r>
            <a:r>
              <a:rPr lang="en-US" sz="2400" dirty="0"/>
              <a:t> is where the actual saving to the H2 database happens.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🔍</a:t>
            </a:r>
            <a:r>
              <a:rPr lang="en-US" sz="2400" dirty="0">
                <a:highlight>
                  <a:srgbClr val="0000FF"/>
                </a:highlight>
              </a:rPr>
              <a:t>  </a:t>
            </a:r>
            <a:r>
              <a:rPr lang="en-US" sz="2400" b="1" dirty="0">
                <a:solidFill>
                  <a:schemeClr val="tx1"/>
                </a:solidFill>
                <a:highlight>
                  <a:srgbClr val="C0C0C0"/>
                </a:highlight>
              </a:rPr>
              <a:t>4. Browsing &amp; Searching</a:t>
            </a:r>
          </a:p>
          <a:p>
            <a:pPr>
              <a:buNone/>
            </a:pPr>
            <a:r>
              <a:rPr lang="en-US" sz="2400" dirty="0"/>
              <a:t>Products displayed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Category (Furniture, Electronics,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Implemented using Product API with JSON responses.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2503A-3E37-4660-749C-EB97D4054EBA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232-15-716</a:t>
            </a:r>
          </a:p>
        </p:txBody>
      </p:sp>
    </p:spTree>
    <p:extLst>
      <p:ext uri="{BB962C8B-B14F-4D97-AF65-F5344CB8AC3E}">
        <p14:creationId xmlns:p14="http://schemas.microsoft.com/office/powerpoint/2010/main" val="128922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FBDF701B-7FC1-F65D-83D3-320F74AB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>
            <a:extLst>
              <a:ext uri="{FF2B5EF4-FFF2-40B4-BE49-F238E27FC236}">
                <a16:creationId xmlns:a16="http://schemas.microsoft.com/office/drawing/2014/main" id="{F8660B8A-529C-E2B7-5F7F-DAF593F14394}"/>
              </a:ext>
            </a:extLst>
          </p:cNvPr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Working Procedure</a:t>
            </a:r>
            <a:endParaRPr/>
          </a:p>
        </p:txBody>
      </p:sp>
      <p:pic>
        <p:nvPicPr>
          <p:cNvPr id="121" name="Google Shape;121;p17">
            <a:extLst>
              <a:ext uri="{FF2B5EF4-FFF2-40B4-BE49-F238E27FC236}">
                <a16:creationId xmlns:a16="http://schemas.microsoft.com/office/drawing/2014/main" id="{9321048D-89AC-1D67-9F42-BCA19F2259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>
            <a:extLst>
              <a:ext uri="{FF2B5EF4-FFF2-40B4-BE49-F238E27FC236}">
                <a16:creationId xmlns:a16="http://schemas.microsoft.com/office/drawing/2014/main" id="{694684D1-8EC3-5DDC-F94D-33EAEEAFF219}"/>
              </a:ext>
            </a:extLst>
          </p:cNvPr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>
            <a:extLst>
              <a:ext uri="{FF2B5EF4-FFF2-40B4-BE49-F238E27FC236}">
                <a16:creationId xmlns:a16="http://schemas.microsoft.com/office/drawing/2014/main" id="{63C63452-1798-7D9E-3F43-698B8CA48FF1}"/>
              </a:ext>
            </a:extLst>
          </p:cNvPr>
          <p:cNvSpPr txBox="1"/>
          <p:nvPr/>
        </p:nvSpPr>
        <p:spPr>
          <a:xfrm>
            <a:off x="469900" y="1252224"/>
            <a:ext cx="11173460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/>
              <a:t>🛒</a:t>
            </a:r>
            <a:r>
              <a:rPr lang="en-US" sz="2400" dirty="0">
                <a:highlight>
                  <a:srgbClr val="0000FF"/>
                </a:highlight>
              </a:rPr>
              <a:t>  </a:t>
            </a:r>
            <a:r>
              <a:rPr lang="en-US" sz="2400" b="1" dirty="0">
                <a:highlight>
                  <a:srgbClr val="C0C0C0"/>
                </a:highlight>
              </a:rPr>
              <a:t>5. Buying &amp; Contact</a:t>
            </a:r>
          </a:p>
          <a:p>
            <a:pPr>
              <a:buNone/>
            </a:pPr>
            <a:r>
              <a:rPr lang="en-US" sz="2400" dirty="0"/>
              <a:t>Interested users choose product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Product owner’s contact details are sent to buyer upon request acceptance.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Cash on Delivery (COD) is the payment method.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After seller confirms the sale, an </a:t>
            </a:r>
            <a:r>
              <a:rPr lang="en-US" sz="2400" b="1" dirty="0"/>
              <a:t>invoice</a:t>
            </a:r>
            <a:r>
              <a:rPr lang="en-US" sz="2400" dirty="0"/>
              <a:t> is automatically emailed to both the buyer and seller.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🔐</a:t>
            </a:r>
            <a:r>
              <a:rPr lang="en-US" sz="2400" dirty="0">
                <a:highlight>
                  <a:srgbClr val="0000FF"/>
                </a:highlight>
              </a:rPr>
              <a:t>  </a:t>
            </a:r>
            <a:r>
              <a:rPr lang="en-US" sz="2400" b="1" dirty="0">
                <a:highlight>
                  <a:srgbClr val="C0C0C0"/>
                </a:highlight>
              </a:rPr>
              <a:t>6. Admin Management</a:t>
            </a:r>
          </a:p>
          <a:p>
            <a:pPr>
              <a:buNone/>
            </a:pPr>
            <a:r>
              <a:rPr lang="en-US" sz="2400" dirty="0"/>
              <a:t>Admin can: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View all users &amp; products.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Remove inappropriate items.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Delete unwanted user.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Ensure system integrity.</a:t>
            </a:r>
          </a:p>
        </p:txBody>
      </p:sp>
      <p:sp>
        <p:nvSpPr>
          <p:cNvPr id="2" name="Google Shape;123;p17">
            <a:extLst>
              <a:ext uri="{FF2B5EF4-FFF2-40B4-BE49-F238E27FC236}">
                <a16:creationId xmlns:a16="http://schemas.microsoft.com/office/drawing/2014/main" id="{CDFCE4C1-6A7F-A701-4800-684683450FD9}"/>
              </a:ext>
            </a:extLst>
          </p:cNvPr>
          <p:cNvSpPr txBox="1"/>
          <p:nvPr/>
        </p:nvSpPr>
        <p:spPr>
          <a:xfrm>
            <a:off x="5517783" y="3520355"/>
            <a:ext cx="6674217" cy="267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b="1" dirty="0"/>
              <a:t>💾</a:t>
            </a:r>
            <a:r>
              <a:rPr lang="en-US" sz="2400" b="1" dirty="0">
                <a:highlight>
                  <a:srgbClr val="0000FF"/>
                </a:highlight>
              </a:rPr>
              <a:t>  </a:t>
            </a:r>
            <a:r>
              <a:rPr lang="en-US" sz="2400" b="1" dirty="0">
                <a:highlight>
                  <a:srgbClr val="C0C0C0"/>
                </a:highlight>
              </a:rPr>
              <a:t>7. Database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All data is stored in </a:t>
            </a:r>
            <a:r>
              <a:rPr lang="en-US" sz="2400" b="1" dirty="0"/>
              <a:t>H2 persistent database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Spring Boot</a:t>
            </a:r>
            <a:r>
              <a:rPr lang="en-US" sz="2400" dirty="0"/>
              <a:t> handles backend logic.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70886-3724-BF1C-E134-00E644ED4C7D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232-15-716</a:t>
            </a:r>
          </a:p>
        </p:txBody>
      </p:sp>
    </p:spTree>
    <p:extLst>
      <p:ext uri="{BB962C8B-B14F-4D97-AF65-F5344CB8AC3E}">
        <p14:creationId xmlns:p14="http://schemas.microsoft.com/office/powerpoint/2010/main" val="31131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0" y="0"/>
            <a:ext cx="12192000" cy="844062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Project User Interface 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44062" cy="84406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1012875" y="1758416"/>
            <a:ext cx="10166400" cy="14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44500" y="1252224"/>
            <a:ext cx="11252199" cy="4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2FABB2-AF5C-F8B4-62DD-6809B119BE42}"/>
              </a:ext>
            </a:extLst>
          </p:cNvPr>
          <p:cNvSpPr txBox="1"/>
          <p:nvPr/>
        </p:nvSpPr>
        <p:spPr>
          <a:xfrm>
            <a:off x="2512795" y="6495048"/>
            <a:ext cx="129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232-15-716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740CE1-B3A8-68FC-4799-695CCFB693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315" t="13529" r="37234"/>
          <a:stretch/>
        </p:blipFill>
        <p:spPr>
          <a:xfrm>
            <a:off x="302869" y="954776"/>
            <a:ext cx="2482862" cy="41511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1856B0-A503-2879-70EE-D9059F3E38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8461" t="13907" r="38167" b="1333"/>
          <a:stretch/>
        </p:blipFill>
        <p:spPr>
          <a:xfrm>
            <a:off x="2800167" y="963925"/>
            <a:ext cx="2281850" cy="40531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B57806-DEC4-D764-531E-C58DE9C7C7C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727"/>
          <a:stretch/>
        </p:blipFill>
        <p:spPr>
          <a:xfrm>
            <a:off x="4827520" y="1640581"/>
            <a:ext cx="7289317" cy="3056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D9965F-9EE2-5882-BCEF-306C690C3F8F}"/>
              </a:ext>
            </a:extLst>
          </p:cNvPr>
          <p:cNvSpPr txBox="1"/>
          <p:nvPr/>
        </p:nvSpPr>
        <p:spPr>
          <a:xfrm>
            <a:off x="657872" y="5461134"/>
            <a:ext cx="1772856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 Create Account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E71D7-8EA8-B8A1-20FE-48EA1889C435}"/>
              </a:ext>
            </a:extLst>
          </p:cNvPr>
          <p:cNvSpPr txBox="1"/>
          <p:nvPr/>
        </p:nvSpPr>
        <p:spPr>
          <a:xfrm>
            <a:off x="3054664" y="5465118"/>
            <a:ext cx="1772856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2. Sign 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83C00F-5F86-0B7E-323D-19F9B10D9BF6}"/>
              </a:ext>
            </a:extLst>
          </p:cNvPr>
          <p:cNvSpPr txBox="1"/>
          <p:nvPr/>
        </p:nvSpPr>
        <p:spPr>
          <a:xfrm>
            <a:off x="7660913" y="5461134"/>
            <a:ext cx="1772856" cy="307777"/>
          </a:xfrm>
          <a:prstGeom prst="rect">
            <a:avLst/>
          </a:prstGeom>
          <a:noFill/>
          <a:ln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3. User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761</Words>
  <Application>Microsoft Office PowerPoint</Application>
  <PresentationFormat>Widescreen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MarkPro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sazzadiu@gmail.com</dc:creator>
  <cp:lastModifiedBy>Supan Roy</cp:lastModifiedBy>
  <cp:revision>6</cp:revision>
  <dcterms:created xsi:type="dcterms:W3CDTF">2020-10-23T13:16:40Z</dcterms:created>
  <dcterms:modified xsi:type="dcterms:W3CDTF">2025-04-15T01:17:59Z</dcterms:modified>
</cp:coreProperties>
</file>