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3" r:id="rId3"/>
    <p:sldId id="257" r:id="rId4"/>
    <p:sldId id="260" r:id="rId5"/>
    <p:sldId id="261" r:id="rId6"/>
    <p:sldId id="262" r:id="rId7"/>
    <p:sldId id="269" r:id="rId8"/>
    <p:sldId id="265" r:id="rId9"/>
    <p:sldId id="268" r:id="rId10"/>
    <p:sldId id="266" r:id="rId11"/>
    <p:sldId id="267"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Zo84kHj0xYObeT4clYfAyhkY7P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E3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4796C-FE31-4F2E-B24C-971BEAEA5877}" v="106" dt="2025-02-24T17:22:22.540"/>
  </p1510:revLst>
</p1510:revInfo>
</file>

<file path=ppt/tableStyles.xml><?xml version="1.0" encoding="utf-8"?>
<a:tblStyleLst xmlns:a="http://schemas.openxmlformats.org/drawingml/2006/main" def="{F2E6CEFA-2796-4041-9B70-D64A2CBBD5AA}">
  <a:tblStyle styleId="{F2E6CEFA-2796-4041-9B70-D64A2CBBD5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46"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n Roy" userId="5f187efb172be6b4" providerId="LiveId" clId="{9D14796C-FE31-4F2E-B24C-971BEAEA5877}"/>
    <pc:docChg chg="undo redo custSel addSld delSld modSld">
      <pc:chgData name="Supan Roy" userId="5f187efb172be6b4" providerId="LiveId" clId="{9D14796C-FE31-4F2E-B24C-971BEAEA5877}" dt="2025-02-24T17:24:31.262" v="1459" actId="255"/>
      <pc:docMkLst>
        <pc:docMk/>
      </pc:docMkLst>
      <pc:sldChg chg="modSp mod">
        <pc:chgData name="Supan Roy" userId="5f187efb172be6b4" providerId="LiveId" clId="{9D14796C-FE31-4F2E-B24C-971BEAEA5877}" dt="2025-02-24T10:56:51.011" v="286" actId="207"/>
        <pc:sldMkLst>
          <pc:docMk/>
          <pc:sldMk cId="0" sldId="256"/>
        </pc:sldMkLst>
        <pc:graphicFrameChg chg="mod modGraphic">
          <ac:chgData name="Supan Roy" userId="5f187efb172be6b4" providerId="LiveId" clId="{9D14796C-FE31-4F2E-B24C-971BEAEA5877}" dt="2025-02-24T10:55:54.142" v="283" actId="20577"/>
          <ac:graphicFrameMkLst>
            <pc:docMk/>
            <pc:sldMk cId="0" sldId="256"/>
            <ac:graphicFrameMk id="85" creationId="{00000000-0000-0000-0000-000000000000}"/>
          </ac:graphicFrameMkLst>
        </pc:graphicFrameChg>
        <pc:graphicFrameChg chg="mod modGraphic">
          <ac:chgData name="Supan Roy" userId="5f187efb172be6b4" providerId="LiveId" clId="{9D14796C-FE31-4F2E-B24C-971BEAEA5877}" dt="2025-02-24T10:56:51.011" v="286" actId="207"/>
          <ac:graphicFrameMkLst>
            <pc:docMk/>
            <pc:sldMk cId="0" sldId="256"/>
            <ac:graphicFrameMk id="86" creationId="{00000000-0000-0000-0000-000000000000}"/>
          </ac:graphicFrameMkLst>
        </pc:graphicFrameChg>
      </pc:sldChg>
      <pc:sldChg chg="modSp mod">
        <pc:chgData name="Supan Roy" userId="5f187efb172be6b4" providerId="LiveId" clId="{9D14796C-FE31-4F2E-B24C-971BEAEA5877}" dt="2025-02-24T11:09:22.752" v="328" actId="20577"/>
        <pc:sldMkLst>
          <pc:docMk/>
          <pc:sldMk cId="0" sldId="257"/>
        </pc:sldMkLst>
        <pc:spChg chg="mod">
          <ac:chgData name="Supan Roy" userId="5f187efb172be6b4" providerId="LiveId" clId="{9D14796C-FE31-4F2E-B24C-971BEAEA5877}" dt="2025-02-24T11:09:22.752" v="328" actId="20577"/>
          <ac:spMkLst>
            <pc:docMk/>
            <pc:sldMk cId="0" sldId="257"/>
            <ac:spMk id="96" creationId="{00000000-0000-0000-0000-000000000000}"/>
          </ac:spMkLst>
        </pc:spChg>
      </pc:sldChg>
      <pc:sldChg chg="addSp modSp mod">
        <pc:chgData name="Supan Roy" userId="5f187efb172be6b4" providerId="LiveId" clId="{9D14796C-FE31-4F2E-B24C-971BEAEA5877}" dt="2025-02-24T11:09:03.654" v="327" actId="20577"/>
        <pc:sldMkLst>
          <pc:docMk/>
          <pc:sldMk cId="867282534" sldId="260"/>
        </pc:sldMkLst>
        <pc:spChg chg="mod">
          <ac:chgData name="Supan Roy" userId="5f187efb172be6b4" providerId="LiveId" clId="{9D14796C-FE31-4F2E-B24C-971BEAEA5877}" dt="2025-02-24T11:09:03.654" v="327" actId="20577"/>
          <ac:spMkLst>
            <pc:docMk/>
            <pc:sldMk cId="867282534" sldId="260"/>
            <ac:spMk id="96" creationId="{00000000-0000-0000-0000-000000000000}"/>
          </ac:spMkLst>
        </pc:spChg>
      </pc:sldChg>
      <pc:sldChg chg="modSp mod">
        <pc:chgData name="Supan Roy" userId="5f187efb172be6b4" providerId="LiveId" clId="{9D14796C-FE31-4F2E-B24C-971BEAEA5877}" dt="2025-02-24T11:18:45.015" v="365" actId="12"/>
        <pc:sldMkLst>
          <pc:docMk/>
          <pc:sldMk cId="3053604411" sldId="261"/>
        </pc:sldMkLst>
        <pc:spChg chg="mod">
          <ac:chgData name="Supan Roy" userId="5f187efb172be6b4" providerId="LiveId" clId="{9D14796C-FE31-4F2E-B24C-971BEAEA5877}" dt="2025-02-24T11:18:45.015" v="365" actId="12"/>
          <ac:spMkLst>
            <pc:docMk/>
            <pc:sldMk cId="3053604411" sldId="261"/>
            <ac:spMk id="96" creationId="{00000000-0000-0000-0000-000000000000}"/>
          </ac:spMkLst>
        </pc:spChg>
      </pc:sldChg>
      <pc:sldChg chg="addSp modSp mod">
        <pc:chgData name="Supan Roy" userId="5f187efb172be6b4" providerId="LiveId" clId="{9D14796C-FE31-4F2E-B24C-971BEAEA5877}" dt="2025-02-24T17:24:31.262" v="1459" actId="255"/>
        <pc:sldMkLst>
          <pc:docMk/>
          <pc:sldMk cId="3830954948" sldId="262"/>
        </pc:sldMkLst>
        <pc:spChg chg="add">
          <ac:chgData name="Supan Roy" userId="5f187efb172be6b4" providerId="LiveId" clId="{9D14796C-FE31-4F2E-B24C-971BEAEA5877}" dt="2025-02-24T17:21:34.323" v="1443"/>
          <ac:spMkLst>
            <pc:docMk/>
            <pc:sldMk cId="3830954948" sldId="262"/>
            <ac:spMk id="2" creationId="{EB9BFBA8-52AC-9BD8-357E-0FB0E9791144}"/>
          </ac:spMkLst>
        </pc:spChg>
        <pc:spChg chg="add">
          <ac:chgData name="Supan Roy" userId="5f187efb172be6b4" providerId="LiveId" clId="{9D14796C-FE31-4F2E-B24C-971BEAEA5877}" dt="2025-02-24T17:22:20.985" v="1447"/>
          <ac:spMkLst>
            <pc:docMk/>
            <pc:sldMk cId="3830954948" sldId="262"/>
            <ac:spMk id="3" creationId="{69BCD280-6D8D-2BF6-F938-C65290D70809}"/>
          </ac:spMkLst>
        </pc:spChg>
        <pc:spChg chg="mod">
          <ac:chgData name="Supan Roy" userId="5f187efb172be6b4" providerId="LiveId" clId="{9D14796C-FE31-4F2E-B24C-971BEAEA5877}" dt="2025-02-24T17:24:31.262" v="1459" actId="255"/>
          <ac:spMkLst>
            <pc:docMk/>
            <pc:sldMk cId="3830954948" sldId="262"/>
            <ac:spMk id="96" creationId="{00000000-0000-0000-0000-000000000000}"/>
          </ac:spMkLst>
        </pc:spChg>
      </pc:sldChg>
      <pc:sldChg chg="addSp modSp mod">
        <pc:chgData name="Supan Roy" userId="5f187efb172be6b4" providerId="LiveId" clId="{9D14796C-FE31-4F2E-B24C-971BEAEA5877}" dt="2025-02-24T14:04:12.358" v="1442" actId="1076"/>
        <pc:sldMkLst>
          <pc:docMk/>
          <pc:sldMk cId="2901536363" sldId="263"/>
        </pc:sldMkLst>
        <pc:spChg chg="add mod">
          <ac:chgData name="Supan Roy" userId="5f187efb172be6b4" providerId="LiveId" clId="{9D14796C-FE31-4F2E-B24C-971BEAEA5877}" dt="2025-02-24T14:04:12.358" v="1442" actId="1076"/>
          <ac:spMkLst>
            <pc:docMk/>
            <pc:sldMk cId="2901536363" sldId="263"/>
            <ac:spMk id="3" creationId="{F2660A8D-40C4-3EA8-615A-86A7D872E3A3}"/>
          </ac:spMkLst>
        </pc:spChg>
      </pc:sldChg>
      <pc:sldChg chg="modSp mod">
        <pc:chgData name="Supan Roy" userId="5f187efb172be6b4" providerId="LiveId" clId="{9D14796C-FE31-4F2E-B24C-971BEAEA5877}" dt="2025-02-24T11:35:47.445" v="604" actId="255"/>
        <pc:sldMkLst>
          <pc:docMk/>
          <pc:sldMk cId="2438782292" sldId="264"/>
        </pc:sldMkLst>
        <pc:spChg chg="mod">
          <ac:chgData name="Supan Roy" userId="5f187efb172be6b4" providerId="LiveId" clId="{9D14796C-FE31-4F2E-B24C-971BEAEA5877}" dt="2025-02-24T11:35:47.445" v="604" actId="255"/>
          <ac:spMkLst>
            <pc:docMk/>
            <pc:sldMk cId="2438782292" sldId="264"/>
            <ac:spMk id="2" creationId="{750DB0DB-A612-EA4F-B404-C029000266A6}"/>
          </ac:spMkLst>
        </pc:spChg>
      </pc:sldChg>
      <pc:sldChg chg="addSp delSp modSp mod">
        <pc:chgData name="Supan Roy" userId="5f187efb172be6b4" providerId="LiveId" clId="{9D14796C-FE31-4F2E-B24C-971BEAEA5877}" dt="2025-02-24T13:15:05.601" v="1273" actId="14100"/>
        <pc:sldMkLst>
          <pc:docMk/>
          <pc:sldMk cId="2340454359" sldId="265"/>
        </pc:sldMkLst>
        <pc:spChg chg="add mod">
          <ac:chgData name="Supan Roy" userId="5f187efb172be6b4" providerId="LiveId" clId="{9D14796C-FE31-4F2E-B24C-971BEAEA5877}" dt="2025-02-24T11:58:58.649" v="767" actId="13822"/>
          <ac:spMkLst>
            <pc:docMk/>
            <pc:sldMk cId="2340454359" sldId="265"/>
            <ac:spMk id="2" creationId="{39134183-83D3-285D-BD92-77854EEAB13E}"/>
          </ac:spMkLst>
        </pc:spChg>
        <pc:spChg chg="add mod">
          <ac:chgData name="Supan Roy" userId="5f187efb172be6b4" providerId="LiveId" clId="{9D14796C-FE31-4F2E-B24C-971BEAEA5877}" dt="2025-02-24T11:59:00.793" v="768" actId="13822"/>
          <ac:spMkLst>
            <pc:docMk/>
            <pc:sldMk cId="2340454359" sldId="265"/>
            <ac:spMk id="3" creationId="{547C80D5-2F3A-C777-FFEC-FB11D95673D8}"/>
          </ac:spMkLst>
        </pc:spChg>
        <pc:spChg chg="add mod">
          <ac:chgData name="Supan Roy" userId="5f187efb172be6b4" providerId="LiveId" clId="{9D14796C-FE31-4F2E-B24C-971BEAEA5877}" dt="2025-02-24T13:15:05.601" v="1273" actId="14100"/>
          <ac:spMkLst>
            <pc:docMk/>
            <pc:sldMk cId="2340454359" sldId="265"/>
            <ac:spMk id="4" creationId="{3655A785-90C4-DEC5-9E18-F8B608039DDA}"/>
          </ac:spMkLst>
        </pc:spChg>
        <pc:spChg chg="add mod">
          <ac:chgData name="Supan Roy" userId="5f187efb172be6b4" providerId="LiveId" clId="{9D14796C-FE31-4F2E-B24C-971BEAEA5877}" dt="2025-02-24T11:59:06.096" v="770" actId="13822"/>
          <ac:spMkLst>
            <pc:docMk/>
            <pc:sldMk cId="2340454359" sldId="265"/>
            <ac:spMk id="5" creationId="{D90BA7E3-FBE2-63E6-7FF5-6F80F4AF28DB}"/>
          </ac:spMkLst>
        </pc:spChg>
        <pc:spChg chg="add mod">
          <ac:chgData name="Supan Roy" userId="5f187efb172be6b4" providerId="LiveId" clId="{9D14796C-FE31-4F2E-B24C-971BEAEA5877}" dt="2025-02-24T11:40:02.998" v="632"/>
          <ac:spMkLst>
            <pc:docMk/>
            <pc:sldMk cId="2340454359" sldId="265"/>
            <ac:spMk id="6" creationId="{2948A78A-7964-8EC6-3BCB-8F7283C3E65E}"/>
          </ac:spMkLst>
        </pc:spChg>
        <pc:spChg chg="add mod">
          <ac:chgData name="Supan Roy" userId="5f187efb172be6b4" providerId="LiveId" clId="{9D14796C-FE31-4F2E-B24C-971BEAEA5877}" dt="2025-02-24T11:58:37.408" v="765" actId="13822"/>
          <ac:spMkLst>
            <pc:docMk/>
            <pc:sldMk cId="2340454359" sldId="265"/>
            <ac:spMk id="7" creationId="{BEA34F9F-0BEF-078C-D369-8DD417C22481}"/>
          </ac:spMkLst>
        </pc:spChg>
        <pc:spChg chg="add mod">
          <ac:chgData name="Supan Roy" userId="5f187efb172be6b4" providerId="LiveId" clId="{9D14796C-FE31-4F2E-B24C-971BEAEA5877}" dt="2025-02-24T11:59:11.727" v="771" actId="13822"/>
          <ac:spMkLst>
            <pc:docMk/>
            <pc:sldMk cId="2340454359" sldId="265"/>
            <ac:spMk id="8" creationId="{B6ABEE5C-BA82-EE05-1E83-7A8FB1B74707}"/>
          </ac:spMkLst>
        </pc:spChg>
        <pc:spChg chg="del mod">
          <ac:chgData name="Supan Roy" userId="5f187efb172be6b4" providerId="LiveId" clId="{9D14796C-FE31-4F2E-B24C-971BEAEA5877}" dt="2025-02-24T11:40:32.840" v="637" actId="478"/>
          <ac:spMkLst>
            <pc:docMk/>
            <pc:sldMk cId="2340454359" sldId="265"/>
            <ac:spMk id="95" creationId="{EC74B846-66E1-3018-A473-6B32EA2DFACF}"/>
          </ac:spMkLst>
        </pc:spChg>
        <pc:spChg chg="add del mod">
          <ac:chgData name="Supan Roy" userId="5f187efb172be6b4" providerId="LiveId" clId="{9D14796C-FE31-4F2E-B24C-971BEAEA5877}" dt="2025-02-24T11:40:23.544" v="635" actId="478"/>
          <ac:spMkLst>
            <pc:docMk/>
            <pc:sldMk cId="2340454359" sldId="265"/>
            <ac:spMk id="96" creationId="{2B013E2F-6CCF-04CB-FE23-4A73208F99ED}"/>
          </ac:spMkLst>
        </pc:spChg>
        <pc:cxnChg chg="add mod">
          <ac:chgData name="Supan Roy" userId="5f187efb172be6b4" providerId="LiveId" clId="{9D14796C-FE31-4F2E-B24C-971BEAEA5877}" dt="2025-02-24T11:56:40.878" v="750" actId="13822"/>
          <ac:cxnSpMkLst>
            <pc:docMk/>
            <pc:sldMk cId="2340454359" sldId="265"/>
            <ac:cxnSpMk id="10" creationId="{1B6EC5C4-F4BB-9929-C540-A7B867B2662E}"/>
          </ac:cxnSpMkLst>
        </pc:cxnChg>
        <pc:cxnChg chg="add mod">
          <ac:chgData name="Supan Roy" userId="5f187efb172be6b4" providerId="LiveId" clId="{9D14796C-FE31-4F2E-B24C-971BEAEA5877}" dt="2025-02-24T13:15:05.601" v="1273" actId="14100"/>
          <ac:cxnSpMkLst>
            <pc:docMk/>
            <pc:sldMk cId="2340454359" sldId="265"/>
            <ac:cxnSpMk id="11" creationId="{3E7A4129-09CC-3592-5D61-199544826C23}"/>
          </ac:cxnSpMkLst>
        </pc:cxnChg>
        <pc:cxnChg chg="add mod">
          <ac:chgData name="Supan Roy" userId="5f187efb172be6b4" providerId="LiveId" clId="{9D14796C-FE31-4F2E-B24C-971BEAEA5877}" dt="2025-02-24T13:15:05.601" v="1273" actId="14100"/>
          <ac:cxnSpMkLst>
            <pc:docMk/>
            <pc:sldMk cId="2340454359" sldId="265"/>
            <ac:cxnSpMk id="14" creationId="{FC6BD2B5-F972-A830-639A-436030AF3385}"/>
          </ac:cxnSpMkLst>
        </pc:cxnChg>
        <pc:cxnChg chg="add mod">
          <ac:chgData name="Supan Roy" userId="5f187efb172be6b4" providerId="LiveId" clId="{9D14796C-FE31-4F2E-B24C-971BEAEA5877}" dt="2025-02-24T11:56:54.859" v="754" actId="13822"/>
          <ac:cxnSpMkLst>
            <pc:docMk/>
            <pc:sldMk cId="2340454359" sldId="265"/>
            <ac:cxnSpMk id="17" creationId="{7DAE3260-30A7-92A8-04E8-60777AAF662A}"/>
          </ac:cxnSpMkLst>
        </pc:cxnChg>
        <pc:cxnChg chg="add mod">
          <ac:chgData name="Supan Roy" userId="5f187efb172be6b4" providerId="LiveId" clId="{9D14796C-FE31-4F2E-B24C-971BEAEA5877}" dt="2025-02-24T11:57:13.951" v="755" actId="13822"/>
          <ac:cxnSpMkLst>
            <pc:docMk/>
            <pc:sldMk cId="2340454359" sldId="265"/>
            <ac:cxnSpMk id="20" creationId="{8C640DEA-7CEF-B4A0-579B-F23BAF39B065}"/>
          </ac:cxnSpMkLst>
        </pc:cxnChg>
      </pc:sldChg>
      <pc:sldChg chg="addSp modSp mod">
        <pc:chgData name="Supan Roy" userId="5f187efb172be6b4" providerId="LiveId" clId="{9D14796C-FE31-4F2E-B24C-971BEAEA5877}" dt="2025-02-24T13:47:38.007" v="1330" actId="20577"/>
        <pc:sldMkLst>
          <pc:docMk/>
          <pc:sldMk cId="1071321038" sldId="266"/>
        </pc:sldMkLst>
        <pc:spChg chg="add">
          <ac:chgData name="Supan Roy" userId="5f187efb172be6b4" providerId="LiveId" clId="{9D14796C-FE31-4F2E-B24C-971BEAEA5877}" dt="2025-02-24T11:30:28.654" v="559"/>
          <ac:spMkLst>
            <pc:docMk/>
            <pc:sldMk cId="1071321038" sldId="266"/>
            <ac:spMk id="2" creationId="{0A31C90C-51DF-B82A-0B28-CCAE18C991F1}"/>
          </ac:spMkLst>
        </pc:spChg>
        <pc:spChg chg="add">
          <ac:chgData name="Supan Roy" userId="5f187efb172be6b4" providerId="LiveId" clId="{9D14796C-FE31-4F2E-B24C-971BEAEA5877}" dt="2025-02-24T13:40:39.477" v="1303"/>
          <ac:spMkLst>
            <pc:docMk/>
            <pc:sldMk cId="1071321038" sldId="266"/>
            <ac:spMk id="2" creationId="{396F2881-8BD7-8766-9084-AF215B3628D8}"/>
          </ac:spMkLst>
        </pc:spChg>
        <pc:spChg chg="mod">
          <ac:chgData name="Supan Roy" userId="5f187efb172be6b4" providerId="LiveId" clId="{9D14796C-FE31-4F2E-B24C-971BEAEA5877}" dt="2025-02-24T13:47:38.007" v="1330" actId="20577"/>
          <ac:spMkLst>
            <pc:docMk/>
            <pc:sldMk cId="1071321038" sldId="266"/>
            <ac:spMk id="96" creationId="{D102D079-5EE7-91D1-2108-1D488727EF6F}"/>
          </ac:spMkLst>
        </pc:spChg>
      </pc:sldChg>
      <pc:sldChg chg="modSp mod">
        <pc:chgData name="Supan Roy" userId="5f187efb172be6b4" providerId="LiveId" clId="{9D14796C-FE31-4F2E-B24C-971BEAEA5877}" dt="2025-02-24T13:58:25.645" v="1422" actId="20577"/>
        <pc:sldMkLst>
          <pc:docMk/>
          <pc:sldMk cId="1397639757" sldId="267"/>
        </pc:sldMkLst>
        <pc:spChg chg="mod">
          <ac:chgData name="Supan Roy" userId="5f187efb172be6b4" providerId="LiveId" clId="{9D14796C-FE31-4F2E-B24C-971BEAEA5877}" dt="2025-02-24T13:58:25.645" v="1422" actId="20577"/>
          <ac:spMkLst>
            <pc:docMk/>
            <pc:sldMk cId="1397639757" sldId="267"/>
            <ac:spMk id="96" creationId="{06BC12A5-3C31-EAAE-A571-5EA115833EFC}"/>
          </ac:spMkLst>
        </pc:spChg>
      </pc:sldChg>
      <pc:sldChg chg="addSp delSp modSp add mod">
        <pc:chgData name="Supan Roy" userId="5f187efb172be6b4" providerId="LiveId" clId="{9D14796C-FE31-4F2E-B24C-971BEAEA5877}" dt="2025-02-24T13:28:05.715" v="1301" actId="207"/>
        <pc:sldMkLst>
          <pc:docMk/>
          <pc:sldMk cId="3582872111" sldId="268"/>
        </pc:sldMkLst>
        <pc:spChg chg="add mod topLvl">
          <ac:chgData name="Supan Roy" userId="5f187efb172be6b4" providerId="LiveId" clId="{9D14796C-FE31-4F2E-B24C-971BEAEA5877}" dt="2025-02-24T12:47:06.258" v="982" actId="338"/>
          <ac:spMkLst>
            <pc:docMk/>
            <pc:sldMk cId="3582872111" sldId="268"/>
            <ac:spMk id="3" creationId="{89D83D42-D056-0143-295A-E1965CD987C9}"/>
          </ac:spMkLst>
        </pc:spChg>
        <pc:spChg chg="add del mod">
          <ac:chgData name="Supan Roy" userId="5f187efb172be6b4" providerId="LiveId" clId="{9D14796C-FE31-4F2E-B24C-971BEAEA5877}" dt="2025-02-24T12:40:26.228" v="913" actId="478"/>
          <ac:spMkLst>
            <pc:docMk/>
            <pc:sldMk cId="3582872111" sldId="268"/>
            <ac:spMk id="4" creationId="{5E2AAB39-C54C-09FE-9862-ECD8A3589ACB}"/>
          </ac:spMkLst>
        </pc:spChg>
        <pc:spChg chg="add del mod">
          <ac:chgData name="Supan Roy" userId="5f187efb172be6b4" providerId="LiveId" clId="{9D14796C-FE31-4F2E-B24C-971BEAEA5877}" dt="2025-02-24T12:34:39.222" v="858"/>
          <ac:spMkLst>
            <pc:docMk/>
            <pc:sldMk cId="3582872111" sldId="268"/>
            <ac:spMk id="12" creationId="{94EAD71A-41BF-E35B-CCC2-EDF7A68E412C}"/>
          </ac:spMkLst>
        </pc:spChg>
        <pc:spChg chg="add mod topLvl">
          <ac:chgData name="Supan Roy" userId="5f187efb172be6b4" providerId="LiveId" clId="{9D14796C-FE31-4F2E-B24C-971BEAEA5877}" dt="2025-02-24T12:47:06.258" v="982" actId="338"/>
          <ac:spMkLst>
            <pc:docMk/>
            <pc:sldMk cId="3582872111" sldId="268"/>
            <ac:spMk id="13" creationId="{EC0465A4-2F0B-15FE-A387-0359E7CAB4B5}"/>
          </ac:spMkLst>
        </pc:spChg>
        <pc:spChg chg="add mod topLvl">
          <ac:chgData name="Supan Roy" userId="5f187efb172be6b4" providerId="LiveId" clId="{9D14796C-FE31-4F2E-B24C-971BEAEA5877}" dt="2025-02-24T12:47:06.258" v="982" actId="338"/>
          <ac:spMkLst>
            <pc:docMk/>
            <pc:sldMk cId="3582872111" sldId="268"/>
            <ac:spMk id="15" creationId="{8689143F-7023-8989-FD9F-B8E49993A26B}"/>
          </ac:spMkLst>
        </pc:spChg>
        <pc:spChg chg="add mod topLvl">
          <ac:chgData name="Supan Roy" userId="5f187efb172be6b4" providerId="LiveId" clId="{9D14796C-FE31-4F2E-B24C-971BEAEA5877}" dt="2025-02-24T12:47:06.258" v="982" actId="338"/>
          <ac:spMkLst>
            <pc:docMk/>
            <pc:sldMk cId="3582872111" sldId="268"/>
            <ac:spMk id="16" creationId="{F54A92D1-FC86-5F89-E393-FB4F04BD8025}"/>
          </ac:spMkLst>
        </pc:spChg>
        <pc:spChg chg="mod">
          <ac:chgData name="Supan Roy" userId="5f187efb172be6b4" providerId="LiveId" clId="{9D14796C-FE31-4F2E-B24C-971BEAEA5877}" dt="2025-02-24T12:42:20.679" v="915"/>
          <ac:spMkLst>
            <pc:docMk/>
            <pc:sldMk cId="3582872111" sldId="268"/>
            <ac:spMk id="19" creationId="{E52FBD76-586D-6F14-689B-9788BA34AAD8}"/>
          </ac:spMkLst>
        </pc:spChg>
        <pc:spChg chg="mod">
          <ac:chgData name="Supan Roy" userId="5f187efb172be6b4" providerId="LiveId" clId="{9D14796C-FE31-4F2E-B24C-971BEAEA5877}" dt="2025-02-24T12:42:20.679" v="915"/>
          <ac:spMkLst>
            <pc:docMk/>
            <pc:sldMk cId="3582872111" sldId="268"/>
            <ac:spMk id="21" creationId="{02569DA5-F489-571E-EED4-D04AAE72ACDD}"/>
          </ac:spMkLst>
        </pc:spChg>
        <pc:spChg chg="mod">
          <ac:chgData name="Supan Roy" userId="5f187efb172be6b4" providerId="LiveId" clId="{9D14796C-FE31-4F2E-B24C-971BEAEA5877}" dt="2025-02-24T12:42:20.679" v="915"/>
          <ac:spMkLst>
            <pc:docMk/>
            <pc:sldMk cId="3582872111" sldId="268"/>
            <ac:spMk id="23" creationId="{EC002C19-F603-F0C4-6702-F7CAB237AD37}"/>
          </ac:spMkLst>
        </pc:spChg>
        <pc:spChg chg="mod">
          <ac:chgData name="Supan Roy" userId="5f187efb172be6b4" providerId="LiveId" clId="{9D14796C-FE31-4F2E-B24C-971BEAEA5877}" dt="2025-02-24T12:42:39.654" v="920"/>
          <ac:spMkLst>
            <pc:docMk/>
            <pc:sldMk cId="3582872111" sldId="268"/>
            <ac:spMk id="26" creationId="{289E5D3D-53D8-E511-EB32-E8BAEAB89F2C}"/>
          </ac:spMkLst>
        </pc:spChg>
        <pc:spChg chg="mod">
          <ac:chgData name="Supan Roy" userId="5f187efb172be6b4" providerId="LiveId" clId="{9D14796C-FE31-4F2E-B24C-971BEAEA5877}" dt="2025-02-24T12:42:39.654" v="920"/>
          <ac:spMkLst>
            <pc:docMk/>
            <pc:sldMk cId="3582872111" sldId="268"/>
            <ac:spMk id="28" creationId="{92005487-7CF3-A44A-96EF-FACDD94964CB}"/>
          </ac:spMkLst>
        </pc:spChg>
        <pc:spChg chg="mod">
          <ac:chgData name="Supan Roy" userId="5f187efb172be6b4" providerId="LiveId" clId="{9D14796C-FE31-4F2E-B24C-971BEAEA5877}" dt="2025-02-24T12:42:39.654" v="920"/>
          <ac:spMkLst>
            <pc:docMk/>
            <pc:sldMk cId="3582872111" sldId="268"/>
            <ac:spMk id="30" creationId="{6EFE6212-7446-30DB-9BC5-834551D7EADF}"/>
          </ac:spMkLst>
        </pc:spChg>
        <pc:spChg chg="mod">
          <ac:chgData name="Supan Roy" userId="5f187efb172be6b4" providerId="LiveId" clId="{9D14796C-FE31-4F2E-B24C-971BEAEA5877}" dt="2025-02-24T12:42:39.654" v="920"/>
          <ac:spMkLst>
            <pc:docMk/>
            <pc:sldMk cId="3582872111" sldId="268"/>
            <ac:spMk id="31" creationId="{4903AFE1-61B2-4B08-6C17-CF308429AD25}"/>
          </ac:spMkLst>
        </pc:spChg>
        <pc:spChg chg="mod topLvl">
          <ac:chgData name="Supan Roy" userId="5f187efb172be6b4" providerId="LiveId" clId="{9D14796C-FE31-4F2E-B24C-971BEAEA5877}" dt="2025-02-24T12:52:35.283" v="1062" actId="338"/>
          <ac:spMkLst>
            <pc:docMk/>
            <pc:sldMk cId="3582872111" sldId="268"/>
            <ac:spMk id="34" creationId="{E5431881-8E87-C7AD-FCC6-4E63F348F67E}"/>
          </ac:spMkLst>
        </pc:spChg>
        <pc:spChg chg="mod topLvl">
          <ac:chgData name="Supan Roy" userId="5f187efb172be6b4" providerId="LiveId" clId="{9D14796C-FE31-4F2E-B24C-971BEAEA5877}" dt="2025-02-24T12:53:11.907" v="1075" actId="255"/>
          <ac:spMkLst>
            <pc:docMk/>
            <pc:sldMk cId="3582872111" sldId="268"/>
            <ac:spMk id="36" creationId="{4FFCA914-053E-56E4-FA8F-FCF64F768549}"/>
          </ac:spMkLst>
        </pc:spChg>
        <pc:spChg chg="mod topLvl">
          <ac:chgData name="Supan Roy" userId="5f187efb172be6b4" providerId="LiveId" clId="{9D14796C-FE31-4F2E-B24C-971BEAEA5877}" dt="2025-02-24T12:52:35.283" v="1062" actId="338"/>
          <ac:spMkLst>
            <pc:docMk/>
            <pc:sldMk cId="3582872111" sldId="268"/>
            <ac:spMk id="38" creationId="{7931AB1A-B857-51E9-2DFC-D1A7B2C891E3}"/>
          </ac:spMkLst>
        </pc:spChg>
        <pc:spChg chg="mod topLvl">
          <ac:chgData name="Supan Roy" userId="5f187efb172be6b4" providerId="LiveId" clId="{9D14796C-FE31-4F2E-B24C-971BEAEA5877}" dt="2025-02-24T12:52:35.283" v="1062" actId="338"/>
          <ac:spMkLst>
            <pc:docMk/>
            <pc:sldMk cId="3582872111" sldId="268"/>
            <ac:spMk id="39" creationId="{7CC802C2-DE8B-12EB-BF1C-0DFC606E3591}"/>
          </ac:spMkLst>
        </pc:spChg>
        <pc:spChg chg="add">
          <ac:chgData name="Supan Roy" userId="5f187efb172be6b4" providerId="LiveId" clId="{9D14796C-FE31-4F2E-B24C-971BEAEA5877}" dt="2025-02-24T12:49:21.465" v="991"/>
          <ac:spMkLst>
            <pc:docMk/>
            <pc:sldMk cId="3582872111" sldId="268"/>
            <ac:spMk id="40" creationId="{D318DB13-CBE8-DCBE-202F-AE6E8AC82639}"/>
          </ac:spMkLst>
        </pc:spChg>
        <pc:spChg chg="add mod">
          <ac:chgData name="Supan Roy" userId="5f187efb172be6b4" providerId="LiveId" clId="{9D14796C-FE31-4F2E-B24C-971BEAEA5877}" dt="2025-02-24T12:49:24.436" v="993"/>
          <ac:spMkLst>
            <pc:docMk/>
            <pc:sldMk cId="3582872111" sldId="268"/>
            <ac:spMk id="41" creationId="{70EC0884-7685-CFF5-7224-CF350B22BE00}"/>
          </ac:spMkLst>
        </pc:spChg>
        <pc:spChg chg="add">
          <ac:chgData name="Supan Roy" userId="5f187efb172be6b4" providerId="LiveId" clId="{9D14796C-FE31-4F2E-B24C-971BEAEA5877}" dt="2025-02-24T12:51:50.724" v="1033"/>
          <ac:spMkLst>
            <pc:docMk/>
            <pc:sldMk cId="3582872111" sldId="268"/>
            <ac:spMk id="42" creationId="{DA11330F-002A-DCE3-5426-B7CED2DDA068}"/>
          </ac:spMkLst>
        </pc:spChg>
        <pc:spChg chg="add">
          <ac:chgData name="Supan Roy" userId="5f187efb172be6b4" providerId="LiveId" clId="{9D14796C-FE31-4F2E-B24C-971BEAEA5877}" dt="2025-02-24T12:51:59.554" v="1035"/>
          <ac:spMkLst>
            <pc:docMk/>
            <pc:sldMk cId="3582872111" sldId="268"/>
            <ac:spMk id="43" creationId="{DD4690C1-0A47-A0FC-A1A1-91157327F1E6}"/>
          </ac:spMkLst>
        </pc:spChg>
        <pc:spChg chg="add del">
          <ac:chgData name="Supan Roy" userId="5f187efb172be6b4" providerId="LiveId" clId="{9D14796C-FE31-4F2E-B24C-971BEAEA5877}" dt="2025-02-24T12:54:37.743" v="1077" actId="22"/>
          <ac:spMkLst>
            <pc:docMk/>
            <pc:sldMk cId="3582872111" sldId="268"/>
            <ac:spMk id="46" creationId="{17559D05-ED30-978F-5FA9-0E82F315C044}"/>
          </ac:spMkLst>
        </pc:spChg>
        <pc:spChg chg="mod topLvl">
          <ac:chgData name="Supan Roy" userId="5f187efb172be6b4" providerId="LiveId" clId="{9D14796C-FE31-4F2E-B24C-971BEAEA5877}" dt="2025-02-24T12:57:40.404" v="1092" actId="164"/>
          <ac:spMkLst>
            <pc:docMk/>
            <pc:sldMk cId="3582872111" sldId="268"/>
            <ac:spMk id="48" creationId="{B23B5217-3B99-303E-6FB2-51756D708396}"/>
          </ac:spMkLst>
        </pc:spChg>
        <pc:spChg chg="mod topLvl">
          <ac:chgData name="Supan Roy" userId="5f187efb172be6b4" providerId="LiveId" clId="{9D14796C-FE31-4F2E-B24C-971BEAEA5877}" dt="2025-02-24T13:04:45.509" v="1161" actId="1076"/>
          <ac:spMkLst>
            <pc:docMk/>
            <pc:sldMk cId="3582872111" sldId="268"/>
            <ac:spMk id="50" creationId="{3EC57BF7-5B97-3D85-61E3-7CDA19C9666B}"/>
          </ac:spMkLst>
        </pc:spChg>
        <pc:spChg chg="mod topLvl">
          <ac:chgData name="Supan Roy" userId="5f187efb172be6b4" providerId="LiveId" clId="{9D14796C-FE31-4F2E-B24C-971BEAEA5877}" dt="2025-02-24T12:57:40.404" v="1092" actId="164"/>
          <ac:spMkLst>
            <pc:docMk/>
            <pc:sldMk cId="3582872111" sldId="268"/>
            <ac:spMk id="52" creationId="{0FD2980E-2E1A-6257-BB7C-7FD414E5FC7C}"/>
          </ac:spMkLst>
        </pc:spChg>
        <pc:spChg chg="mod topLvl">
          <ac:chgData name="Supan Roy" userId="5f187efb172be6b4" providerId="LiveId" clId="{9D14796C-FE31-4F2E-B24C-971BEAEA5877}" dt="2025-02-24T12:57:40.404" v="1092" actId="164"/>
          <ac:spMkLst>
            <pc:docMk/>
            <pc:sldMk cId="3582872111" sldId="268"/>
            <ac:spMk id="53" creationId="{5CCF55B6-6585-9418-3F97-2D14FAC89F8F}"/>
          </ac:spMkLst>
        </pc:spChg>
        <pc:spChg chg="mod">
          <ac:chgData name="Supan Roy" userId="5f187efb172be6b4" providerId="LiveId" clId="{9D14796C-FE31-4F2E-B24C-971BEAEA5877}" dt="2025-02-24T12:54:48.102" v="1080"/>
          <ac:spMkLst>
            <pc:docMk/>
            <pc:sldMk cId="3582872111" sldId="268"/>
            <ac:spMk id="55" creationId="{899FC49A-A13E-D8A4-C992-2635DAE3C232}"/>
          </ac:spMkLst>
        </pc:spChg>
        <pc:spChg chg="mod">
          <ac:chgData name="Supan Roy" userId="5f187efb172be6b4" providerId="LiveId" clId="{9D14796C-FE31-4F2E-B24C-971BEAEA5877}" dt="2025-02-24T12:54:48.102" v="1080"/>
          <ac:spMkLst>
            <pc:docMk/>
            <pc:sldMk cId="3582872111" sldId="268"/>
            <ac:spMk id="57" creationId="{CB74170B-7B9C-0FED-BC00-DB823FBD4D5E}"/>
          </ac:spMkLst>
        </pc:spChg>
        <pc:spChg chg="mod">
          <ac:chgData name="Supan Roy" userId="5f187efb172be6b4" providerId="LiveId" clId="{9D14796C-FE31-4F2E-B24C-971BEAEA5877}" dt="2025-02-24T12:54:48.102" v="1080"/>
          <ac:spMkLst>
            <pc:docMk/>
            <pc:sldMk cId="3582872111" sldId="268"/>
            <ac:spMk id="59" creationId="{4ADC73F0-2791-B944-6507-DA6DBD1151C9}"/>
          </ac:spMkLst>
        </pc:spChg>
        <pc:spChg chg="mod">
          <ac:chgData name="Supan Roy" userId="5f187efb172be6b4" providerId="LiveId" clId="{9D14796C-FE31-4F2E-B24C-971BEAEA5877}" dt="2025-02-24T12:54:48.102" v="1080"/>
          <ac:spMkLst>
            <pc:docMk/>
            <pc:sldMk cId="3582872111" sldId="268"/>
            <ac:spMk id="60" creationId="{F9CF36F7-6E5E-2AB0-A476-2A62AABB9714}"/>
          </ac:spMkLst>
        </pc:spChg>
        <pc:spChg chg="mod topLvl">
          <ac:chgData name="Supan Roy" userId="5f187efb172be6b4" providerId="LiveId" clId="{9D14796C-FE31-4F2E-B24C-971BEAEA5877}" dt="2025-02-24T13:01:12.027" v="1155" actId="338"/>
          <ac:spMkLst>
            <pc:docMk/>
            <pc:sldMk cId="3582872111" sldId="268"/>
            <ac:spMk id="65" creationId="{F6636094-C504-77AB-54A5-4E655ACCA608}"/>
          </ac:spMkLst>
        </pc:spChg>
        <pc:spChg chg="mod topLvl">
          <ac:chgData name="Supan Roy" userId="5f187efb172be6b4" providerId="LiveId" clId="{9D14796C-FE31-4F2E-B24C-971BEAEA5877}" dt="2025-02-24T13:01:12.027" v="1155" actId="338"/>
          <ac:spMkLst>
            <pc:docMk/>
            <pc:sldMk cId="3582872111" sldId="268"/>
            <ac:spMk id="67" creationId="{703EA55D-6C15-3B3C-8ABB-FAB9A1FEAEC1}"/>
          </ac:spMkLst>
        </pc:spChg>
        <pc:spChg chg="mod topLvl">
          <ac:chgData name="Supan Roy" userId="5f187efb172be6b4" providerId="LiveId" clId="{9D14796C-FE31-4F2E-B24C-971BEAEA5877}" dt="2025-02-24T13:01:12.027" v="1155" actId="338"/>
          <ac:spMkLst>
            <pc:docMk/>
            <pc:sldMk cId="3582872111" sldId="268"/>
            <ac:spMk id="69" creationId="{9E7D3142-3904-8C82-0122-26B55A377B8F}"/>
          </ac:spMkLst>
        </pc:spChg>
        <pc:spChg chg="mod topLvl">
          <ac:chgData name="Supan Roy" userId="5f187efb172be6b4" providerId="LiveId" clId="{9D14796C-FE31-4F2E-B24C-971BEAEA5877}" dt="2025-02-24T13:01:12.027" v="1155" actId="338"/>
          <ac:spMkLst>
            <pc:docMk/>
            <pc:sldMk cId="3582872111" sldId="268"/>
            <ac:spMk id="70" creationId="{1BB5B309-09AF-E578-2656-C05CB6259540}"/>
          </ac:spMkLst>
        </pc:spChg>
        <pc:spChg chg="mod">
          <ac:chgData name="Supan Roy" userId="5f187efb172be6b4" providerId="LiveId" clId="{9D14796C-FE31-4F2E-B24C-971BEAEA5877}" dt="2025-02-24T11:52:30.229" v="731" actId="20577"/>
          <ac:spMkLst>
            <pc:docMk/>
            <pc:sldMk cId="3582872111" sldId="268"/>
            <ac:spMk id="93" creationId="{03FEB2E9-7B9E-6B7C-580C-9087787603A6}"/>
          </ac:spMkLst>
        </pc:spChg>
        <pc:spChg chg="del">
          <ac:chgData name="Supan Roy" userId="5f187efb172be6b4" providerId="LiveId" clId="{9D14796C-FE31-4F2E-B24C-971BEAEA5877}" dt="2025-02-24T12:29:48.356" v="831" actId="478"/>
          <ac:spMkLst>
            <pc:docMk/>
            <pc:sldMk cId="3582872111" sldId="268"/>
            <ac:spMk id="95" creationId="{DDD9BAD3-9F95-D2B5-6E6F-E6585369BB21}"/>
          </ac:spMkLst>
        </pc:spChg>
        <pc:spChg chg="del mod">
          <ac:chgData name="Supan Roy" userId="5f187efb172be6b4" providerId="LiveId" clId="{9D14796C-FE31-4F2E-B24C-971BEAEA5877}" dt="2025-02-24T12:26:00.547" v="816" actId="478"/>
          <ac:spMkLst>
            <pc:docMk/>
            <pc:sldMk cId="3582872111" sldId="268"/>
            <ac:spMk id="96" creationId="{79922F84-BD45-82FE-F257-0514A9F73D53}"/>
          </ac:spMkLst>
        </pc:spChg>
        <pc:spChg chg="add mod">
          <ac:chgData name="Supan Roy" userId="5f187efb172be6b4" providerId="LiveId" clId="{9D14796C-FE31-4F2E-B24C-971BEAEA5877}" dt="2025-02-24T13:28:05.715" v="1301" actId="207"/>
          <ac:spMkLst>
            <pc:docMk/>
            <pc:sldMk cId="3582872111" sldId="268"/>
            <ac:spMk id="111" creationId="{B8C695BF-6142-04D2-0A5A-F1566D7CBDB7}"/>
          </ac:spMkLst>
        </pc:spChg>
        <pc:grpChg chg="add mod">
          <ac:chgData name="Supan Roy" userId="5f187efb172be6b4" providerId="LiveId" clId="{9D14796C-FE31-4F2E-B24C-971BEAEA5877}" dt="2025-02-24T12:42:25.507" v="918" actId="164"/>
          <ac:grpSpMkLst>
            <pc:docMk/>
            <pc:sldMk cId="3582872111" sldId="268"/>
            <ac:grpSpMk id="17" creationId="{B3A80843-BD9D-29DA-4558-8A59F29E1F2F}"/>
          </ac:grpSpMkLst>
        </pc:grpChg>
        <pc:grpChg chg="add mod">
          <ac:chgData name="Supan Roy" userId="5f187efb172be6b4" providerId="LiveId" clId="{9D14796C-FE31-4F2E-B24C-971BEAEA5877}" dt="2025-02-24T12:42:23.355" v="917" actId="1076"/>
          <ac:grpSpMkLst>
            <pc:docMk/>
            <pc:sldMk cId="3582872111" sldId="268"/>
            <ac:grpSpMk id="18" creationId="{44F5CCFE-28C4-1A43-3F26-231882F34242}"/>
          </ac:grpSpMkLst>
        </pc:grpChg>
        <pc:grpChg chg="add del mod">
          <ac:chgData name="Supan Roy" userId="5f187efb172be6b4" providerId="LiveId" clId="{9D14796C-FE31-4F2E-B24C-971BEAEA5877}" dt="2025-02-24T12:46:54.989" v="980" actId="165"/>
          <ac:grpSpMkLst>
            <pc:docMk/>
            <pc:sldMk cId="3582872111" sldId="268"/>
            <ac:grpSpMk id="24" creationId="{7592CA70-4724-FC07-B3D7-5766E569B6B7}"/>
          </ac:grpSpMkLst>
        </pc:grpChg>
        <pc:grpChg chg="add del mod">
          <ac:chgData name="Supan Roy" userId="5f187efb172be6b4" providerId="LiveId" clId="{9D14796C-FE31-4F2E-B24C-971BEAEA5877}" dt="2025-02-24T12:53:03.668" v="1073" actId="478"/>
          <ac:grpSpMkLst>
            <pc:docMk/>
            <pc:sldMk cId="3582872111" sldId="268"/>
            <ac:grpSpMk id="25" creationId="{4C3181C3-C459-330D-6D45-4886EBAFCA5B}"/>
          </ac:grpSpMkLst>
        </pc:grpChg>
        <pc:grpChg chg="add mod">
          <ac:chgData name="Supan Roy" userId="5f187efb172be6b4" providerId="LiveId" clId="{9D14796C-FE31-4F2E-B24C-971BEAEA5877}" dt="2025-02-24T13:13:24.119" v="1267" actId="14100"/>
          <ac:grpSpMkLst>
            <pc:docMk/>
            <pc:sldMk cId="3582872111" sldId="268"/>
            <ac:grpSpMk id="32" creationId="{67F4A0E5-0256-7B5A-E161-05A22F00D5E6}"/>
          </ac:grpSpMkLst>
        </pc:grpChg>
        <pc:grpChg chg="add del mod">
          <ac:chgData name="Supan Roy" userId="5f187efb172be6b4" providerId="LiveId" clId="{9D14796C-FE31-4F2E-B24C-971BEAEA5877}" dt="2025-02-24T12:50:30.115" v="1017" actId="165"/>
          <ac:grpSpMkLst>
            <pc:docMk/>
            <pc:sldMk cId="3582872111" sldId="268"/>
            <ac:grpSpMk id="33" creationId="{28C09869-9376-D74B-8FAE-1C07E45B188B}"/>
          </ac:grpSpMkLst>
        </pc:grpChg>
        <pc:grpChg chg="add mod">
          <ac:chgData name="Supan Roy" userId="5f187efb172be6b4" providerId="LiveId" clId="{9D14796C-FE31-4F2E-B24C-971BEAEA5877}" dt="2025-02-24T13:09:44.827" v="1229" actId="1076"/>
          <ac:grpSpMkLst>
            <pc:docMk/>
            <pc:sldMk cId="3582872111" sldId="268"/>
            <ac:grpSpMk id="44" creationId="{7C4CA68E-7382-369B-F0AE-D523C1521CBB}"/>
          </ac:grpSpMkLst>
        </pc:grpChg>
        <pc:grpChg chg="add del mod">
          <ac:chgData name="Supan Roy" userId="5f187efb172be6b4" providerId="LiveId" clId="{9D14796C-FE31-4F2E-B24C-971BEAEA5877}" dt="2025-02-24T12:57:36.338" v="1090" actId="165"/>
          <ac:grpSpMkLst>
            <pc:docMk/>
            <pc:sldMk cId="3582872111" sldId="268"/>
            <ac:grpSpMk id="47" creationId="{99A6AFDC-5AF8-56DA-72BB-FB36CFC33755}"/>
          </ac:grpSpMkLst>
        </pc:grpChg>
        <pc:grpChg chg="add mod">
          <ac:chgData name="Supan Roy" userId="5f187efb172be6b4" providerId="LiveId" clId="{9D14796C-FE31-4F2E-B24C-971BEAEA5877}" dt="2025-02-24T12:54:48.102" v="1080"/>
          <ac:grpSpMkLst>
            <pc:docMk/>
            <pc:sldMk cId="3582872111" sldId="268"/>
            <ac:grpSpMk id="54" creationId="{84FA15B1-5F76-E122-DAA7-190BBFD844FE}"/>
          </ac:grpSpMkLst>
        </pc:grpChg>
        <pc:grpChg chg="add mod">
          <ac:chgData name="Supan Roy" userId="5f187efb172be6b4" providerId="LiveId" clId="{9D14796C-FE31-4F2E-B24C-971BEAEA5877}" dt="2025-02-24T13:10:36.324" v="1241" actId="1076"/>
          <ac:grpSpMkLst>
            <pc:docMk/>
            <pc:sldMk cId="3582872111" sldId="268"/>
            <ac:grpSpMk id="63" creationId="{A3D42D2C-3CD9-9B73-D712-42A5012751F0}"/>
          </ac:grpSpMkLst>
        </pc:grpChg>
        <pc:grpChg chg="add del mod">
          <ac:chgData name="Supan Roy" userId="5f187efb172be6b4" providerId="LiveId" clId="{9D14796C-FE31-4F2E-B24C-971BEAEA5877}" dt="2025-02-24T13:01:06.548" v="1153" actId="165"/>
          <ac:grpSpMkLst>
            <pc:docMk/>
            <pc:sldMk cId="3582872111" sldId="268"/>
            <ac:grpSpMk id="64" creationId="{930DAF90-084C-7484-9511-75124974E3C8}"/>
          </ac:grpSpMkLst>
        </pc:grpChg>
        <pc:grpChg chg="add mod">
          <ac:chgData name="Supan Roy" userId="5f187efb172be6b4" providerId="LiveId" clId="{9D14796C-FE31-4F2E-B24C-971BEAEA5877}" dt="2025-02-24T13:04:42.480" v="1159" actId="1076"/>
          <ac:grpSpMkLst>
            <pc:docMk/>
            <pc:sldMk cId="3582872111" sldId="268"/>
            <ac:grpSpMk id="73" creationId="{895CA2AA-9468-B1FC-764C-DCEFC1FF4493}"/>
          </ac:grpSpMkLst>
        </pc:grpChg>
        <pc:graphicFrameChg chg="add del mod">
          <ac:chgData name="Supan Roy" userId="5f187efb172be6b4" providerId="LiveId" clId="{9D14796C-FE31-4F2E-B24C-971BEAEA5877}" dt="2025-02-24T12:27:51.554" v="818" actId="478"/>
          <ac:graphicFrameMkLst>
            <pc:docMk/>
            <pc:sldMk cId="3582872111" sldId="268"/>
            <ac:graphicFrameMk id="2" creationId="{1B7671B8-37DF-25B3-D378-CBC78D63AC57}"/>
          </ac:graphicFrameMkLst>
        </pc:graphicFrameChg>
        <pc:cxnChg chg="add mod topLvl">
          <ac:chgData name="Supan Roy" userId="5f187efb172be6b4" providerId="LiveId" clId="{9D14796C-FE31-4F2E-B24C-971BEAEA5877}" dt="2025-02-24T12:47:06.258" v="982" actId="338"/>
          <ac:cxnSpMkLst>
            <pc:docMk/>
            <pc:sldMk cId="3582872111" sldId="268"/>
            <ac:cxnSpMk id="6" creationId="{C358B766-881F-7259-4381-1704C6CF89AC}"/>
          </ac:cxnSpMkLst>
        </pc:cxnChg>
        <pc:cxnChg chg="add del mod">
          <ac:chgData name="Supan Roy" userId="5f187efb172be6b4" providerId="LiveId" clId="{9D14796C-FE31-4F2E-B24C-971BEAEA5877}" dt="2025-02-24T12:30:19.033" v="837" actId="11529"/>
          <ac:cxnSpMkLst>
            <pc:docMk/>
            <pc:sldMk cId="3582872111" sldId="268"/>
            <ac:cxnSpMk id="9" creationId="{204140C5-949C-FCA6-15D3-A058720F303A}"/>
          </ac:cxnSpMkLst>
        </pc:cxnChg>
        <pc:cxnChg chg="add del mod">
          <ac:chgData name="Supan Roy" userId="5f187efb172be6b4" providerId="LiveId" clId="{9D14796C-FE31-4F2E-B24C-971BEAEA5877}" dt="2025-02-24T12:35:01.137" v="866" actId="478"/>
          <ac:cxnSpMkLst>
            <pc:docMk/>
            <pc:sldMk cId="3582872111" sldId="268"/>
            <ac:cxnSpMk id="11" creationId="{395A7695-D310-3EDE-9080-C90479A60EAF}"/>
          </ac:cxnSpMkLst>
        </pc:cxnChg>
        <pc:cxnChg chg="add mod topLvl">
          <ac:chgData name="Supan Roy" userId="5f187efb172be6b4" providerId="LiveId" clId="{9D14796C-FE31-4F2E-B24C-971BEAEA5877}" dt="2025-02-24T12:47:06.258" v="982" actId="338"/>
          <ac:cxnSpMkLst>
            <pc:docMk/>
            <pc:sldMk cId="3582872111" sldId="268"/>
            <ac:cxnSpMk id="14" creationId="{C034A4E8-1DDA-EB17-23AB-3FFEEEFCA77B}"/>
          </ac:cxnSpMkLst>
        </pc:cxnChg>
        <pc:cxnChg chg="mod">
          <ac:chgData name="Supan Roy" userId="5f187efb172be6b4" providerId="LiveId" clId="{9D14796C-FE31-4F2E-B24C-971BEAEA5877}" dt="2025-02-24T12:42:20.679" v="915"/>
          <ac:cxnSpMkLst>
            <pc:docMk/>
            <pc:sldMk cId="3582872111" sldId="268"/>
            <ac:cxnSpMk id="20" creationId="{3FC125D3-BE00-9193-775E-F8B5905E1950}"/>
          </ac:cxnSpMkLst>
        </pc:cxnChg>
        <pc:cxnChg chg="mod">
          <ac:chgData name="Supan Roy" userId="5f187efb172be6b4" providerId="LiveId" clId="{9D14796C-FE31-4F2E-B24C-971BEAEA5877}" dt="2025-02-24T12:42:20.679" v="915"/>
          <ac:cxnSpMkLst>
            <pc:docMk/>
            <pc:sldMk cId="3582872111" sldId="268"/>
            <ac:cxnSpMk id="22" creationId="{CF7889F7-42C2-1717-C275-E87C1C33E430}"/>
          </ac:cxnSpMkLst>
        </pc:cxnChg>
        <pc:cxnChg chg="mod">
          <ac:chgData name="Supan Roy" userId="5f187efb172be6b4" providerId="LiveId" clId="{9D14796C-FE31-4F2E-B24C-971BEAEA5877}" dt="2025-02-24T12:42:39.654" v="920"/>
          <ac:cxnSpMkLst>
            <pc:docMk/>
            <pc:sldMk cId="3582872111" sldId="268"/>
            <ac:cxnSpMk id="27" creationId="{F6B8DB99-E13D-1315-3461-535365F97AF3}"/>
          </ac:cxnSpMkLst>
        </pc:cxnChg>
        <pc:cxnChg chg="mod">
          <ac:chgData name="Supan Roy" userId="5f187efb172be6b4" providerId="LiveId" clId="{9D14796C-FE31-4F2E-B24C-971BEAEA5877}" dt="2025-02-24T12:42:39.654" v="920"/>
          <ac:cxnSpMkLst>
            <pc:docMk/>
            <pc:sldMk cId="3582872111" sldId="268"/>
            <ac:cxnSpMk id="29" creationId="{0B809640-8304-0904-8474-826BB4C5D137}"/>
          </ac:cxnSpMkLst>
        </pc:cxnChg>
        <pc:cxnChg chg="mod topLvl">
          <ac:chgData name="Supan Roy" userId="5f187efb172be6b4" providerId="LiveId" clId="{9D14796C-FE31-4F2E-B24C-971BEAEA5877}" dt="2025-02-24T12:52:35.283" v="1062" actId="338"/>
          <ac:cxnSpMkLst>
            <pc:docMk/>
            <pc:sldMk cId="3582872111" sldId="268"/>
            <ac:cxnSpMk id="35" creationId="{3C7F3C83-8767-5E76-AD54-6368DEB097FF}"/>
          </ac:cxnSpMkLst>
        </pc:cxnChg>
        <pc:cxnChg chg="mod topLvl">
          <ac:chgData name="Supan Roy" userId="5f187efb172be6b4" providerId="LiveId" clId="{9D14796C-FE31-4F2E-B24C-971BEAEA5877}" dt="2025-02-24T12:52:35.283" v="1062" actId="338"/>
          <ac:cxnSpMkLst>
            <pc:docMk/>
            <pc:sldMk cId="3582872111" sldId="268"/>
            <ac:cxnSpMk id="37" creationId="{048C14A6-F847-82E6-7D81-9AEEF8F6340B}"/>
          </ac:cxnSpMkLst>
        </pc:cxnChg>
        <pc:cxnChg chg="mod topLvl">
          <ac:chgData name="Supan Roy" userId="5f187efb172be6b4" providerId="LiveId" clId="{9D14796C-FE31-4F2E-B24C-971BEAEA5877}" dt="2025-02-24T12:57:40.404" v="1092" actId="164"/>
          <ac:cxnSpMkLst>
            <pc:docMk/>
            <pc:sldMk cId="3582872111" sldId="268"/>
            <ac:cxnSpMk id="49" creationId="{01DFBF28-16D1-FDE6-2A53-46EBE374EE7E}"/>
          </ac:cxnSpMkLst>
        </pc:cxnChg>
        <pc:cxnChg chg="mod topLvl">
          <ac:chgData name="Supan Roy" userId="5f187efb172be6b4" providerId="LiveId" clId="{9D14796C-FE31-4F2E-B24C-971BEAEA5877}" dt="2025-02-24T12:57:40.404" v="1092" actId="164"/>
          <ac:cxnSpMkLst>
            <pc:docMk/>
            <pc:sldMk cId="3582872111" sldId="268"/>
            <ac:cxnSpMk id="51" creationId="{BB7DCF8B-2D06-4911-F92D-D585D2516F7B}"/>
          </ac:cxnSpMkLst>
        </pc:cxnChg>
        <pc:cxnChg chg="mod">
          <ac:chgData name="Supan Roy" userId="5f187efb172be6b4" providerId="LiveId" clId="{9D14796C-FE31-4F2E-B24C-971BEAEA5877}" dt="2025-02-24T12:54:48.102" v="1080"/>
          <ac:cxnSpMkLst>
            <pc:docMk/>
            <pc:sldMk cId="3582872111" sldId="268"/>
            <ac:cxnSpMk id="56" creationId="{44C43CAF-6831-594C-B6F0-2BE13F1D2FB7}"/>
          </ac:cxnSpMkLst>
        </pc:cxnChg>
        <pc:cxnChg chg="mod">
          <ac:chgData name="Supan Roy" userId="5f187efb172be6b4" providerId="LiveId" clId="{9D14796C-FE31-4F2E-B24C-971BEAEA5877}" dt="2025-02-24T12:54:48.102" v="1080"/>
          <ac:cxnSpMkLst>
            <pc:docMk/>
            <pc:sldMk cId="3582872111" sldId="268"/>
            <ac:cxnSpMk id="58" creationId="{CE5D462C-3249-26AA-2A64-0EA853A6AB62}"/>
          </ac:cxnSpMkLst>
        </pc:cxnChg>
        <pc:cxnChg chg="mod topLvl">
          <ac:chgData name="Supan Roy" userId="5f187efb172be6b4" providerId="LiveId" clId="{9D14796C-FE31-4F2E-B24C-971BEAEA5877}" dt="2025-02-24T13:01:12.027" v="1155" actId="338"/>
          <ac:cxnSpMkLst>
            <pc:docMk/>
            <pc:sldMk cId="3582872111" sldId="268"/>
            <ac:cxnSpMk id="66" creationId="{59D089F2-E67E-6CCB-5269-ECFAACE36808}"/>
          </ac:cxnSpMkLst>
        </pc:cxnChg>
        <pc:cxnChg chg="mod topLvl">
          <ac:chgData name="Supan Roy" userId="5f187efb172be6b4" providerId="LiveId" clId="{9D14796C-FE31-4F2E-B24C-971BEAEA5877}" dt="2025-02-24T13:01:12.027" v="1155" actId="338"/>
          <ac:cxnSpMkLst>
            <pc:docMk/>
            <pc:sldMk cId="3582872111" sldId="268"/>
            <ac:cxnSpMk id="68" creationId="{B12ABC2E-EE48-B4DC-CC20-7BFEED946481}"/>
          </ac:cxnSpMkLst>
        </pc:cxnChg>
        <pc:cxnChg chg="add mod">
          <ac:chgData name="Supan Roy" userId="5f187efb172be6b4" providerId="LiveId" clId="{9D14796C-FE31-4F2E-B24C-971BEAEA5877}" dt="2025-02-24T13:09:56.863" v="1233" actId="14100"/>
          <ac:cxnSpMkLst>
            <pc:docMk/>
            <pc:sldMk cId="3582872111" sldId="268"/>
            <ac:cxnSpMk id="75" creationId="{C998771C-FB13-557D-8DFF-26A187CB04A4}"/>
          </ac:cxnSpMkLst>
        </pc:cxnChg>
        <pc:cxnChg chg="add del mod">
          <ac:chgData name="Supan Roy" userId="5f187efb172be6b4" providerId="LiveId" clId="{9D14796C-FE31-4F2E-B24C-971BEAEA5877}" dt="2025-02-24T13:12:42.700" v="1256" actId="478"/>
          <ac:cxnSpMkLst>
            <pc:docMk/>
            <pc:sldMk cId="3582872111" sldId="268"/>
            <ac:cxnSpMk id="77" creationId="{9AA4898E-709A-0F88-4261-5832B48AD7D3}"/>
          </ac:cxnSpMkLst>
        </pc:cxnChg>
        <pc:cxnChg chg="add mod">
          <ac:chgData name="Supan Roy" userId="5f187efb172be6b4" providerId="LiveId" clId="{9D14796C-FE31-4F2E-B24C-971BEAEA5877}" dt="2025-02-24T13:10:45.961" v="1243" actId="14100"/>
          <ac:cxnSpMkLst>
            <pc:docMk/>
            <pc:sldMk cId="3582872111" sldId="268"/>
            <ac:cxnSpMk id="84" creationId="{2FC2EA59-B23F-5E2F-A60C-FC18C0ACA1C9}"/>
          </ac:cxnSpMkLst>
        </pc:cxnChg>
        <pc:cxnChg chg="add mod">
          <ac:chgData name="Supan Roy" userId="5f187efb172be6b4" providerId="LiveId" clId="{9D14796C-FE31-4F2E-B24C-971BEAEA5877}" dt="2025-02-24T13:11:12.573" v="1248" actId="14100"/>
          <ac:cxnSpMkLst>
            <pc:docMk/>
            <pc:sldMk cId="3582872111" sldId="268"/>
            <ac:cxnSpMk id="91" creationId="{7433A3D4-7136-18C4-59D9-003DABF99969}"/>
          </ac:cxnSpMkLst>
        </pc:cxnChg>
        <pc:cxnChg chg="add mod">
          <ac:chgData name="Supan Roy" userId="5f187efb172be6b4" providerId="LiveId" clId="{9D14796C-FE31-4F2E-B24C-971BEAEA5877}" dt="2025-02-24T13:13:14.792" v="1263" actId="14100"/>
          <ac:cxnSpMkLst>
            <pc:docMk/>
            <pc:sldMk cId="3582872111" sldId="268"/>
            <ac:cxnSpMk id="99" creationId="{90500362-8DCD-994A-92BA-BC0292C12165}"/>
          </ac:cxnSpMkLst>
        </pc:cxnChg>
        <pc:cxnChg chg="add mod">
          <ac:chgData name="Supan Roy" userId="5f187efb172be6b4" providerId="LiveId" clId="{9D14796C-FE31-4F2E-B24C-971BEAEA5877}" dt="2025-02-24T13:13:49.200" v="1272" actId="1076"/>
          <ac:cxnSpMkLst>
            <pc:docMk/>
            <pc:sldMk cId="3582872111" sldId="268"/>
            <ac:cxnSpMk id="101" creationId="{C26C025D-1244-3006-B3F4-C6DC0BFDC0AB}"/>
          </ac:cxnSpMkLst>
        </pc:cxnChg>
        <pc:cxnChg chg="add mod">
          <ac:chgData name="Supan Roy" userId="5f187efb172be6b4" providerId="LiveId" clId="{9D14796C-FE31-4F2E-B24C-971BEAEA5877}" dt="2025-02-24T13:23:14.243" v="1300" actId="14100"/>
          <ac:cxnSpMkLst>
            <pc:docMk/>
            <pc:sldMk cId="3582872111" sldId="268"/>
            <ac:cxnSpMk id="110" creationId="{92A4CF5C-A8D6-EAB9-E98D-32D532E9A8E7}"/>
          </ac:cxnSpMkLst>
        </pc:cxnChg>
        <pc:cxnChg chg="add mod">
          <ac:chgData name="Supan Roy" userId="5f187efb172be6b4" providerId="LiveId" clId="{9D14796C-FE31-4F2E-B24C-971BEAEA5877}" dt="2025-02-24T13:20:34.812" v="1293" actId="14100"/>
          <ac:cxnSpMkLst>
            <pc:docMk/>
            <pc:sldMk cId="3582872111" sldId="268"/>
            <ac:cxnSpMk id="113" creationId="{CB674A03-8816-F77B-836C-51C7BC83A240}"/>
          </ac:cxnSpMkLst>
        </pc:cxnChg>
      </pc:sldChg>
      <pc:sldChg chg="addSp modSp add mod">
        <pc:chgData name="Supan Roy" userId="5f187efb172be6b4" providerId="LiveId" clId="{9D14796C-FE31-4F2E-B24C-971BEAEA5877}" dt="2025-02-24T12:09:20.156" v="814" actId="20577"/>
        <pc:sldMkLst>
          <pc:docMk/>
          <pc:sldMk cId="1184628737" sldId="269"/>
        </pc:sldMkLst>
        <pc:spChg chg="add">
          <ac:chgData name="Supan Roy" userId="5f187efb172be6b4" providerId="LiveId" clId="{9D14796C-FE31-4F2E-B24C-971BEAEA5877}" dt="2025-02-24T11:21:02.814" v="378"/>
          <ac:spMkLst>
            <pc:docMk/>
            <pc:sldMk cId="1184628737" sldId="269"/>
            <ac:spMk id="2" creationId="{AA14D54E-0FA0-C529-A83C-42FCCB958194}"/>
          </ac:spMkLst>
        </pc:spChg>
        <pc:spChg chg="add mod">
          <ac:chgData name="Supan Roy" userId="5f187efb172be6b4" providerId="LiveId" clId="{9D14796C-FE31-4F2E-B24C-971BEAEA5877}" dt="2025-02-24T11:21:12.253" v="380"/>
          <ac:spMkLst>
            <pc:docMk/>
            <pc:sldMk cId="1184628737" sldId="269"/>
            <ac:spMk id="3" creationId="{857A6D5F-86DB-E16D-9D14-EE4F3E3CBC38}"/>
          </ac:spMkLst>
        </pc:spChg>
        <pc:spChg chg="add">
          <ac:chgData name="Supan Roy" userId="5f187efb172be6b4" providerId="LiveId" clId="{9D14796C-FE31-4F2E-B24C-971BEAEA5877}" dt="2025-02-24T11:21:31.448" v="517"/>
          <ac:spMkLst>
            <pc:docMk/>
            <pc:sldMk cId="1184628737" sldId="269"/>
            <ac:spMk id="4" creationId="{A10FC295-CC6A-60DE-8EAA-47F7670F7AC5}"/>
          </ac:spMkLst>
        </pc:spChg>
        <pc:spChg chg="add">
          <ac:chgData name="Supan Roy" userId="5f187efb172be6b4" providerId="LiveId" clId="{9D14796C-FE31-4F2E-B24C-971BEAEA5877}" dt="2025-02-24T11:22:09.498" v="523"/>
          <ac:spMkLst>
            <pc:docMk/>
            <pc:sldMk cId="1184628737" sldId="269"/>
            <ac:spMk id="5" creationId="{0212E31E-96AC-EB3A-41C5-F07D9D97D944}"/>
          </ac:spMkLst>
        </pc:spChg>
        <pc:spChg chg="add">
          <ac:chgData name="Supan Roy" userId="5f187efb172be6b4" providerId="LiveId" clId="{9D14796C-FE31-4F2E-B24C-971BEAEA5877}" dt="2025-02-24T11:22:41.404" v="527"/>
          <ac:spMkLst>
            <pc:docMk/>
            <pc:sldMk cId="1184628737" sldId="269"/>
            <ac:spMk id="6" creationId="{79408303-E8F5-2AC2-4E2D-F6D06BF0CF4B}"/>
          </ac:spMkLst>
        </pc:spChg>
        <pc:spChg chg="mod">
          <ac:chgData name="Supan Roy" userId="5f187efb172be6b4" providerId="LiveId" clId="{9D14796C-FE31-4F2E-B24C-971BEAEA5877}" dt="2025-02-24T12:09:20.156" v="814" actId="20577"/>
          <ac:spMkLst>
            <pc:docMk/>
            <pc:sldMk cId="1184628737" sldId="269"/>
            <ac:spMk id="96" creationId="{1E968530-338D-9BEF-40F5-5EDD8F7C2C30}"/>
          </ac:spMkLst>
        </pc:spChg>
      </pc:sldChg>
      <pc:sldChg chg="modSp add del mod">
        <pc:chgData name="Supan Roy" userId="5f187efb172be6b4" providerId="LiveId" clId="{9D14796C-FE31-4F2E-B24C-971BEAEA5877}" dt="2025-02-24T11:18:13.764" v="361" actId="2696"/>
        <pc:sldMkLst>
          <pc:docMk/>
          <pc:sldMk cId="1476265233" sldId="269"/>
        </pc:sldMkLst>
        <pc:spChg chg="mod">
          <ac:chgData name="Supan Roy" userId="5f187efb172be6b4" providerId="LiveId" clId="{9D14796C-FE31-4F2E-B24C-971BEAEA5877}" dt="2025-02-24T11:12:51.499" v="341" actId="12"/>
          <ac:spMkLst>
            <pc:docMk/>
            <pc:sldMk cId="1476265233" sldId="269"/>
            <ac:spMk id="96" creationId="{8932FD90-2B21-E2C3-35AA-6960D13712C5}"/>
          </ac:spMkLst>
        </pc:spChg>
      </pc:sldChg>
    </pc:docChg>
  </pc:docChgLst>
  <pc:docChgLst>
    <pc:chgData name="Sazzadur Ahamed" userId="8f49328ae0887731" providerId="LiveId" clId="{A0D8885D-9FDB-49B7-9103-24FE2186358C}"/>
    <pc:docChg chg="modSld">
      <pc:chgData name="Sazzadur Ahamed" userId="8f49328ae0887731" providerId="LiveId" clId="{A0D8885D-9FDB-49B7-9103-24FE2186358C}" dt="2024-10-20T07:33:46.439" v="89" actId="20577"/>
      <pc:docMkLst>
        <pc:docMk/>
      </pc:docMkLst>
      <pc:sldChg chg="modSp">
        <pc:chgData name="Sazzadur Ahamed" userId="8f49328ae0887731" providerId="LiveId" clId="{A0D8885D-9FDB-49B7-9103-24FE2186358C}" dt="2024-10-20T07:32:37.068" v="7" actId="20577"/>
        <pc:sldMkLst>
          <pc:docMk/>
          <pc:sldMk cId="0" sldId="256"/>
        </pc:sldMkLst>
      </pc:sldChg>
      <pc:sldChg chg="modSp">
        <pc:chgData name="Sazzadur Ahamed" userId="8f49328ae0887731" providerId="LiveId" clId="{A0D8885D-9FDB-49B7-9103-24FE2186358C}" dt="2024-10-20T07:32:53.639" v="27" actId="20577"/>
        <pc:sldMkLst>
          <pc:docMk/>
          <pc:sldMk cId="0" sldId="257"/>
        </pc:sldMkLst>
      </pc:sldChg>
      <pc:sldChg chg="modSp">
        <pc:chgData name="Sazzadur Ahamed" userId="8f49328ae0887731" providerId="LiveId" clId="{A0D8885D-9FDB-49B7-9103-24FE2186358C}" dt="2024-10-20T07:33:09.118" v="39" actId="20577"/>
        <pc:sldMkLst>
          <pc:docMk/>
          <pc:sldMk cId="867282534" sldId="260"/>
        </pc:sldMkLst>
      </pc:sldChg>
      <pc:sldChg chg="modSp">
        <pc:chgData name="Sazzadur Ahamed" userId="8f49328ae0887731" providerId="LiveId" clId="{A0D8885D-9FDB-49B7-9103-24FE2186358C}" dt="2024-10-20T07:33:14.956" v="49" actId="20577"/>
        <pc:sldMkLst>
          <pc:docMk/>
          <pc:sldMk cId="3053604411" sldId="261"/>
        </pc:sldMkLst>
      </pc:sldChg>
      <pc:sldChg chg="modSp">
        <pc:chgData name="Sazzadur Ahamed" userId="8f49328ae0887731" providerId="LiveId" clId="{A0D8885D-9FDB-49B7-9103-24FE2186358C}" dt="2024-10-20T07:33:20.246" v="59" actId="20577"/>
        <pc:sldMkLst>
          <pc:docMk/>
          <pc:sldMk cId="3830954948" sldId="262"/>
        </pc:sldMkLst>
      </pc:sldChg>
      <pc:sldChg chg="modSp">
        <pc:chgData name="Sazzadur Ahamed" userId="8f49328ae0887731" providerId="LiveId" clId="{A0D8885D-9FDB-49B7-9103-24FE2186358C}" dt="2024-10-20T07:32:44.632" v="17" actId="20577"/>
        <pc:sldMkLst>
          <pc:docMk/>
          <pc:sldMk cId="2901536363" sldId="263"/>
        </pc:sldMkLst>
      </pc:sldChg>
      <pc:sldChg chg="modSp">
        <pc:chgData name="Sazzadur Ahamed" userId="8f49328ae0887731" providerId="LiveId" clId="{A0D8885D-9FDB-49B7-9103-24FE2186358C}" dt="2024-10-20T07:33:46.439" v="89" actId="20577"/>
        <pc:sldMkLst>
          <pc:docMk/>
          <pc:sldMk cId="2438782292" sldId="264"/>
        </pc:sldMkLst>
      </pc:sldChg>
      <pc:sldChg chg="modSp">
        <pc:chgData name="Sazzadur Ahamed" userId="8f49328ae0887731" providerId="LiveId" clId="{A0D8885D-9FDB-49B7-9103-24FE2186358C}" dt="2024-10-20T07:33:26.612" v="69" actId="20577"/>
        <pc:sldMkLst>
          <pc:docMk/>
          <pc:sldMk cId="2340454359" sldId="265"/>
        </pc:sldMkLst>
      </pc:sldChg>
      <pc:sldChg chg="modSp">
        <pc:chgData name="Sazzadur Ahamed" userId="8f49328ae0887731" providerId="LiveId" clId="{A0D8885D-9FDB-49B7-9103-24FE2186358C}" dt="2024-10-20T07:33:33.174" v="79" actId="20577"/>
        <pc:sldMkLst>
          <pc:docMk/>
          <pc:sldMk cId="1071321038" sldId="266"/>
        </pc:sldMkLst>
      </pc:sldChg>
      <pc:sldChg chg="modSp">
        <pc:chgData name="Sazzadur Ahamed" userId="8f49328ae0887731" providerId="LiveId" clId="{A0D8885D-9FDB-49B7-9103-24FE2186358C}" dt="2024-10-20T07:33:37.644" v="83" actId="20577"/>
        <pc:sldMkLst>
          <pc:docMk/>
          <pc:sldMk cId="139763975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403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C46C8E5-AF9F-E733-A98D-819DE0BCC2A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DEBE9366-DB09-44A8-7A8D-3663D8FA9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DBDD4B6-2CC9-3AE3-BCE0-2ACF828B58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68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06AC3F9-7DB6-8F1B-3220-DCD162A766D6}"/>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EE7E7403-13D8-C487-0A10-5C16290A8B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B2D277FE-463B-39E4-A5D0-69C6616DC9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96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18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47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84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6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9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C407360-EB1D-CA99-6951-33F572A2457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9B8A0763-930E-8494-4A59-01046950C5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49F77C69-90AB-9B30-5E31-183D51AD88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235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F1B46F9-FE58-810A-8720-9B0061CB6418}"/>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47E42759-F0F7-EDC9-6745-19B458C238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A76DB58F-E878-5430-9CDB-50B192C266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18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A06BE79-E1B5-9480-AA4B-5CD1C6EF14D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4DB6C41D-3DC8-9DEC-50CB-1A36E49E26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B855851D-C5E0-5319-72D2-6534C9B41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78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Java Project Proposal</a:t>
            </a:r>
            <a:endParaRPr sz="1800" b="0" i="0" u="none" strike="noStrike" cap="none" dirty="0">
              <a:solidFill>
                <a:schemeClr val="lt1"/>
              </a:solidFill>
              <a:latin typeface="Calibri"/>
              <a:ea typeface="Calibri"/>
              <a:cs typeface="Calibri"/>
              <a:sym typeface="Calibri"/>
            </a:endParaRPr>
          </a:p>
        </p:txBody>
      </p:sp>
      <p:graphicFrame>
        <p:nvGraphicFramePr>
          <p:cNvPr id="85" name="Google Shape;85;p1"/>
          <p:cNvGraphicFramePr/>
          <p:nvPr>
            <p:extLst>
              <p:ext uri="{D42A27DB-BD31-4B8C-83A1-F6EECF244321}">
                <p14:modId xmlns:p14="http://schemas.microsoft.com/office/powerpoint/2010/main" val="4064215932"/>
              </p:ext>
            </p:extLst>
          </p:nvPr>
        </p:nvGraphicFramePr>
        <p:xfrm>
          <a:off x="2144542" y="3913032"/>
          <a:ext cx="8128000" cy="2371610"/>
        </p:xfrm>
        <a:graphic>
          <a:graphicData uri="http://schemas.openxmlformats.org/drawingml/2006/table">
            <a:tbl>
              <a:tblPr firstRow="1" bandRow="1">
                <a:noFill/>
                <a:tableStyleId>{F2E6CEFA-2796-4041-9B70-D64A2CBBD5AA}</a:tableStyleId>
              </a:tblPr>
              <a:tblGrid>
                <a:gridCol w="81280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2400" u="none" strike="noStrike" cap="none"/>
                        <a:t>Presented By</a:t>
                      </a:r>
                      <a:endParaRPr/>
                    </a:p>
                  </a:txBody>
                  <a:tcPr marL="91450" marR="91450" marT="45725" marB="45725"/>
                </a:tc>
                <a:extLst>
                  <a:ext uri="{0D108BD9-81ED-4DB2-BD59-A6C34878D82A}">
                    <a16:rowId xmlns:a16="http://schemas.microsoft.com/office/drawing/2014/main" val="10000"/>
                  </a:ext>
                </a:extLst>
              </a:tr>
              <a:tr h="43100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3. MD. Shahinur Kabir Antor (232-15-159)</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86" name="Google Shape;86;p1"/>
          <p:cNvGraphicFramePr/>
          <p:nvPr>
            <p:extLst>
              <p:ext uri="{D42A27DB-BD31-4B8C-83A1-F6EECF244321}">
                <p14:modId xmlns:p14="http://schemas.microsoft.com/office/powerpoint/2010/main" val="273394750"/>
              </p:ext>
            </p:extLst>
          </p:nvPr>
        </p:nvGraphicFramePr>
        <p:xfrm>
          <a:off x="624058" y="2564162"/>
          <a:ext cx="10943875" cy="864850"/>
        </p:xfrm>
        <a:graphic>
          <a:graphicData uri="http://schemas.openxmlformats.org/drawingml/2006/table">
            <a:tbl>
              <a:tblPr firstRow="1" bandRow="1">
                <a:noFill/>
                <a:tableStyleId>{F2E6CEFA-2796-4041-9B70-D64A2CBBD5AA}</a:tableStyleId>
              </a:tblPr>
              <a:tblGrid>
                <a:gridCol w="10943875">
                  <a:extLst>
                    <a:ext uri="{9D8B030D-6E8A-4147-A177-3AD203B41FA5}">
                      <a16:colId xmlns:a16="http://schemas.microsoft.com/office/drawing/2014/main" val="20000"/>
                    </a:ext>
                  </a:extLst>
                </a:gridCol>
              </a:tblGrid>
              <a:tr h="864850">
                <a:tc>
                  <a:txBody>
                    <a:bodyPr/>
                    <a:lstStyle/>
                    <a:p>
                      <a:pPr marL="0" marR="0" lvl="0" indent="0" algn="l" rtl="0">
                        <a:spcBef>
                          <a:spcPts val="0"/>
                        </a:spcBef>
                        <a:spcAft>
                          <a:spcPts val="0"/>
                        </a:spcAft>
                        <a:buNone/>
                      </a:pPr>
                      <a:r>
                        <a:rPr lang="en-US" sz="3200" dirty="0">
                          <a:solidFill>
                            <a:srgbClr val="C00000"/>
                          </a:solidFill>
                        </a:rPr>
                        <a:t>Project Title: </a:t>
                      </a:r>
                      <a:r>
                        <a:rPr lang="en-US" sz="3200" dirty="0">
                          <a:solidFill>
                            <a:srgbClr val="FFFF00"/>
                          </a:solidFill>
                        </a:rPr>
                        <a:t>DIU CampusCart</a:t>
                      </a:r>
                      <a:endParaRPr dirty="0">
                        <a:solidFill>
                          <a:srgbClr val="FFFF00"/>
                        </a:solidFill>
                      </a:endParaRPr>
                    </a:p>
                  </a:txBody>
                  <a:tcPr marL="91450" marR="91450" marT="45725" marB="45725" anchor="ctr"/>
                </a:tc>
                <a:extLst>
                  <a:ext uri="{0D108BD9-81ED-4DB2-BD59-A6C34878D82A}">
                    <a16:rowId xmlns:a16="http://schemas.microsoft.com/office/drawing/2014/main" val="10000"/>
                  </a:ext>
                </a:extLst>
              </a:tr>
            </a:tbl>
          </a:graphicData>
        </a:graphic>
      </p:graphicFrame>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8952BC1-7EB8-0DAE-0227-2733281B2159}"/>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4F5042E-FB5B-E164-A479-9D7335E80F4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E5C6F53C-51A6-6B8E-F5C5-DBD2BD19E95A}"/>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Source of Data/Data Collection</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EF66DDC4-903F-252C-5857-F41F03090996}"/>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70DC9879-398E-2DA2-BFEA-6D5463BB8769}"/>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D102D079-5EE7-91D1-2108-1D488727EF6F}"/>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342900" indent="-342900">
              <a:buFont typeface="Wingdings" panose="05000000000000000000" pitchFamily="2" charset="2"/>
              <a:buChar char="q"/>
            </a:pPr>
            <a:r>
              <a:rPr lang="en-US" sz="2300" b="1" dirty="0"/>
              <a:t>Initial Data Collection:</a:t>
            </a:r>
            <a:r>
              <a:rPr lang="en-US" sz="2300" dirty="0"/>
              <a:t> We will begin by gathering data from students regarding the types of items they are interested in buying or selling. This will help us understand their demand and preferences.</a:t>
            </a:r>
          </a:p>
          <a:p>
            <a:pPr marL="342900" indent="-342900">
              <a:buFont typeface="Wingdings" panose="05000000000000000000" pitchFamily="2" charset="2"/>
              <a:buChar char="q"/>
            </a:pPr>
            <a:r>
              <a:rPr lang="en-US" sz="2300" b="1" dirty="0"/>
              <a:t>Authentication Data:</a:t>
            </a:r>
            <a:r>
              <a:rPr lang="en-US" sz="2300" dirty="0"/>
              <a:t> As part of the initial phase, students will register using their DIU .</a:t>
            </a:r>
            <a:r>
              <a:rPr lang="en-US" sz="2300" dirty="0" err="1"/>
              <a:t>edu</a:t>
            </a:r>
            <a:r>
              <a:rPr lang="en-US" sz="2300" dirty="0"/>
              <a:t> email accounts (@diu.edu.bd) to gain access to the platform. We will collect about 100 email addresses to use during the testing stage of the project.</a:t>
            </a:r>
          </a:p>
          <a:p>
            <a:pPr marL="342900" indent="-342900">
              <a:buFont typeface="Wingdings" panose="05000000000000000000" pitchFamily="2" charset="2"/>
              <a:buChar char="q"/>
            </a:pPr>
            <a:r>
              <a:rPr lang="en-US" sz="2300" b="1" dirty="0"/>
              <a:t>Surveys &amp; Feedback:</a:t>
            </a:r>
            <a:r>
              <a:rPr lang="en-US" sz="2300" dirty="0"/>
              <a:t> We will also conduct surveys among students to assess their needs and gather feedback on the features they want on the platform, ensuring the website is user-friendly and meets their expectations.</a:t>
            </a:r>
          </a:p>
        </p:txBody>
      </p:sp>
    </p:spTree>
    <p:extLst>
      <p:ext uri="{BB962C8B-B14F-4D97-AF65-F5344CB8AC3E}">
        <p14:creationId xmlns:p14="http://schemas.microsoft.com/office/powerpoint/2010/main" val="107132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735F7499-18FB-8525-E1D1-56F4253DF28C}"/>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BA0E34E-EE3C-B487-4A1D-27A83170983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Java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21944960-F0A1-1C23-8B8D-F6EC03FF2C96}"/>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Expected Outcomes</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B56F52F8-FD85-20A1-49C1-19BE0384A3F2}"/>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76274CE5-8347-843F-378B-375FB5DDF7C7}"/>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06BC12A5-3C31-EAAE-A571-5EA115833EFC}"/>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r>
              <a:rPr lang="en-US" sz="2000" dirty="0"/>
              <a:t>✅</a:t>
            </a:r>
            <a:r>
              <a:rPr lang="en-US" sz="2800" dirty="0"/>
              <a:t> By the end of the project, </a:t>
            </a:r>
            <a:r>
              <a:rPr lang="en-US" sz="2800" b="1" dirty="0">
                <a:solidFill>
                  <a:srgbClr val="FF0000"/>
                </a:solidFill>
              </a:rPr>
              <a:t>DIU CampusCart </a:t>
            </a:r>
            <a:r>
              <a:rPr lang="en-US" sz="2800" dirty="0"/>
              <a:t>will:</a:t>
            </a:r>
          </a:p>
          <a:p>
            <a:endParaRPr lang="en-US" sz="2800" dirty="0"/>
          </a:p>
          <a:p>
            <a:pPr marL="457200" indent="-457200">
              <a:buFont typeface="+mj-lt"/>
              <a:buAutoNum type="arabicParenR"/>
            </a:pPr>
            <a:r>
              <a:rPr lang="en-US" sz="2300" dirty="0"/>
              <a:t>Provide </a:t>
            </a:r>
            <a:r>
              <a:rPr lang="en-US" sz="2300" b="1" dirty="0"/>
              <a:t>a secure, exclusively for DIU students and employees </a:t>
            </a:r>
            <a:r>
              <a:rPr lang="en-US" sz="2300" dirty="0"/>
              <a:t>for buying and selling second-hand goods.</a:t>
            </a:r>
          </a:p>
          <a:p>
            <a:pPr marL="457200" indent="-457200">
              <a:buFont typeface="+mj-lt"/>
              <a:buAutoNum type="arabicParenR"/>
            </a:pPr>
            <a:r>
              <a:rPr lang="en-US" sz="2300" dirty="0"/>
              <a:t>Offer </a:t>
            </a:r>
            <a:r>
              <a:rPr lang="en-US" sz="2300" b="1" dirty="0"/>
              <a:t>an organized user experience</a:t>
            </a:r>
            <a:r>
              <a:rPr lang="en-US" sz="2300" dirty="0"/>
              <a:t> with advanced search and filtering.</a:t>
            </a:r>
          </a:p>
          <a:p>
            <a:pPr marL="457200" indent="-457200">
              <a:buFont typeface="+mj-lt"/>
              <a:buAutoNum type="arabicParenR"/>
            </a:pPr>
            <a:r>
              <a:rPr lang="en-US" sz="2300" dirty="0"/>
              <a:t>Improve </a:t>
            </a:r>
            <a:r>
              <a:rPr lang="en-US" sz="2300" b="1" dirty="0"/>
              <a:t>trust and reliability</a:t>
            </a:r>
            <a:r>
              <a:rPr lang="en-US" sz="2300" dirty="0"/>
              <a:t> by verifying users via DIU email authentication.</a:t>
            </a:r>
          </a:p>
          <a:p>
            <a:pPr marL="457200" indent="-457200">
              <a:buFont typeface="+mj-lt"/>
              <a:buAutoNum type="arabicParenR"/>
            </a:pPr>
            <a:r>
              <a:rPr lang="en-US" sz="2300" dirty="0"/>
              <a:t>Streamline communication </a:t>
            </a:r>
            <a:r>
              <a:rPr lang="en-US" sz="2300" b="1" dirty="0"/>
              <a:t>between buyers and sellers</a:t>
            </a:r>
            <a:r>
              <a:rPr lang="en-US" sz="2300" dirty="0"/>
              <a:t>.</a:t>
            </a:r>
          </a:p>
          <a:p>
            <a:pPr marL="457200" indent="-457200">
              <a:buFont typeface="+mj-lt"/>
              <a:buAutoNum type="arabicParenR"/>
            </a:pPr>
            <a:r>
              <a:rPr lang="en-US" sz="2300" dirty="0"/>
              <a:t>Enhance </a:t>
            </a:r>
            <a:r>
              <a:rPr lang="en-US" sz="2300" b="1" dirty="0"/>
              <a:t>convenience for hostel and nearby students</a:t>
            </a:r>
            <a:r>
              <a:rPr lang="en-US" sz="2300" dirty="0"/>
              <a:t>, making trading seamless within DIU.</a:t>
            </a:r>
          </a:p>
          <a:p>
            <a:pPr marL="457200" indent="-457200">
              <a:buFont typeface="+mj-lt"/>
              <a:buAutoNum type="arabicParenR"/>
            </a:pPr>
            <a:r>
              <a:rPr lang="en-US" sz="2300" dirty="0"/>
              <a:t>Ensure </a:t>
            </a:r>
            <a:r>
              <a:rPr lang="en-US" sz="2300" b="1" dirty="0"/>
              <a:t>safe and direct transactions</a:t>
            </a:r>
            <a:r>
              <a:rPr lang="en-US" sz="2300" dirty="0"/>
              <a:t>.</a:t>
            </a:r>
          </a:p>
          <a:p>
            <a:r>
              <a:rPr lang="en-US" sz="2800" dirty="0"/>
              <a:t> </a:t>
            </a:r>
          </a:p>
        </p:txBody>
      </p:sp>
    </p:spTree>
    <p:extLst>
      <p:ext uri="{BB962C8B-B14F-4D97-AF65-F5344CB8AC3E}">
        <p14:creationId xmlns:p14="http://schemas.microsoft.com/office/powerpoint/2010/main" val="139763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a:solidFill>
                  <a:srgbClr val="F2F2F2"/>
                </a:solidFill>
              </a:rPr>
              <a:t>Java</a:t>
            </a:r>
            <a:r>
              <a:rPr lang="en-US" sz="2400" b="1" i="0" u="none" strike="noStrike" cap="none">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Project Proposal</a:t>
            </a:r>
            <a:endParaRPr sz="1800" b="0" i="0" u="none" strike="noStrike" cap="none" dirty="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lvl="0" algn="l" rtl="0">
              <a:lnSpc>
                <a:spcPct val="90000"/>
              </a:lnSpc>
              <a:spcBef>
                <a:spcPts val="0"/>
              </a:spcBef>
              <a:spcAft>
                <a:spcPts val="0"/>
              </a:spcAft>
              <a:buClr>
                <a:schemeClr val="dk1"/>
              </a:buClr>
              <a:buSzPts val="2800"/>
            </a:pPr>
            <a:endParaRPr lang="en-US" sz="28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28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2400" dirty="0">
              <a:solidFill>
                <a:schemeClr val="dk1"/>
              </a:solidFill>
              <a:latin typeface="Calibri"/>
              <a:ea typeface="Calibri"/>
              <a:cs typeface="Calibri"/>
              <a:sym typeface="Calibri"/>
            </a:endParaRPr>
          </a:p>
          <a:p>
            <a:pPr lvl="0" algn="ctr" rtl="0">
              <a:lnSpc>
                <a:spcPct val="90000"/>
              </a:lnSpc>
              <a:spcBef>
                <a:spcPts val="0"/>
              </a:spcBef>
              <a:spcAft>
                <a:spcPts val="0"/>
              </a:spcAft>
              <a:buClr>
                <a:schemeClr val="dk1"/>
              </a:buClr>
              <a:buSzPts val="2800"/>
            </a:pPr>
            <a:r>
              <a:rPr lang="en-US" sz="12000" dirty="0">
                <a:solidFill>
                  <a:srgbClr val="C00000"/>
                </a:solidFill>
                <a:latin typeface="Calisto MT" panose="02040603050505030304" pitchFamily="18" charset="0"/>
                <a:ea typeface="Calibri"/>
                <a:cs typeface="Calibri"/>
                <a:sym typeface="Calibri"/>
              </a:rPr>
              <a:t>Thank You</a:t>
            </a:r>
            <a:endParaRPr sz="12000" dirty="0">
              <a:solidFill>
                <a:srgbClr val="C00000"/>
              </a:solidFill>
              <a:latin typeface="Calisto MT" panose="02040603050505030304" pitchFamily="18" charset="0"/>
              <a:ea typeface="Calibri"/>
              <a:cs typeface="Calibri"/>
              <a:sym typeface="Calibri"/>
            </a:endParaRPr>
          </a:p>
        </p:txBody>
      </p:sp>
    </p:spTree>
    <p:extLst>
      <p:ext uri="{BB962C8B-B14F-4D97-AF65-F5344CB8AC3E}">
        <p14:creationId xmlns:p14="http://schemas.microsoft.com/office/powerpoint/2010/main" val="243878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Objective</a:t>
            </a: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Motivation</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Background Study/Literature Review</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Gap Analysis/Scope</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Methodology/working procedures</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Source of Data/Data Collection</a:t>
            </a: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Expected Outcomes</a:t>
            </a:r>
          </a:p>
        </p:txBody>
      </p:sp>
      <p:sp>
        <p:nvSpPr>
          <p:cNvPr id="3" name="TextBox 2">
            <a:extLst>
              <a:ext uri="{FF2B5EF4-FFF2-40B4-BE49-F238E27FC236}">
                <a16:creationId xmlns:a16="http://schemas.microsoft.com/office/drawing/2014/main" id="{F2660A8D-40C4-3EA8-615A-86A7D872E3A3}"/>
              </a:ext>
            </a:extLst>
          </p:cNvPr>
          <p:cNvSpPr txBox="1"/>
          <p:nvPr/>
        </p:nvSpPr>
        <p:spPr>
          <a:xfrm>
            <a:off x="801858" y="979865"/>
            <a:ext cx="2855742" cy="584775"/>
          </a:xfrm>
          <a:prstGeom prst="rect">
            <a:avLst/>
          </a:prstGeom>
          <a:noFill/>
        </p:spPr>
        <p:txBody>
          <a:bodyPr wrap="square" rtlCol="0">
            <a:spAutoFit/>
          </a:bodyPr>
          <a:lstStyle/>
          <a:p>
            <a:r>
              <a:rPr lang="en-US" sz="3200" dirty="0">
                <a:highlight>
                  <a:srgbClr val="00FF00"/>
                </a:highlight>
              </a:rPr>
              <a:t>CONTENTS</a:t>
            </a:r>
            <a:endParaRPr lang="en-US" dirty="0">
              <a:highlight>
                <a:srgbClr val="00FF00"/>
              </a:highlight>
            </a:endParaRPr>
          </a:p>
        </p:txBody>
      </p:sp>
    </p:spTree>
    <p:extLst>
      <p:ext uri="{BB962C8B-B14F-4D97-AF65-F5344CB8AC3E}">
        <p14:creationId xmlns:p14="http://schemas.microsoft.com/office/powerpoint/2010/main" val="29015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Objective</a:t>
            </a:r>
            <a:endParaRPr sz="4000" b="0" i="0" u="none" strike="noStrike" cap="none"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r>
              <a:rPr lang="en-US" sz="2600" dirty="0"/>
              <a:t>The primary goal of </a:t>
            </a:r>
            <a:r>
              <a:rPr lang="en-US" sz="2600" b="1" dirty="0">
                <a:solidFill>
                  <a:srgbClr val="FF0000"/>
                </a:solidFill>
              </a:rPr>
              <a:t>DIU CampusCart</a:t>
            </a:r>
            <a:r>
              <a:rPr lang="en-US" sz="2600" b="1" dirty="0"/>
              <a:t> </a:t>
            </a:r>
            <a:r>
              <a:rPr lang="en-US" sz="2600" dirty="0"/>
              <a:t>is to </a:t>
            </a:r>
            <a:r>
              <a:rPr lang="en-US" sz="2600" b="1" dirty="0"/>
              <a:t>develop a secure and user-friendly online marketplace exclusively for DIU students</a:t>
            </a:r>
            <a:r>
              <a:rPr lang="en-US" sz="2600" dirty="0"/>
              <a:t> residing in hostels or near the university. </a:t>
            </a:r>
          </a:p>
          <a:p>
            <a:endParaRPr lang="en-US" sz="2600" dirty="0"/>
          </a:p>
          <a:p>
            <a:pPr marL="457200" indent="-457200">
              <a:buFont typeface="Wingdings" panose="05000000000000000000" pitchFamily="2" charset="2"/>
              <a:buChar char="Ø"/>
            </a:pPr>
            <a:r>
              <a:rPr lang="en-US" sz="2600" i="1" dirty="0"/>
              <a:t>Specific objectives include:</a:t>
            </a:r>
          </a:p>
          <a:p>
            <a:pPr marL="457200" indent="-457200">
              <a:buFont typeface="Wingdings" panose="05000000000000000000" pitchFamily="2" charset="2"/>
              <a:buChar char="ü"/>
            </a:pPr>
            <a:r>
              <a:rPr lang="en-US" sz="2400" b="1" dirty="0"/>
              <a:t>Providing a structured platform</a:t>
            </a:r>
            <a:r>
              <a:rPr lang="en-US" sz="2400" dirty="0"/>
              <a:t> for buying and selling second-hand goods.</a:t>
            </a:r>
          </a:p>
          <a:p>
            <a:pPr marL="457200" indent="-457200">
              <a:buFont typeface="Wingdings" panose="05000000000000000000" pitchFamily="2" charset="2"/>
              <a:buChar char="ü"/>
            </a:pPr>
            <a:r>
              <a:rPr lang="en-US" sz="2400" b="1" dirty="0"/>
              <a:t>Ensuring authenticity</a:t>
            </a:r>
            <a:r>
              <a:rPr lang="en-US" sz="2400" dirty="0"/>
              <a:t> by restricting access to DIU students only.</a:t>
            </a:r>
          </a:p>
          <a:p>
            <a:pPr marL="457200" indent="-457200">
              <a:buFont typeface="Wingdings" panose="05000000000000000000" pitchFamily="2" charset="2"/>
              <a:buChar char="ü"/>
            </a:pPr>
            <a:r>
              <a:rPr lang="en-US" sz="2400" b="1" dirty="0"/>
              <a:t>Minimizing fraud risks</a:t>
            </a:r>
            <a:r>
              <a:rPr lang="en-US" sz="2400" dirty="0"/>
              <a:t> through an admin approval system.</a:t>
            </a:r>
          </a:p>
          <a:p>
            <a:pPr marL="457200" indent="-457200">
              <a:buFont typeface="Wingdings" panose="05000000000000000000" pitchFamily="2" charset="2"/>
              <a:buChar char="ü"/>
            </a:pPr>
            <a:r>
              <a:rPr lang="en-US" sz="2400" b="1" dirty="0"/>
              <a:t>Enhancing user experience</a:t>
            </a:r>
            <a:r>
              <a:rPr lang="en-US" sz="2400" dirty="0"/>
              <a:t> with search, filtering, and product categorization.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Motivation</a:t>
            </a:r>
            <a:endParaRPr sz="4000" b="0" i="0" u="none" strike="noStrike" cap="none"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533400" y="1066800"/>
            <a:ext cx="10972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Why This Project?</a:t>
            </a:r>
          </a:p>
          <a:p>
            <a:endParaRPr lang="en-US" sz="2800" b="1" dirty="0">
              <a:highlight>
                <a:srgbClr val="00FF00"/>
              </a:highlight>
            </a:endParaRPr>
          </a:p>
          <a:p>
            <a:r>
              <a:rPr lang="en-US" sz="2300" dirty="0"/>
              <a:t>Finding the right product at the right price is often a struggle for students. Existing marketplaces are cluttered, making it difficult to locate essential goods. Many students waste time searching for required items, negotiating prices, and verifying sellers. This project aims to eliminate these hurdles and provide an efficient, student-centric solution.</a:t>
            </a:r>
          </a:p>
          <a:p>
            <a:endParaRPr lang="en-US" sz="2300" b="1" dirty="0"/>
          </a:p>
          <a:p>
            <a:pPr marL="342900" indent="-342900">
              <a:buFont typeface="Wingdings" panose="05000000000000000000" pitchFamily="2" charset="2"/>
              <a:buChar char="q"/>
            </a:pPr>
            <a:r>
              <a:rPr lang="en-US" sz="2300" b="1" dirty="0"/>
              <a:t>Current platforms are unstructured</a:t>
            </a:r>
            <a:r>
              <a:rPr lang="en-US" sz="2300" dirty="0"/>
              <a:t> and not student-friendly.</a:t>
            </a:r>
          </a:p>
          <a:p>
            <a:pPr marL="342900" indent="-342900">
              <a:buFont typeface="Wingdings" panose="05000000000000000000" pitchFamily="2" charset="2"/>
              <a:buChar char="q"/>
            </a:pPr>
            <a:r>
              <a:rPr lang="en-US" sz="2300" b="1" dirty="0"/>
              <a:t>Facebook and Telegram groups are messy</a:t>
            </a:r>
            <a:r>
              <a:rPr lang="en-US" sz="2300" dirty="0"/>
              <a:t>, making it difficult to find required products.</a:t>
            </a:r>
          </a:p>
          <a:p>
            <a:pPr marL="342900" indent="-342900">
              <a:buFont typeface="Wingdings" panose="05000000000000000000" pitchFamily="2" charset="2"/>
              <a:buChar char="q"/>
            </a:pPr>
            <a:r>
              <a:rPr lang="en-US" sz="2300" b="1" dirty="0"/>
              <a:t>Students need a reliable, organized platform</a:t>
            </a:r>
            <a:r>
              <a:rPr lang="en-US" sz="2300" dirty="0"/>
              <a:t> to sell and buy items conveniently.</a:t>
            </a:r>
          </a:p>
          <a:p>
            <a:pPr marL="342900" indent="-342900">
              <a:buFont typeface="Wingdings" panose="05000000000000000000" pitchFamily="2" charset="2"/>
              <a:buChar char="q"/>
            </a:pPr>
            <a:r>
              <a:rPr lang="en-US" sz="2300" b="1" dirty="0"/>
              <a:t>A university-centric solution</a:t>
            </a:r>
            <a:r>
              <a:rPr lang="en-US" sz="2300" dirty="0"/>
              <a:t> will ensure trust, efficiency, and ease of access.</a:t>
            </a:r>
          </a:p>
          <a:p>
            <a:endParaRPr lang="en-US" sz="2800" b="1" dirty="0"/>
          </a:p>
        </p:txBody>
      </p:sp>
    </p:spTree>
    <p:extLst>
      <p:ext uri="{BB962C8B-B14F-4D97-AF65-F5344CB8AC3E}">
        <p14:creationId xmlns:p14="http://schemas.microsoft.com/office/powerpoint/2010/main" val="8672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rgbClr val="F2F2F2"/>
                </a:solidFill>
                <a:latin typeface="Arial"/>
                <a:ea typeface="Arial"/>
                <a:cs typeface="Arial"/>
                <a:sym typeface="Arial"/>
              </a:rPr>
              <a:t>Background Study/Literature Review</a:t>
            </a:r>
            <a:endParaRPr lang="en-US" sz="36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800600"/>
          </a:xfrm>
          <a:prstGeom prst="rect">
            <a:avLst/>
          </a:prstGeom>
          <a:noFill/>
          <a:ln>
            <a:noFill/>
          </a:ln>
        </p:spPr>
        <p:txBody>
          <a:bodyPr spcFirstLastPara="1" wrap="square" lIns="91425" tIns="91425" rIns="91425" bIns="91425" anchor="t" anchorCtr="0">
            <a:noAutofit/>
          </a:bodyPr>
          <a:lstStyle/>
          <a:p>
            <a:r>
              <a:rPr lang="en-US" sz="2300" dirty="0"/>
              <a:t>The concept of online marketplaces for buying and selling second-hand goods is well-established, with platforms like </a:t>
            </a:r>
            <a:r>
              <a:rPr lang="en-US" sz="2300" b="1" dirty="0"/>
              <a:t>Facebook Marketplace, </a:t>
            </a:r>
            <a:r>
              <a:rPr lang="en-US" sz="2300" b="1" dirty="0" err="1"/>
              <a:t>Bikroy</a:t>
            </a:r>
            <a:r>
              <a:rPr lang="en-US" sz="2300" b="1" dirty="0"/>
              <a:t>, and </a:t>
            </a:r>
            <a:r>
              <a:rPr lang="en-US" sz="2300" b="1" dirty="0" err="1"/>
              <a:t>Daraz</a:t>
            </a:r>
            <a:r>
              <a:rPr lang="en-US" sz="2300" dirty="0"/>
              <a:t> dominating the market. However, these platforms cater to a general audience and do not specifically address the needs of students within a </a:t>
            </a:r>
            <a:r>
              <a:rPr lang="en-US" sz="2300" b="1" dirty="0"/>
              <a:t>university ecosystem</a:t>
            </a:r>
            <a:r>
              <a:rPr lang="en-US" sz="2300" dirty="0"/>
              <a:t>. Many DIU students currently rely on </a:t>
            </a:r>
            <a:r>
              <a:rPr lang="en-US" sz="2300" b="1" dirty="0"/>
              <a:t>Facebook groups, Telegram channels, and personal networks</a:t>
            </a:r>
            <a:r>
              <a:rPr lang="en-US" sz="2300" dirty="0"/>
              <a:t> to trade goods.</a:t>
            </a:r>
          </a:p>
          <a:p>
            <a:pPr marL="342900" indent="-342900">
              <a:buFont typeface="Wingdings" panose="05000000000000000000" pitchFamily="2" charset="2"/>
              <a:buChar char="v"/>
            </a:pPr>
            <a:endParaRPr lang="en-US" sz="2300" dirty="0"/>
          </a:p>
          <a:p>
            <a:pPr marL="457200" indent="-457200">
              <a:buFont typeface="Wingdings" panose="05000000000000000000" pitchFamily="2" charset="2"/>
              <a:buChar char="q"/>
            </a:pPr>
            <a:r>
              <a:rPr lang="en-US" sz="2800" b="1" dirty="0"/>
              <a:t>Key Findings from Existing Platforms</a:t>
            </a:r>
          </a:p>
          <a:p>
            <a:pPr marL="342900" indent="-342900">
              <a:buFont typeface="Wingdings" panose="05000000000000000000" pitchFamily="2" charset="2"/>
              <a:buChar char="Ø"/>
            </a:pPr>
            <a:r>
              <a:rPr lang="en-US" sz="2300" b="1" dirty="0"/>
              <a:t>Scattered Listings</a:t>
            </a:r>
            <a:endParaRPr lang="en-US" sz="2300" dirty="0"/>
          </a:p>
          <a:p>
            <a:pPr marL="342900" indent="-342900">
              <a:buFont typeface="Wingdings" panose="05000000000000000000" pitchFamily="2" charset="2"/>
              <a:buChar char="Ø"/>
            </a:pPr>
            <a:r>
              <a:rPr lang="en-US" sz="2300" b="1" dirty="0"/>
              <a:t>Lack of Verification</a:t>
            </a:r>
            <a:endParaRPr lang="en-US" sz="2300" dirty="0"/>
          </a:p>
          <a:p>
            <a:pPr marL="342900" indent="-342900">
              <a:buFont typeface="Wingdings" panose="05000000000000000000" pitchFamily="2" charset="2"/>
              <a:buChar char="Ø"/>
            </a:pPr>
            <a:r>
              <a:rPr lang="en-US" sz="2300" b="1" dirty="0"/>
              <a:t>Poor User Experience</a:t>
            </a:r>
          </a:p>
          <a:p>
            <a:pPr marL="342900" indent="-342900">
              <a:buFont typeface="Wingdings" panose="05000000000000000000" pitchFamily="2" charset="2"/>
              <a:buChar char="Ø"/>
            </a:pPr>
            <a:r>
              <a:rPr lang="en-US" sz="2300" b="1" dirty="0"/>
              <a:t>No Dedicated DIU System</a:t>
            </a:r>
            <a:endParaRPr lang="en-US" sz="2800" b="1" dirty="0">
              <a:highlight>
                <a:srgbClr val="00FF00"/>
              </a:highlight>
            </a:endParaRPr>
          </a:p>
          <a:p>
            <a:endParaRPr lang="en-US" sz="2300" dirty="0"/>
          </a:p>
        </p:txBody>
      </p:sp>
    </p:spTree>
    <p:extLst>
      <p:ext uri="{BB962C8B-B14F-4D97-AF65-F5344CB8AC3E}">
        <p14:creationId xmlns:p14="http://schemas.microsoft.com/office/powerpoint/2010/main" val="305360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Gap Analysis/Scope</a:t>
            </a:r>
            <a:endParaRPr lang="en-US" sz="40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524000"/>
            <a:ext cx="10972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Shortcomings of Existing Systems</a:t>
            </a:r>
          </a:p>
          <a:p>
            <a:endParaRPr lang="en-US" sz="2800" b="1" dirty="0">
              <a:highlight>
                <a:srgbClr val="00FF00"/>
              </a:highlight>
            </a:endParaRPr>
          </a:p>
          <a:p>
            <a:pPr marL="342900" indent="-342900">
              <a:buFont typeface="Wingdings" panose="05000000000000000000" pitchFamily="2" charset="2"/>
              <a:buChar char="q"/>
            </a:pPr>
            <a:r>
              <a:rPr lang="en-US" sz="2300" b="1" dirty="0"/>
              <a:t>No dedicated DIU marketplace</a:t>
            </a:r>
            <a:r>
              <a:rPr lang="en-US" sz="2300" dirty="0"/>
              <a:t> – Students compete with external buyers and sellers, making transactions less convenient and less reliable.</a:t>
            </a:r>
          </a:p>
          <a:p>
            <a:pPr marL="342900" indent="-342900">
              <a:buFont typeface="Wingdings" panose="05000000000000000000" pitchFamily="2" charset="2"/>
              <a:buChar char="q"/>
            </a:pPr>
            <a:r>
              <a:rPr lang="en-US" sz="2300" b="1" dirty="0"/>
              <a:t>No smart filtering or search</a:t>
            </a:r>
            <a:r>
              <a:rPr lang="en-US" sz="2300" dirty="0"/>
              <a:t> – Students waste time scrolling through unorganized posts, struggling to find relevant products quickly.</a:t>
            </a:r>
          </a:p>
          <a:p>
            <a:pPr marL="342900" indent="-342900">
              <a:buFont typeface="Wingdings" panose="05000000000000000000" pitchFamily="2" charset="2"/>
              <a:buChar char="q"/>
            </a:pPr>
            <a:r>
              <a:rPr lang="en-US" sz="2300" b="1" dirty="0"/>
              <a:t>No structured product categorization</a:t>
            </a:r>
            <a:r>
              <a:rPr lang="en-US" sz="2300" dirty="0"/>
              <a:t> – Products are randomly listed in Telegram or Facebook groups, making it hard to browse efficiently.</a:t>
            </a:r>
          </a:p>
          <a:p>
            <a:pPr marL="342900" indent="-342900">
              <a:buFont typeface="Wingdings" panose="05000000000000000000" pitchFamily="2" charset="2"/>
              <a:buChar char="q"/>
            </a:pPr>
            <a:r>
              <a:rPr lang="en-US" sz="2300" b="1" dirty="0"/>
              <a:t>Lack of verification &amp; trust</a:t>
            </a:r>
            <a:r>
              <a:rPr lang="en-US" sz="2300" dirty="0"/>
              <a:t> – No system ensures sellers and buyers are genuine, leading to scams and misleading product information.</a:t>
            </a:r>
          </a:p>
          <a:p>
            <a:pPr marL="342900" indent="-342900">
              <a:buFont typeface="Wingdings" panose="05000000000000000000" pitchFamily="2" charset="2"/>
              <a:buChar char="q"/>
            </a:pPr>
            <a:r>
              <a:rPr lang="en-US" sz="2300" b="1" dirty="0"/>
              <a:t>Security risks &amp; fraud</a:t>
            </a:r>
            <a:r>
              <a:rPr lang="en-US" sz="2300" dirty="0"/>
              <a:t> – Open platforms allow anonymous users, increasing the risk of fraud, misleading listings, and price manipulation.</a:t>
            </a:r>
          </a:p>
          <a:p>
            <a:pPr marL="342900" indent="-342900">
              <a:buFont typeface="Wingdings" panose="05000000000000000000" pitchFamily="2" charset="2"/>
              <a:buChar char="q"/>
            </a:pPr>
            <a:endParaRPr lang="en-US" sz="2300" b="1" dirty="0">
              <a:highlight>
                <a:srgbClr val="00FF00"/>
              </a:highlight>
            </a:endParaRPr>
          </a:p>
        </p:txBody>
      </p:sp>
    </p:spTree>
    <p:extLst>
      <p:ext uri="{BB962C8B-B14F-4D97-AF65-F5344CB8AC3E}">
        <p14:creationId xmlns:p14="http://schemas.microsoft.com/office/powerpoint/2010/main" val="383095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1BA64E5-2CF7-74B0-01A7-E717089E31BF}"/>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16AAE124-D8E2-DCD9-BB12-9046EE3ACD42}"/>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19690F5F-2B08-9C9E-9816-BCB1AA34161C}"/>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Gap Analysis/Scope</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C8DFB361-E12C-BAE5-AD1A-5DF5C0710D91}"/>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9241D98D-B3F6-8208-8BB3-3BACF6BE76B1}"/>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1E968530-338D-9BEF-40F5-5EDD8F7C2C30}"/>
              </a:ext>
            </a:extLst>
          </p:cNvPr>
          <p:cNvSpPr txBox="1"/>
          <p:nvPr/>
        </p:nvSpPr>
        <p:spPr>
          <a:xfrm>
            <a:off x="609600" y="1524000"/>
            <a:ext cx="11353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How DIU CampusCart Addresses These Gaps</a:t>
            </a:r>
          </a:p>
          <a:p>
            <a:endParaRPr lang="en-US" sz="2800" b="1" dirty="0">
              <a:highlight>
                <a:srgbClr val="00FF00"/>
              </a:highlight>
            </a:endParaRPr>
          </a:p>
          <a:p>
            <a:pPr marL="342900" indent="-342900">
              <a:buFont typeface="Wingdings" panose="05000000000000000000" pitchFamily="2" charset="2"/>
              <a:buChar char="ü"/>
            </a:pPr>
            <a:r>
              <a:rPr lang="en-US" sz="2300" b="1" dirty="0"/>
              <a:t>DIU-Exclusive Access</a:t>
            </a:r>
            <a:r>
              <a:rPr lang="en-US" sz="2300" dirty="0"/>
              <a:t>: Only DIU students, teachers or employees (via @diu.edu.bd) can register and participate.</a:t>
            </a:r>
          </a:p>
          <a:p>
            <a:pPr marL="342900" indent="-342900">
              <a:buFont typeface="Wingdings" panose="05000000000000000000" pitchFamily="2" charset="2"/>
              <a:buChar char="ü"/>
            </a:pPr>
            <a:r>
              <a:rPr lang="en-US" sz="2300" b="1" dirty="0"/>
              <a:t>Categorized Listings</a:t>
            </a:r>
            <a:r>
              <a:rPr lang="en-US" sz="2300" dirty="0"/>
              <a:t>: Goods will be sorted by </a:t>
            </a:r>
            <a:r>
              <a:rPr lang="en-US" sz="2300" b="1" dirty="0"/>
              <a:t>category, price, and availability</a:t>
            </a:r>
            <a:r>
              <a:rPr lang="en-US" sz="2300" dirty="0"/>
              <a:t>.</a:t>
            </a:r>
          </a:p>
          <a:p>
            <a:pPr marL="342900" indent="-342900">
              <a:buFont typeface="Wingdings" panose="05000000000000000000" pitchFamily="2" charset="2"/>
              <a:buChar char="ü"/>
            </a:pPr>
            <a:r>
              <a:rPr lang="en-US" sz="2300" b="1" dirty="0"/>
              <a:t>User-Friendly Interface</a:t>
            </a:r>
            <a:r>
              <a:rPr lang="en-US" sz="2300" dirty="0"/>
              <a:t>: Designed specifically for DIU students’ ease of use.</a:t>
            </a:r>
          </a:p>
          <a:p>
            <a:pPr marL="342900" indent="-342900">
              <a:buFont typeface="Wingdings" panose="05000000000000000000" pitchFamily="2" charset="2"/>
              <a:buChar char="ü"/>
            </a:pPr>
            <a:r>
              <a:rPr lang="en-US" sz="2300" b="1" dirty="0"/>
              <a:t>Cash on Delivery System</a:t>
            </a:r>
            <a:r>
              <a:rPr lang="en-US" sz="2300" dirty="0"/>
              <a:t>: Transactions will be conducted through direct meet-ups, ensuring security and convenience in the absence of an online payment gateway.</a:t>
            </a:r>
          </a:p>
          <a:p>
            <a:pPr marL="342900" indent="-342900">
              <a:buFont typeface="Wingdings" panose="05000000000000000000" pitchFamily="2" charset="2"/>
              <a:buChar char="ü"/>
            </a:pPr>
            <a:r>
              <a:rPr lang="en-US" sz="2300" b="1" dirty="0"/>
              <a:t>Search and Filter Features</a:t>
            </a:r>
            <a:r>
              <a:rPr lang="en-US" sz="2300" dirty="0"/>
              <a:t>: Enables quick discovery of necessary products.</a:t>
            </a:r>
          </a:p>
          <a:p>
            <a:endParaRPr lang="en-US" sz="2300" dirty="0"/>
          </a:p>
          <a:p>
            <a:endParaRPr lang="en-US" sz="2800" b="1" dirty="0">
              <a:highlight>
                <a:srgbClr val="00FF00"/>
              </a:highlight>
            </a:endParaRPr>
          </a:p>
        </p:txBody>
      </p:sp>
    </p:spTree>
    <p:extLst>
      <p:ext uri="{BB962C8B-B14F-4D97-AF65-F5344CB8AC3E}">
        <p14:creationId xmlns:p14="http://schemas.microsoft.com/office/powerpoint/2010/main" val="118462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EDAB471-DB62-6DFF-DFF6-9A9B8761461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1AC1939-A032-EC22-6D2D-8E42DAB327E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B2DB519B-8AA6-8470-38AC-0FB266035CED}"/>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400" b="1" dirty="0">
                <a:solidFill>
                  <a:srgbClr val="F2F2F2"/>
                </a:solidFill>
              </a:rPr>
              <a:t>Methodology/Working Procedures</a:t>
            </a:r>
            <a:endParaRPr lang="en-US" sz="36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7A449754-6639-4886-B00E-074C280B6CBF}"/>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2" name="Rectangle: Rounded Corners 1">
            <a:extLst>
              <a:ext uri="{FF2B5EF4-FFF2-40B4-BE49-F238E27FC236}">
                <a16:creationId xmlns:a16="http://schemas.microsoft.com/office/drawing/2014/main" id="{39134183-83D3-285D-BD92-77854EEAB13E}"/>
              </a:ext>
            </a:extLst>
          </p:cNvPr>
          <p:cNvSpPr/>
          <p:nvPr/>
        </p:nvSpPr>
        <p:spPr>
          <a:xfrm>
            <a:off x="228600" y="990600"/>
            <a:ext cx="1371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Requirement Analysis</a:t>
            </a:r>
            <a:endParaRPr lang="en-US" dirty="0"/>
          </a:p>
          <a:p>
            <a:pPr algn="ctr"/>
            <a:endParaRPr lang="en-US" dirty="0"/>
          </a:p>
        </p:txBody>
      </p:sp>
      <p:sp>
        <p:nvSpPr>
          <p:cNvPr id="3" name="Rectangle: Rounded Corners 2">
            <a:extLst>
              <a:ext uri="{FF2B5EF4-FFF2-40B4-BE49-F238E27FC236}">
                <a16:creationId xmlns:a16="http://schemas.microsoft.com/office/drawing/2014/main" id="{547C80D5-2F3A-C777-FFEC-FB11D95673D8}"/>
              </a:ext>
            </a:extLst>
          </p:cNvPr>
          <p:cNvSpPr/>
          <p:nvPr/>
        </p:nvSpPr>
        <p:spPr>
          <a:xfrm>
            <a:off x="1600200" y="1905000"/>
            <a:ext cx="16764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System Design</a:t>
            </a:r>
            <a:endParaRPr lang="en-US" dirty="0"/>
          </a:p>
        </p:txBody>
      </p:sp>
      <p:sp>
        <p:nvSpPr>
          <p:cNvPr id="4" name="Rectangle: Rounded Corners 3">
            <a:extLst>
              <a:ext uri="{FF2B5EF4-FFF2-40B4-BE49-F238E27FC236}">
                <a16:creationId xmlns:a16="http://schemas.microsoft.com/office/drawing/2014/main" id="{3655A785-90C4-DEC5-9E18-F8B608039DDA}"/>
              </a:ext>
            </a:extLst>
          </p:cNvPr>
          <p:cNvSpPr/>
          <p:nvPr/>
        </p:nvSpPr>
        <p:spPr>
          <a:xfrm>
            <a:off x="3322320" y="2754504"/>
            <a:ext cx="2926080" cy="1131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b="1" dirty="0"/>
          </a:p>
          <a:p>
            <a:r>
              <a:rPr lang="en-US" b="1" dirty="0"/>
              <a:t>Technology Stack Selection</a:t>
            </a:r>
          </a:p>
          <a:p>
            <a:pPr>
              <a:buFont typeface="Arial" panose="020B0604020202020204" pitchFamily="34" charset="0"/>
              <a:buChar char="•"/>
            </a:pPr>
            <a:r>
              <a:rPr lang="en-US" b="1" dirty="0"/>
              <a:t>Frontend:</a:t>
            </a:r>
            <a:r>
              <a:rPr lang="en-US" dirty="0"/>
              <a:t> HTML, Tailwind CSS,      JavaScript</a:t>
            </a:r>
          </a:p>
          <a:p>
            <a:pPr>
              <a:buFont typeface="Arial" panose="020B0604020202020204" pitchFamily="34" charset="0"/>
              <a:buChar char="•"/>
            </a:pPr>
            <a:r>
              <a:rPr lang="en-US" b="1" dirty="0"/>
              <a:t>Backend:</a:t>
            </a:r>
            <a:r>
              <a:rPr lang="en-US" dirty="0"/>
              <a:t> Spring Boot </a:t>
            </a:r>
          </a:p>
          <a:p>
            <a:pPr>
              <a:buFont typeface="Arial" panose="020B0604020202020204" pitchFamily="34" charset="0"/>
              <a:buChar char="•"/>
            </a:pPr>
            <a:r>
              <a:rPr lang="en-US" b="1" dirty="0"/>
              <a:t>Database:</a:t>
            </a:r>
            <a:r>
              <a:rPr lang="en-US" dirty="0"/>
              <a:t> MySQL</a:t>
            </a:r>
          </a:p>
          <a:p>
            <a:endParaRPr lang="en-US" dirty="0"/>
          </a:p>
        </p:txBody>
      </p:sp>
      <p:sp>
        <p:nvSpPr>
          <p:cNvPr id="5" name="Rectangle: Rounded Corners 4">
            <a:extLst>
              <a:ext uri="{FF2B5EF4-FFF2-40B4-BE49-F238E27FC236}">
                <a16:creationId xmlns:a16="http://schemas.microsoft.com/office/drawing/2014/main" id="{D90BA7E3-FBE2-63E6-7FF5-6F80F4AF28DB}"/>
              </a:ext>
            </a:extLst>
          </p:cNvPr>
          <p:cNvSpPr/>
          <p:nvPr/>
        </p:nvSpPr>
        <p:spPr>
          <a:xfrm>
            <a:off x="6347460" y="3638270"/>
            <a:ext cx="1981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Development Phase</a:t>
            </a:r>
            <a:endParaRPr lang="en-US" dirty="0"/>
          </a:p>
        </p:txBody>
      </p:sp>
      <p:sp>
        <p:nvSpPr>
          <p:cNvPr id="7" name="Rectangle: Rounded Corners 6">
            <a:extLst>
              <a:ext uri="{FF2B5EF4-FFF2-40B4-BE49-F238E27FC236}">
                <a16:creationId xmlns:a16="http://schemas.microsoft.com/office/drawing/2014/main" id="{BEA34F9F-0BEF-078C-D369-8DD417C22481}"/>
              </a:ext>
            </a:extLst>
          </p:cNvPr>
          <p:cNvSpPr/>
          <p:nvPr/>
        </p:nvSpPr>
        <p:spPr>
          <a:xfrm>
            <a:off x="8323580" y="4552370"/>
            <a:ext cx="135382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Testing &amp; Debugging</a:t>
            </a:r>
            <a:endParaRPr lang="en-US" dirty="0"/>
          </a:p>
        </p:txBody>
      </p:sp>
      <p:sp>
        <p:nvSpPr>
          <p:cNvPr id="8" name="Rectangle: Rounded Corners 7">
            <a:extLst>
              <a:ext uri="{FF2B5EF4-FFF2-40B4-BE49-F238E27FC236}">
                <a16:creationId xmlns:a16="http://schemas.microsoft.com/office/drawing/2014/main" id="{B6ABEE5C-BA82-EE05-1E83-7A8FB1B74707}"/>
              </a:ext>
            </a:extLst>
          </p:cNvPr>
          <p:cNvSpPr/>
          <p:nvPr/>
        </p:nvSpPr>
        <p:spPr>
          <a:xfrm>
            <a:off x="9712960" y="5410200"/>
            <a:ext cx="1600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Deployment &amp; Maintenance</a:t>
            </a:r>
            <a:endParaRPr lang="en-US" dirty="0"/>
          </a:p>
        </p:txBody>
      </p:sp>
      <p:cxnSp>
        <p:nvCxnSpPr>
          <p:cNvPr id="10" name="Connector: Elbow 9">
            <a:extLst>
              <a:ext uri="{FF2B5EF4-FFF2-40B4-BE49-F238E27FC236}">
                <a16:creationId xmlns:a16="http://schemas.microsoft.com/office/drawing/2014/main" id="{1B6EC5C4-F4BB-9929-C540-A7B867B2662E}"/>
              </a:ext>
            </a:extLst>
          </p:cNvPr>
          <p:cNvCxnSpPr>
            <a:stCxn id="2" idx="3"/>
            <a:endCxn id="3" idx="0"/>
          </p:cNvCxnSpPr>
          <p:nvPr/>
        </p:nvCxnSpPr>
        <p:spPr>
          <a:xfrm>
            <a:off x="1600200" y="1485900"/>
            <a:ext cx="838200" cy="41910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Connector: Elbow 10">
            <a:extLst>
              <a:ext uri="{FF2B5EF4-FFF2-40B4-BE49-F238E27FC236}">
                <a16:creationId xmlns:a16="http://schemas.microsoft.com/office/drawing/2014/main" id="{3E7A4129-09CC-3592-5D61-199544826C23}"/>
              </a:ext>
            </a:extLst>
          </p:cNvPr>
          <p:cNvCxnSpPr>
            <a:cxnSpLocks/>
            <a:stCxn id="3" idx="3"/>
            <a:endCxn id="4" idx="0"/>
          </p:cNvCxnSpPr>
          <p:nvPr/>
        </p:nvCxnSpPr>
        <p:spPr>
          <a:xfrm>
            <a:off x="3276600" y="2400300"/>
            <a:ext cx="1508760" cy="35420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Connector: Elbow 13">
            <a:extLst>
              <a:ext uri="{FF2B5EF4-FFF2-40B4-BE49-F238E27FC236}">
                <a16:creationId xmlns:a16="http://schemas.microsoft.com/office/drawing/2014/main" id="{FC6BD2B5-F972-A830-639A-436030AF3385}"/>
              </a:ext>
            </a:extLst>
          </p:cNvPr>
          <p:cNvCxnSpPr>
            <a:cxnSpLocks/>
            <a:stCxn id="4" idx="3"/>
            <a:endCxn id="5" idx="0"/>
          </p:cNvCxnSpPr>
          <p:nvPr/>
        </p:nvCxnSpPr>
        <p:spPr>
          <a:xfrm>
            <a:off x="6248400" y="3320352"/>
            <a:ext cx="1089660" cy="317918"/>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Connector: Elbow 16">
            <a:extLst>
              <a:ext uri="{FF2B5EF4-FFF2-40B4-BE49-F238E27FC236}">
                <a16:creationId xmlns:a16="http://schemas.microsoft.com/office/drawing/2014/main" id="{7DAE3260-30A7-92A8-04E8-60777AAF662A}"/>
              </a:ext>
            </a:extLst>
          </p:cNvPr>
          <p:cNvCxnSpPr>
            <a:cxnSpLocks/>
          </p:cNvCxnSpPr>
          <p:nvPr/>
        </p:nvCxnSpPr>
        <p:spPr>
          <a:xfrm>
            <a:off x="8331200" y="4133570"/>
            <a:ext cx="671830" cy="41880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Connector: Elbow 19">
            <a:extLst>
              <a:ext uri="{FF2B5EF4-FFF2-40B4-BE49-F238E27FC236}">
                <a16:creationId xmlns:a16="http://schemas.microsoft.com/office/drawing/2014/main" id="{8C640DEA-7CEF-B4A0-579B-F23BAF39B065}"/>
              </a:ext>
            </a:extLst>
          </p:cNvPr>
          <p:cNvCxnSpPr>
            <a:cxnSpLocks/>
            <a:stCxn id="7" idx="3"/>
            <a:endCxn id="8" idx="0"/>
          </p:cNvCxnSpPr>
          <p:nvPr/>
        </p:nvCxnSpPr>
        <p:spPr>
          <a:xfrm>
            <a:off x="9677400" y="5047670"/>
            <a:ext cx="835660" cy="36253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4045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610E386-B464-92DC-B025-2FB3583421A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56A44B44-3BC2-48FE-E059-5D6201A5D18A}"/>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03FEB2E9-7B9E-6B7C-580C-9087787603A6}"/>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400" b="1" dirty="0">
                <a:solidFill>
                  <a:srgbClr val="F2F2F2"/>
                </a:solidFill>
              </a:rPr>
              <a:t>UML Diagram</a:t>
            </a:r>
            <a:endParaRPr lang="en-US" sz="36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46CEC649-5BEE-1D93-4981-FC5A5D0B7BF9}"/>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grpSp>
        <p:nvGrpSpPr>
          <p:cNvPr id="32" name="Group 31">
            <a:extLst>
              <a:ext uri="{FF2B5EF4-FFF2-40B4-BE49-F238E27FC236}">
                <a16:creationId xmlns:a16="http://schemas.microsoft.com/office/drawing/2014/main" id="{67F4A0E5-0256-7B5A-E161-05A22F00D5E6}"/>
              </a:ext>
            </a:extLst>
          </p:cNvPr>
          <p:cNvGrpSpPr/>
          <p:nvPr/>
        </p:nvGrpSpPr>
        <p:grpSpPr>
          <a:xfrm>
            <a:off x="258066" y="997628"/>
            <a:ext cx="3423138" cy="4025995"/>
            <a:chOff x="844062" y="1066800"/>
            <a:chExt cx="3423138" cy="4025995"/>
          </a:xfrm>
        </p:grpSpPr>
        <p:sp>
          <p:nvSpPr>
            <p:cNvPr id="3" name="Rectangle: Rounded Corners 2">
              <a:extLst>
                <a:ext uri="{FF2B5EF4-FFF2-40B4-BE49-F238E27FC236}">
                  <a16:creationId xmlns:a16="http://schemas.microsoft.com/office/drawing/2014/main" id="{89D83D42-D056-0143-295A-E1965CD987C9}"/>
                </a:ext>
              </a:extLst>
            </p:cNvPr>
            <p:cNvSpPr/>
            <p:nvPr/>
          </p:nvSpPr>
          <p:spPr>
            <a:xfrm>
              <a:off x="844062" y="1066800"/>
              <a:ext cx="3423138" cy="2971800"/>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358B766-881F-7259-4381-1704C6CF89AC}"/>
                </a:ext>
              </a:extLst>
            </p:cNvPr>
            <p:cNvCxnSpPr>
              <a:cxnSpLocks/>
            </p:cNvCxnSpPr>
            <p:nvPr/>
          </p:nvCxnSpPr>
          <p:spPr>
            <a:xfrm>
              <a:off x="844062" y="1495426"/>
              <a:ext cx="3423138"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EC0465A4-2F0B-15FE-A387-0359E7CAB4B5}"/>
                </a:ext>
              </a:extLst>
            </p:cNvPr>
            <p:cNvSpPr txBox="1"/>
            <p:nvPr/>
          </p:nvSpPr>
          <p:spPr>
            <a:xfrm>
              <a:off x="1287802" y="1066800"/>
              <a:ext cx="2535658" cy="415499"/>
            </a:xfrm>
            <a:prstGeom prst="rect">
              <a:avLst/>
            </a:prstGeom>
            <a:noFill/>
          </p:spPr>
          <p:txBody>
            <a:bodyPr wrap="square" rtlCol="0">
              <a:spAutoFit/>
            </a:bodyPr>
            <a:lstStyle/>
            <a:p>
              <a:pPr algn="ctr"/>
              <a:r>
                <a:rPr lang="en-US" sz="1800" dirty="0"/>
                <a:t>User</a:t>
              </a:r>
              <a:endParaRPr lang="en-US" dirty="0"/>
            </a:p>
          </p:txBody>
        </p:sp>
        <p:cxnSp>
          <p:nvCxnSpPr>
            <p:cNvPr id="14" name="Straight Connector 13">
              <a:extLst>
                <a:ext uri="{FF2B5EF4-FFF2-40B4-BE49-F238E27FC236}">
                  <a16:creationId xmlns:a16="http://schemas.microsoft.com/office/drawing/2014/main" id="{C034A4E8-1DDA-EB17-23AB-3FFEEEFCA77B}"/>
                </a:ext>
              </a:extLst>
            </p:cNvPr>
            <p:cNvCxnSpPr>
              <a:cxnSpLocks/>
            </p:cNvCxnSpPr>
            <p:nvPr/>
          </p:nvCxnSpPr>
          <p:spPr>
            <a:xfrm>
              <a:off x="844062" y="2609850"/>
              <a:ext cx="3423138"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8689143F-7023-8989-FD9F-B8E49993A26B}"/>
                </a:ext>
              </a:extLst>
            </p:cNvPr>
            <p:cNvSpPr txBox="1"/>
            <p:nvPr/>
          </p:nvSpPr>
          <p:spPr>
            <a:xfrm>
              <a:off x="1002541" y="1517962"/>
              <a:ext cx="3106181" cy="1073370"/>
            </a:xfrm>
            <a:prstGeom prst="rect">
              <a:avLst/>
            </a:prstGeom>
            <a:noFill/>
          </p:spPr>
          <p:txBody>
            <a:bodyPr wrap="square" rtlCol="0">
              <a:spAutoFit/>
            </a:bodyPr>
            <a:lstStyle/>
            <a:p>
              <a:pPr algn="just"/>
              <a:r>
                <a:rPr lang="en-US" dirty="0"/>
                <a:t>- userID: int </a:t>
              </a:r>
            </a:p>
            <a:p>
              <a:pPr algn="just"/>
              <a:r>
                <a:rPr lang="en-US" dirty="0"/>
                <a:t>- userName: String</a:t>
              </a:r>
            </a:p>
            <a:p>
              <a:pPr algn="just"/>
              <a:r>
                <a:rPr lang="en-US" dirty="0"/>
                <a:t>- email: String</a:t>
              </a:r>
            </a:p>
            <a:p>
              <a:pPr algn="just"/>
              <a:r>
                <a:rPr lang="en-US" dirty="0"/>
                <a:t>- password: String</a:t>
              </a:r>
            </a:p>
          </p:txBody>
        </p:sp>
        <p:sp>
          <p:nvSpPr>
            <p:cNvPr id="16" name="TextBox 15">
              <a:extLst>
                <a:ext uri="{FF2B5EF4-FFF2-40B4-BE49-F238E27FC236}">
                  <a16:creationId xmlns:a16="http://schemas.microsoft.com/office/drawing/2014/main" id="{F54A92D1-FC86-5F89-E393-FB4F04BD8025}"/>
                </a:ext>
              </a:extLst>
            </p:cNvPr>
            <p:cNvSpPr txBox="1"/>
            <p:nvPr/>
          </p:nvSpPr>
          <p:spPr>
            <a:xfrm>
              <a:off x="1002541" y="2565180"/>
              <a:ext cx="3106181" cy="2527615"/>
            </a:xfrm>
            <a:prstGeom prst="rect">
              <a:avLst/>
            </a:prstGeom>
            <a:noFill/>
          </p:spPr>
          <p:txBody>
            <a:bodyPr wrap="square" rtlCol="0">
              <a:spAutoFit/>
            </a:bodyPr>
            <a:lstStyle/>
            <a:p>
              <a:r>
                <a:rPr lang="en-US" dirty="0"/>
                <a:t>+ register(): void</a:t>
              </a:r>
            </a:p>
            <a:p>
              <a:r>
                <a:rPr lang="en-US" dirty="0"/>
                <a:t>+ login(): Boolean</a:t>
              </a:r>
            </a:p>
            <a:p>
              <a:r>
                <a:rPr lang="en-US" dirty="0"/>
                <a:t>+ uploadProduct(p: Product): void</a:t>
              </a:r>
            </a:p>
            <a:p>
              <a:r>
                <a:rPr lang="en-US" dirty="0"/>
                <a:t>+ browseProducts(): List&lt;Product&gt;</a:t>
              </a:r>
            </a:p>
            <a:p>
              <a:r>
                <a:rPr lang="en-US" dirty="0"/>
                <a:t>+ buyProduct(p: Product): Boolean</a:t>
              </a:r>
            </a:p>
            <a:p>
              <a:r>
                <a:rPr lang="en-US" dirty="0"/>
                <a:t>+ markAsSold(p: Product): void</a:t>
              </a:r>
            </a:p>
          </p:txBody>
        </p:sp>
      </p:grpSp>
      <p:grpSp>
        <p:nvGrpSpPr>
          <p:cNvPr id="44" name="Group 43">
            <a:extLst>
              <a:ext uri="{FF2B5EF4-FFF2-40B4-BE49-F238E27FC236}">
                <a16:creationId xmlns:a16="http://schemas.microsoft.com/office/drawing/2014/main" id="{7C4CA68E-7382-369B-F0AE-D523C1521CBB}"/>
              </a:ext>
            </a:extLst>
          </p:cNvPr>
          <p:cNvGrpSpPr/>
          <p:nvPr/>
        </p:nvGrpSpPr>
        <p:grpSpPr>
          <a:xfrm>
            <a:off x="4693377" y="1166968"/>
            <a:ext cx="3423138" cy="2391398"/>
            <a:chOff x="7086600" y="2028202"/>
            <a:chExt cx="3423138" cy="2391398"/>
          </a:xfrm>
        </p:grpSpPr>
        <p:sp>
          <p:nvSpPr>
            <p:cNvPr id="34" name="Rectangle: Rounded Corners 33">
              <a:extLst>
                <a:ext uri="{FF2B5EF4-FFF2-40B4-BE49-F238E27FC236}">
                  <a16:creationId xmlns:a16="http://schemas.microsoft.com/office/drawing/2014/main" id="{E5431881-8E87-C7AD-FCC6-4E63F348F67E}"/>
                </a:ext>
              </a:extLst>
            </p:cNvPr>
            <p:cNvSpPr/>
            <p:nvPr/>
          </p:nvSpPr>
          <p:spPr>
            <a:xfrm>
              <a:off x="7086600" y="2028202"/>
              <a:ext cx="3423138" cy="2391398"/>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3C7F3C83-8767-5E76-AD54-6368DEB097FF}"/>
                </a:ext>
              </a:extLst>
            </p:cNvPr>
            <p:cNvCxnSpPr>
              <a:cxnSpLocks/>
            </p:cNvCxnSpPr>
            <p:nvPr/>
          </p:nvCxnSpPr>
          <p:spPr>
            <a:xfrm>
              <a:off x="7086600" y="2456828"/>
              <a:ext cx="3423138"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FFCA914-053E-56E4-FA8F-FCF64F768549}"/>
                </a:ext>
              </a:extLst>
            </p:cNvPr>
            <p:cNvSpPr txBox="1"/>
            <p:nvPr/>
          </p:nvSpPr>
          <p:spPr>
            <a:xfrm>
              <a:off x="7530340" y="2028202"/>
              <a:ext cx="2535658" cy="369332"/>
            </a:xfrm>
            <a:prstGeom prst="rect">
              <a:avLst/>
            </a:prstGeom>
            <a:noFill/>
          </p:spPr>
          <p:txBody>
            <a:bodyPr wrap="square" rtlCol="0">
              <a:spAutoFit/>
            </a:bodyPr>
            <a:lstStyle/>
            <a:p>
              <a:pPr algn="ctr"/>
              <a:r>
                <a:rPr lang="en-US" sz="1800" dirty="0"/>
                <a:t>Product</a:t>
              </a:r>
            </a:p>
          </p:txBody>
        </p:sp>
        <p:cxnSp>
          <p:nvCxnSpPr>
            <p:cNvPr id="37" name="Straight Connector 36">
              <a:extLst>
                <a:ext uri="{FF2B5EF4-FFF2-40B4-BE49-F238E27FC236}">
                  <a16:creationId xmlns:a16="http://schemas.microsoft.com/office/drawing/2014/main" id="{048C14A6-F847-82E6-7D81-9AEEF8F6340B}"/>
                </a:ext>
              </a:extLst>
            </p:cNvPr>
            <p:cNvCxnSpPr>
              <a:cxnSpLocks/>
            </p:cNvCxnSpPr>
            <p:nvPr/>
          </p:nvCxnSpPr>
          <p:spPr>
            <a:xfrm>
              <a:off x="7086600" y="3757879"/>
              <a:ext cx="3423138"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7931AB1A-B857-51E9-2DFC-D1A7B2C891E3}"/>
                </a:ext>
              </a:extLst>
            </p:cNvPr>
            <p:cNvSpPr txBox="1"/>
            <p:nvPr/>
          </p:nvSpPr>
          <p:spPr>
            <a:xfrm>
              <a:off x="7183087" y="2421268"/>
              <a:ext cx="3106181" cy="1600438"/>
            </a:xfrm>
            <a:prstGeom prst="rect">
              <a:avLst/>
            </a:prstGeom>
            <a:noFill/>
          </p:spPr>
          <p:txBody>
            <a:bodyPr wrap="square" rtlCol="0">
              <a:spAutoFit/>
            </a:bodyPr>
            <a:lstStyle/>
            <a:p>
              <a:pPr algn="just"/>
              <a:r>
                <a:rPr lang="en-US" dirty="0"/>
                <a:t>- productID: int</a:t>
              </a:r>
            </a:p>
            <a:p>
              <a:pPr algn="just"/>
              <a:r>
                <a:rPr lang="en-US" dirty="0"/>
                <a:t>- title: String</a:t>
              </a:r>
            </a:p>
            <a:p>
              <a:pPr algn="just"/>
              <a:r>
                <a:rPr lang="en-US" dirty="0"/>
                <a:t>- description: String</a:t>
              </a:r>
            </a:p>
            <a:p>
              <a:pPr algn="just"/>
              <a:r>
                <a:rPr lang="en-US" dirty="0"/>
                <a:t>- price: double</a:t>
              </a:r>
            </a:p>
            <a:p>
              <a:pPr algn="just"/>
              <a:r>
                <a:rPr lang="en-US" dirty="0"/>
                <a:t>- sellerID: int</a:t>
              </a:r>
            </a:p>
            <a:p>
              <a:pPr algn="just"/>
              <a:r>
                <a:rPr lang="en-US" dirty="0"/>
                <a:t>- status: String (Available/Sold)</a:t>
              </a:r>
            </a:p>
            <a:p>
              <a:pPr algn="just"/>
              <a:endParaRPr lang="en-US" dirty="0"/>
            </a:p>
          </p:txBody>
        </p:sp>
        <p:sp>
          <p:nvSpPr>
            <p:cNvPr id="39" name="TextBox 38">
              <a:extLst>
                <a:ext uri="{FF2B5EF4-FFF2-40B4-BE49-F238E27FC236}">
                  <a16:creationId xmlns:a16="http://schemas.microsoft.com/office/drawing/2014/main" id="{7CC802C2-DE8B-12EB-BF1C-0DFC606E3591}"/>
                </a:ext>
              </a:extLst>
            </p:cNvPr>
            <p:cNvSpPr txBox="1"/>
            <p:nvPr/>
          </p:nvSpPr>
          <p:spPr>
            <a:xfrm>
              <a:off x="7147527" y="3829104"/>
              <a:ext cx="3106181" cy="523220"/>
            </a:xfrm>
            <a:prstGeom prst="rect">
              <a:avLst/>
            </a:prstGeom>
            <a:noFill/>
          </p:spPr>
          <p:txBody>
            <a:bodyPr wrap="square" rtlCol="0">
              <a:spAutoFit/>
            </a:bodyPr>
            <a:lstStyle/>
            <a:p>
              <a:r>
                <a:rPr lang="en-US" dirty="0"/>
                <a:t>+ updateStatus(s: String): void</a:t>
              </a:r>
            </a:p>
            <a:p>
              <a:r>
                <a:rPr lang="en-US" dirty="0"/>
                <a:t>+ markAsSold(): void</a:t>
              </a:r>
            </a:p>
          </p:txBody>
        </p:sp>
      </p:grpSp>
      <p:grpSp>
        <p:nvGrpSpPr>
          <p:cNvPr id="63" name="Group 62">
            <a:extLst>
              <a:ext uri="{FF2B5EF4-FFF2-40B4-BE49-F238E27FC236}">
                <a16:creationId xmlns:a16="http://schemas.microsoft.com/office/drawing/2014/main" id="{A3D42D2C-3CD9-9B73-D712-42A5012751F0}"/>
              </a:ext>
            </a:extLst>
          </p:cNvPr>
          <p:cNvGrpSpPr/>
          <p:nvPr/>
        </p:nvGrpSpPr>
        <p:grpSpPr>
          <a:xfrm>
            <a:off x="8534400" y="2059424"/>
            <a:ext cx="3448538" cy="1591142"/>
            <a:chOff x="8243841" y="1408108"/>
            <a:chExt cx="3448538" cy="1591142"/>
          </a:xfrm>
        </p:grpSpPr>
        <p:sp>
          <p:nvSpPr>
            <p:cNvPr id="48" name="Rectangle: Rounded Corners 47">
              <a:extLst>
                <a:ext uri="{FF2B5EF4-FFF2-40B4-BE49-F238E27FC236}">
                  <a16:creationId xmlns:a16="http://schemas.microsoft.com/office/drawing/2014/main" id="{B23B5217-3B99-303E-6FB2-51756D708396}"/>
                </a:ext>
              </a:extLst>
            </p:cNvPr>
            <p:cNvSpPr/>
            <p:nvPr/>
          </p:nvSpPr>
          <p:spPr>
            <a:xfrm>
              <a:off x="8269241" y="1408108"/>
              <a:ext cx="3423138" cy="1591142"/>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01DFBF28-16D1-FDE6-2A53-46EBE374EE7E}"/>
                </a:ext>
              </a:extLst>
            </p:cNvPr>
            <p:cNvCxnSpPr>
              <a:cxnSpLocks/>
            </p:cNvCxnSpPr>
            <p:nvPr/>
          </p:nvCxnSpPr>
          <p:spPr>
            <a:xfrm>
              <a:off x="8269241" y="1799137"/>
              <a:ext cx="3423138" cy="0"/>
            </a:xfrm>
            <a:prstGeom prst="line">
              <a:avLst/>
            </a:prstGeom>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3EC57BF7-5B97-3D85-61E3-7CDA19C9666B}"/>
                </a:ext>
              </a:extLst>
            </p:cNvPr>
            <p:cNvSpPr txBox="1"/>
            <p:nvPr/>
          </p:nvSpPr>
          <p:spPr>
            <a:xfrm>
              <a:off x="8712981" y="1408108"/>
              <a:ext cx="2535658" cy="336936"/>
            </a:xfrm>
            <a:prstGeom prst="rect">
              <a:avLst/>
            </a:prstGeom>
            <a:noFill/>
          </p:spPr>
          <p:txBody>
            <a:bodyPr wrap="square" rtlCol="0">
              <a:spAutoFit/>
            </a:bodyPr>
            <a:lstStyle/>
            <a:p>
              <a:pPr algn="ctr"/>
              <a:r>
                <a:rPr lang="en-US" sz="1800" dirty="0"/>
                <a:t>Marketplace</a:t>
              </a:r>
            </a:p>
          </p:txBody>
        </p:sp>
        <p:cxnSp>
          <p:nvCxnSpPr>
            <p:cNvPr id="51" name="Straight Connector 50">
              <a:extLst>
                <a:ext uri="{FF2B5EF4-FFF2-40B4-BE49-F238E27FC236}">
                  <a16:creationId xmlns:a16="http://schemas.microsoft.com/office/drawing/2014/main" id="{BB7DCF8B-2D06-4911-F92D-D585D2516F7B}"/>
                </a:ext>
              </a:extLst>
            </p:cNvPr>
            <p:cNvCxnSpPr>
              <a:cxnSpLocks/>
            </p:cNvCxnSpPr>
            <p:nvPr/>
          </p:nvCxnSpPr>
          <p:spPr>
            <a:xfrm>
              <a:off x="8269241" y="2208996"/>
              <a:ext cx="3423138" cy="0"/>
            </a:xfrm>
            <a:prstGeom prst="line">
              <a:avLst/>
            </a:prstGeom>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0FD2980E-2E1A-6257-BB7C-7FD414E5FC7C}"/>
                </a:ext>
              </a:extLst>
            </p:cNvPr>
            <p:cNvSpPr txBox="1"/>
            <p:nvPr/>
          </p:nvSpPr>
          <p:spPr>
            <a:xfrm>
              <a:off x="8330168" y="1853231"/>
              <a:ext cx="3106181" cy="280781"/>
            </a:xfrm>
            <a:prstGeom prst="rect">
              <a:avLst/>
            </a:prstGeom>
            <a:noFill/>
          </p:spPr>
          <p:txBody>
            <a:bodyPr wrap="square" rtlCol="0">
              <a:spAutoFit/>
            </a:bodyPr>
            <a:lstStyle/>
            <a:p>
              <a:pPr algn="just"/>
              <a:r>
                <a:rPr lang="en-US" dirty="0"/>
                <a:t>- productList: List&lt;Product&gt;</a:t>
              </a:r>
            </a:p>
          </p:txBody>
        </p:sp>
        <p:sp>
          <p:nvSpPr>
            <p:cNvPr id="53" name="TextBox 52">
              <a:extLst>
                <a:ext uri="{FF2B5EF4-FFF2-40B4-BE49-F238E27FC236}">
                  <a16:creationId xmlns:a16="http://schemas.microsoft.com/office/drawing/2014/main" id="{5CCF55B6-6585-9418-3F97-2D14FAC89F8F}"/>
                </a:ext>
              </a:extLst>
            </p:cNvPr>
            <p:cNvSpPr txBox="1"/>
            <p:nvPr/>
          </p:nvSpPr>
          <p:spPr>
            <a:xfrm>
              <a:off x="8243841" y="2383830"/>
              <a:ext cx="3106181" cy="477326"/>
            </a:xfrm>
            <a:prstGeom prst="rect">
              <a:avLst/>
            </a:prstGeom>
            <a:noFill/>
          </p:spPr>
          <p:txBody>
            <a:bodyPr wrap="square" rtlCol="0">
              <a:spAutoFit/>
            </a:bodyPr>
            <a:lstStyle/>
            <a:p>
              <a:r>
                <a:rPr lang="en-US" dirty="0"/>
                <a:t>+ updateStatus(s: String): void</a:t>
              </a:r>
            </a:p>
            <a:p>
              <a:r>
                <a:rPr lang="en-US" dirty="0"/>
                <a:t>+ markAsSold(): void</a:t>
              </a:r>
            </a:p>
          </p:txBody>
        </p:sp>
      </p:grpSp>
      <p:grpSp>
        <p:nvGrpSpPr>
          <p:cNvPr id="73" name="Group 72">
            <a:extLst>
              <a:ext uri="{FF2B5EF4-FFF2-40B4-BE49-F238E27FC236}">
                <a16:creationId xmlns:a16="http://schemas.microsoft.com/office/drawing/2014/main" id="{895CA2AA-9468-B1FC-764C-DCEFC1FF4493}"/>
              </a:ext>
            </a:extLst>
          </p:cNvPr>
          <p:cNvGrpSpPr/>
          <p:nvPr/>
        </p:nvGrpSpPr>
        <p:grpSpPr>
          <a:xfrm>
            <a:off x="4626089" y="4368947"/>
            <a:ext cx="3423138" cy="1868399"/>
            <a:chOff x="4384431" y="4013505"/>
            <a:chExt cx="3423138" cy="1868399"/>
          </a:xfrm>
        </p:grpSpPr>
        <p:sp>
          <p:nvSpPr>
            <p:cNvPr id="65" name="Rectangle: Rounded Corners 64">
              <a:extLst>
                <a:ext uri="{FF2B5EF4-FFF2-40B4-BE49-F238E27FC236}">
                  <a16:creationId xmlns:a16="http://schemas.microsoft.com/office/drawing/2014/main" id="{F6636094-C504-77AB-54A5-4E655ACCA608}"/>
                </a:ext>
              </a:extLst>
            </p:cNvPr>
            <p:cNvSpPr/>
            <p:nvPr/>
          </p:nvSpPr>
          <p:spPr>
            <a:xfrm>
              <a:off x="4384431" y="4013505"/>
              <a:ext cx="3423138" cy="1868399"/>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59D089F2-E67E-6CCB-5269-ECFAACE36808}"/>
                </a:ext>
              </a:extLst>
            </p:cNvPr>
            <p:cNvCxnSpPr>
              <a:cxnSpLocks/>
            </p:cNvCxnSpPr>
            <p:nvPr/>
          </p:nvCxnSpPr>
          <p:spPr>
            <a:xfrm>
              <a:off x="4384431" y="4442131"/>
              <a:ext cx="3423138" cy="0"/>
            </a:xfrm>
            <a:prstGeom prst="line">
              <a:avLst/>
            </a:prstGeom>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703EA55D-6C15-3B3C-8ABB-FAB9A1FEAEC1}"/>
                </a:ext>
              </a:extLst>
            </p:cNvPr>
            <p:cNvSpPr txBox="1"/>
            <p:nvPr/>
          </p:nvSpPr>
          <p:spPr>
            <a:xfrm>
              <a:off x="4828171" y="4013505"/>
              <a:ext cx="2535658" cy="369332"/>
            </a:xfrm>
            <a:prstGeom prst="rect">
              <a:avLst/>
            </a:prstGeom>
            <a:noFill/>
          </p:spPr>
          <p:txBody>
            <a:bodyPr wrap="square" rtlCol="0">
              <a:spAutoFit/>
            </a:bodyPr>
            <a:lstStyle/>
            <a:p>
              <a:pPr algn="ctr"/>
              <a:r>
                <a:rPr lang="en-US" sz="1800" dirty="0"/>
                <a:t>Admin </a:t>
              </a:r>
            </a:p>
          </p:txBody>
        </p:sp>
        <p:cxnSp>
          <p:nvCxnSpPr>
            <p:cNvPr id="68" name="Straight Connector 67">
              <a:extLst>
                <a:ext uri="{FF2B5EF4-FFF2-40B4-BE49-F238E27FC236}">
                  <a16:creationId xmlns:a16="http://schemas.microsoft.com/office/drawing/2014/main" id="{B12ABC2E-EE48-B4DC-CC20-7BFEED946481}"/>
                </a:ext>
              </a:extLst>
            </p:cNvPr>
            <p:cNvCxnSpPr>
              <a:cxnSpLocks/>
            </p:cNvCxnSpPr>
            <p:nvPr/>
          </p:nvCxnSpPr>
          <p:spPr>
            <a:xfrm>
              <a:off x="4384431" y="5019377"/>
              <a:ext cx="3423138" cy="0"/>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9E7D3142-3904-8C82-0122-26B55A377B8F}"/>
                </a:ext>
              </a:extLst>
            </p:cNvPr>
            <p:cNvSpPr txBox="1"/>
            <p:nvPr/>
          </p:nvSpPr>
          <p:spPr>
            <a:xfrm>
              <a:off x="4480918" y="4406571"/>
              <a:ext cx="3106181" cy="523220"/>
            </a:xfrm>
            <a:prstGeom prst="rect">
              <a:avLst/>
            </a:prstGeom>
            <a:noFill/>
          </p:spPr>
          <p:txBody>
            <a:bodyPr wrap="square" rtlCol="0">
              <a:spAutoFit/>
            </a:bodyPr>
            <a:lstStyle/>
            <a:p>
              <a:pPr algn="just"/>
              <a:r>
                <a:rPr lang="en-US" dirty="0"/>
                <a:t>- adminID: int</a:t>
              </a:r>
            </a:p>
            <a:p>
              <a:pPr algn="just"/>
              <a:r>
                <a:rPr lang="en-US" dirty="0"/>
                <a:t>- adminPass: String</a:t>
              </a:r>
            </a:p>
          </p:txBody>
        </p:sp>
        <p:sp>
          <p:nvSpPr>
            <p:cNvPr id="70" name="TextBox 69">
              <a:extLst>
                <a:ext uri="{FF2B5EF4-FFF2-40B4-BE49-F238E27FC236}">
                  <a16:creationId xmlns:a16="http://schemas.microsoft.com/office/drawing/2014/main" id="{1BB5B309-09AF-E578-2656-C05CB6259540}"/>
                </a:ext>
              </a:extLst>
            </p:cNvPr>
            <p:cNvSpPr txBox="1"/>
            <p:nvPr/>
          </p:nvSpPr>
          <p:spPr>
            <a:xfrm>
              <a:off x="4465678" y="5073804"/>
              <a:ext cx="3106181" cy="738664"/>
            </a:xfrm>
            <a:prstGeom prst="rect">
              <a:avLst/>
            </a:prstGeom>
            <a:noFill/>
          </p:spPr>
          <p:txBody>
            <a:bodyPr wrap="square" rtlCol="0">
              <a:spAutoFit/>
            </a:bodyPr>
            <a:lstStyle/>
            <a:p>
              <a:r>
                <a:rPr lang="en-US" dirty="0"/>
                <a:t>+ approveProduct(pID: int): Boolean</a:t>
              </a:r>
            </a:p>
            <a:p>
              <a:r>
                <a:rPr lang="en-US" dirty="0"/>
                <a:t>+ manageUsers(): void</a:t>
              </a:r>
            </a:p>
            <a:p>
              <a:r>
                <a:rPr lang="en-US" dirty="0"/>
                <a:t>+ removeSoldItems(): void</a:t>
              </a:r>
            </a:p>
          </p:txBody>
        </p:sp>
      </p:grpSp>
      <p:cxnSp>
        <p:nvCxnSpPr>
          <p:cNvPr id="75" name="Straight Arrow Connector 74">
            <a:extLst>
              <a:ext uri="{FF2B5EF4-FFF2-40B4-BE49-F238E27FC236}">
                <a16:creationId xmlns:a16="http://schemas.microsoft.com/office/drawing/2014/main" id="{C998771C-FB13-557D-8DFF-26A187CB04A4}"/>
              </a:ext>
            </a:extLst>
          </p:cNvPr>
          <p:cNvCxnSpPr>
            <a:cxnSpLocks/>
          </p:cNvCxnSpPr>
          <p:nvPr/>
        </p:nvCxnSpPr>
        <p:spPr>
          <a:xfrm flipV="1">
            <a:off x="3678058" y="2236836"/>
            <a:ext cx="1029278" cy="1434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2FC2EA59-B23F-5E2F-A60C-FC18C0ACA1C9}"/>
              </a:ext>
            </a:extLst>
          </p:cNvPr>
          <p:cNvCxnSpPr>
            <a:cxnSpLocks/>
            <a:endCxn id="50" idx="0"/>
          </p:cNvCxnSpPr>
          <p:nvPr/>
        </p:nvCxnSpPr>
        <p:spPr>
          <a:xfrm>
            <a:off x="8116515" y="1389392"/>
            <a:ext cx="2154854" cy="67003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7433A3D4-7136-18C4-59D9-003DABF99969}"/>
              </a:ext>
            </a:extLst>
          </p:cNvPr>
          <p:cNvCxnSpPr>
            <a:cxnSpLocks/>
            <a:stCxn id="48" idx="2"/>
          </p:cNvCxnSpPr>
          <p:nvPr/>
        </p:nvCxnSpPr>
        <p:spPr>
          <a:xfrm flipH="1">
            <a:off x="6343398" y="3650566"/>
            <a:ext cx="3927971" cy="67772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90500362-8DCD-994A-92BA-BC0292C12165}"/>
              </a:ext>
            </a:extLst>
          </p:cNvPr>
          <p:cNvCxnSpPr>
            <a:cxnSpLocks/>
            <a:stCxn id="67" idx="0"/>
          </p:cNvCxnSpPr>
          <p:nvPr/>
        </p:nvCxnSpPr>
        <p:spPr>
          <a:xfrm flipH="1" flipV="1">
            <a:off x="6260426" y="3629590"/>
            <a:ext cx="77232" cy="739357"/>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Arrow Connector 100">
            <a:extLst>
              <a:ext uri="{FF2B5EF4-FFF2-40B4-BE49-F238E27FC236}">
                <a16:creationId xmlns:a16="http://schemas.microsoft.com/office/drawing/2014/main" id="{C26C025D-1244-3006-B3F4-C6DC0BFDC0AB}"/>
              </a:ext>
            </a:extLst>
          </p:cNvPr>
          <p:cNvCxnSpPr>
            <a:cxnSpLocks/>
          </p:cNvCxnSpPr>
          <p:nvPr/>
        </p:nvCxnSpPr>
        <p:spPr>
          <a:xfrm flipV="1">
            <a:off x="6260426" y="3556904"/>
            <a:ext cx="0" cy="14537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92A4CF5C-A8D6-EAB9-E98D-32D532E9A8E7}"/>
              </a:ext>
            </a:extLst>
          </p:cNvPr>
          <p:cNvCxnSpPr>
            <a:cxnSpLocks/>
            <a:stCxn id="65" idx="1"/>
          </p:cNvCxnSpPr>
          <p:nvPr/>
        </p:nvCxnSpPr>
        <p:spPr>
          <a:xfrm flipH="1" flipV="1">
            <a:off x="2017879" y="3999268"/>
            <a:ext cx="2608210" cy="130387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1" name="Flowchart: Decision 110">
            <a:extLst>
              <a:ext uri="{FF2B5EF4-FFF2-40B4-BE49-F238E27FC236}">
                <a16:creationId xmlns:a16="http://schemas.microsoft.com/office/drawing/2014/main" id="{B8C695BF-6142-04D2-0A5A-F1566D7CBDB7}"/>
              </a:ext>
            </a:extLst>
          </p:cNvPr>
          <p:cNvSpPr/>
          <p:nvPr/>
        </p:nvSpPr>
        <p:spPr>
          <a:xfrm>
            <a:off x="8120070" y="2550175"/>
            <a:ext cx="228600" cy="124282"/>
          </a:xfrm>
          <a:prstGeom prst="flowChartDecision">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CB674A03-8816-F77B-836C-51C7BC83A240}"/>
              </a:ext>
            </a:extLst>
          </p:cNvPr>
          <p:cNvCxnSpPr>
            <a:cxnSpLocks/>
          </p:cNvCxnSpPr>
          <p:nvPr/>
        </p:nvCxnSpPr>
        <p:spPr>
          <a:xfrm flipV="1">
            <a:off x="8343590" y="2604037"/>
            <a:ext cx="216210" cy="827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28721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1011</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sazzadiu@gmail.com</dc:creator>
  <cp:lastModifiedBy>Supan Roy</cp:lastModifiedBy>
  <cp:revision>10</cp:revision>
  <dcterms:created xsi:type="dcterms:W3CDTF">2020-10-23T13:16:40Z</dcterms:created>
  <dcterms:modified xsi:type="dcterms:W3CDTF">2025-02-24T17:24:39Z</dcterms:modified>
</cp:coreProperties>
</file>