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handoutMasterIdLst>
    <p:handoutMasterId r:id="rId20"/>
  </p:handoutMasterIdLst>
  <p:sldIdLst>
    <p:sldId id="385" r:id="rId5"/>
    <p:sldId id="386" r:id="rId6"/>
    <p:sldId id="387" r:id="rId7"/>
    <p:sldId id="394" r:id="rId8"/>
    <p:sldId id="395" r:id="rId9"/>
    <p:sldId id="396" r:id="rId10"/>
    <p:sldId id="397" r:id="rId11"/>
    <p:sldId id="398" r:id="rId12"/>
    <p:sldId id="399" r:id="rId13"/>
    <p:sldId id="400" r:id="rId14"/>
    <p:sldId id="401" r:id="rId15"/>
    <p:sldId id="402" r:id="rId16"/>
    <p:sldId id="403" r:id="rId17"/>
    <p:sldId id="3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D9D9D9"/>
    <a:srgbClr val="00FF00"/>
    <a:srgbClr val="000000"/>
    <a:srgbClr val="B7472A"/>
    <a:srgbClr val="F5F5F5"/>
    <a:srgbClr val="D24726"/>
    <a:srgbClr val="9FCDB3"/>
    <a:srgbClr val="217346"/>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CCCF6-EDFE-49C3-BBE1-6E7737CC4D9F}" v="80" dt="2025-05-20T11:28:05.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560"/>
  </p:normalViewPr>
  <p:slideViewPr>
    <p:cSldViewPr snapToGrid="0">
      <p:cViewPr varScale="1">
        <p:scale>
          <a:sx n="75" d="100"/>
          <a:sy n="75" d="100"/>
        </p:scale>
        <p:origin x="811" y="48"/>
      </p:cViewPr>
      <p:guideLst>
        <p:guide orient="horz" pos="2880"/>
        <p:guide pos="4800"/>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an Roy" userId="5f187efb172be6b4" providerId="LiveId" clId="{2B1CCCF6-EDFE-49C3-BBE1-6E7737CC4D9F}"/>
    <pc:docChg chg="undo redo custSel addSld delSld modSld sldOrd">
      <pc:chgData name="Supan Roy" userId="5f187efb172be6b4" providerId="LiveId" clId="{2B1CCCF6-EDFE-49C3-BBE1-6E7737CC4D9F}" dt="2025-05-20T18:32:50.473" v="1222" actId="20577"/>
      <pc:docMkLst>
        <pc:docMk/>
      </pc:docMkLst>
      <pc:sldChg chg="modSp mod">
        <pc:chgData name="Supan Roy" userId="5f187efb172be6b4" providerId="LiveId" clId="{2B1CCCF6-EDFE-49C3-BBE1-6E7737CC4D9F}" dt="2025-05-20T10:27:51.232" v="853" actId="207"/>
        <pc:sldMkLst>
          <pc:docMk/>
          <pc:sldMk cId="2350875359" sldId="385"/>
        </pc:sldMkLst>
        <pc:spChg chg="mod">
          <ac:chgData name="Supan Roy" userId="5f187efb172be6b4" providerId="LiveId" clId="{2B1CCCF6-EDFE-49C3-BBE1-6E7737CC4D9F}" dt="2025-05-20T10:27:51.232" v="853" actId="207"/>
          <ac:spMkLst>
            <pc:docMk/>
            <pc:sldMk cId="2350875359" sldId="385"/>
            <ac:spMk id="2" creationId="{BCD0CEAD-0989-BE26-57A5-272F11345626}"/>
          </ac:spMkLst>
        </pc:spChg>
        <pc:spChg chg="mod">
          <ac:chgData name="Supan Roy" userId="5f187efb172be6b4" providerId="LiveId" clId="{2B1CCCF6-EDFE-49C3-BBE1-6E7737CC4D9F}" dt="2025-05-20T10:27:22.159" v="852" actId="113"/>
          <ac:spMkLst>
            <pc:docMk/>
            <pc:sldMk cId="2350875359" sldId="385"/>
            <ac:spMk id="4" creationId="{8D66E636-D1D5-3AAC-5CD5-A2F5C585CB49}"/>
          </ac:spMkLst>
        </pc:spChg>
        <pc:graphicFrameChg chg="modGraphic">
          <ac:chgData name="Supan Roy" userId="5f187efb172be6b4" providerId="LiveId" clId="{2B1CCCF6-EDFE-49C3-BBE1-6E7737CC4D9F}" dt="2025-05-20T10:10:15.021" v="556" actId="20577"/>
          <ac:graphicFrameMkLst>
            <pc:docMk/>
            <pc:sldMk cId="2350875359" sldId="385"/>
            <ac:graphicFrameMk id="3" creationId="{EA17ECA3-0867-1A00-ACB3-99834CF52A71}"/>
          </ac:graphicFrameMkLst>
        </pc:graphicFrameChg>
      </pc:sldChg>
      <pc:sldChg chg="addSp modSp mod">
        <pc:chgData name="Supan Roy" userId="5f187efb172be6b4" providerId="LiveId" clId="{2B1CCCF6-EDFE-49C3-BBE1-6E7737CC4D9F}" dt="2025-05-20T11:28:05.869" v="1093"/>
        <pc:sldMkLst>
          <pc:docMk/>
          <pc:sldMk cId="3619861527" sldId="386"/>
        </pc:sldMkLst>
        <pc:spChg chg="mod">
          <ac:chgData name="Supan Roy" userId="5f187efb172be6b4" providerId="LiveId" clId="{2B1CCCF6-EDFE-49C3-BBE1-6E7737CC4D9F}" dt="2025-05-20T10:28:07.018" v="864" actId="20577"/>
          <ac:spMkLst>
            <pc:docMk/>
            <pc:sldMk cId="3619861527" sldId="386"/>
            <ac:spMk id="5" creationId="{E4BD9A04-6070-3A4A-2AC0-0A472F47D15E}"/>
          </ac:spMkLst>
        </pc:spChg>
        <pc:spChg chg="add mod">
          <ac:chgData name="Supan Roy" userId="5f187efb172be6b4" providerId="LiveId" clId="{2B1CCCF6-EDFE-49C3-BBE1-6E7737CC4D9F}" dt="2025-05-20T11:28:05.869" v="1093"/>
          <ac:spMkLst>
            <pc:docMk/>
            <pc:sldMk cId="3619861527" sldId="386"/>
            <ac:spMk id="6" creationId="{598F3225-8C4E-4C15-1F59-89CEC9DE3302}"/>
          </ac:spMkLst>
        </pc:spChg>
        <pc:picChg chg="add mod">
          <ac:chgData name="Supan Roy" userId="5f187efb172be6b4" providerId="LiveId" clId="{2B1CCCF6-EDFE-49C3-BBE1-6E7737CC4D9F}" dt="2025-05-20T10:32:14.186" v="868"/>
          <ac:picMkLst>
            <pc:docMk/>
            <pc:sldMk cId="3619861527" sldId="386"/>
            <ac:picMk id="3" creationId="{821A4CDB-694A-153D-7743-041DEA9939F2}"/>
          </ac:picMkLst>
        </pc:picChg>
      </pc:sldChg>
      <pc:sldChg chg="addSp modSp mod">
        <pc:chgData name="Supan Roy" userId="5f187efb172be6b4" providerId="LiveId" clId="{2B1CCCF6-EDFE-49C3-BBE1-6E7737CC4D9F}" dt="2025-05-20T11:26:37.856" v="1057" actId="1035"/>
        <pc:sldMkLst>
          <pc:docMk/>
          <pc:sldMk cId="716025141" sldId="387"/>
        </pc:sldMkLst>
        <pc:spChg chg="add mod">
          <ac:chgData name="Supan Roy" userId="5f187efb172be6b4" providerId="LiveId" clId="{2B1CCCF6-EDFE-49C3-BBE1-6E7737CC4D9F}" dt="2025-05-20T11:26:37.856" v="1057" actId="1035"/>
          <ac:spMkLst>
            <pc:docMk/>
            <pc:sldMk cId="716025141" sldId="387"/>
            <ac:spMk id="3" creationId="{12293987-30B4-4429-1664-0BC0CB951588}"/>
          </ac:spMkLst>
        </pc:spChg>
        <pc:picChg chg="add mod">
          <ac:chgData name="Supan Roy" userId="5f187efb172be6b4" providerId="LiveId" clId="{2B1CCCF6-EDFE-49C3-BBE1-6E7737CC4D9F}" dt="2025-05-20T10:31:56.481" v="867" actId="1076"/>
          <ac:picMkLst>
            <pc:docMk/>
            <pc:sldMk cId="716025141" sldId="387"/>
            <ac:picMk id="4" creationId="{F5756294-6314-0F4A-1190-7C6FC0C68637}"/>
          </ac:picMkLst>
        </pc:picChg>
      </pc:sldChg>
      <pc:sldChg chg="addSp delSp modSp mod">
        <pc:chgData name="Supan Roy" userId="5f187efb172be6b4" providerId="LiveId" clId="{2B1CCCF6-EDFE-49C3-BBE1-6E7737CC4D9F}" dt="2025-05-20T10:32:33.166" v="879"/>
        <pc:sldMkLst>
          <pc:docMk/>
          <pc:sldMk cId="67899604" sldId="388"/>
        </pc:sldMkLst>
        <pc:spChg chg="del">
          <ac:chgData name="Supan Roy" userId="5f187efb172be6b4" providerId="LiveId" clId="{2B1CCCF6-EDFE-49C3-BBE1-6E7737CC4D9F}" dt="2025-05-20T10:23:22.578" v="823" actId="478"/>
          <ac:spMkLst>
            <pc:docMk/>
            <pc:sldMk cId="67899604" sldId="388"/>
            <ac:spMk id="4" creationId="{CF22130B-7050-46B1-D2A2-9D25F564A217}"/>
          </ac:spMkLst>
        </pc:spChg>
        <pc:spChg chg="mod">
          <ac:chgData name="Supan Roy" userId="5f187efb172be6b4" providerId="LiveId" clId="{2B1CCCF6-EDFE-49C3-BBE1-6E7737CC4D9F}" dt="2025-05-20T10:23:28.254" v="825" actId="1076"/>
          <ac:spMkLst>
            <pc:docMk/>
            <pc:sldMk cId="67899604" sldId="388"/>
            <ac:spMk id="5" creationId="{AEAC60C6-FC18-9509-A579-FA443C0588D4}"/>
          </ac:spMkLst>
        </pc:spChg>
        <pc:spChg chg="add del mod">
          <ac:chgData name="Supan Roy" userId="5f187efb172be6b4" providerId="LiveId" clId="{2B1CCCF6-EDFE-49C3-BBE1-6E7737CC4D9F}" dt="2025-05-20T10:23:23.700" v="824" actId="478"/>
          <ac:spMkLst>
            <pc:docMk/>
            <pc:sldMk cId="67899604" sldId="388"/>
            <ac:spMk id="6" creationId="{1C6D4326-45A6-2B86-20C0-FE819002C818}"/>
          </ac:spMkLst>
        </pc:spChg>
        <pc:spChg chg="del">
          <ac:chgData name="Supan Roy" userId="5f187efb172be6b4" providerId="LiveId" clId="{2B1CCCF6-EDFE-49C3-BBE1-6E7737CC4D9F}" dt="2025-05-20T10:22:28.425" v="786" actId="478"/>
          <ac:spMkLst>
            <pc:docMk/>
            <pc:sldMk cId="67899604" sldId="388"/>
            <ac:spMk id="8" creationId="{57FFEDBB-A68D-F00F-D112-7065AB3C073C}"/>
          </ac:spMkLst>
        </pc:spChg>
        <pc:spChg chg="del mod">
          <ac:chgData name="Supan Roy" userId="5f187efb172be6b4" providerId="LiveId" clId="{2B1CCCF6-EDFE-49C3-BBE1-6E7737CC4D9F}" dt="2025-05-20T10:22:34.211" v="789" actId="478"/>
          <ac:spMkLst>
            <pc:docMk/>
            <pc:sldMk cId="67899604" sldId="388"/>
            <ac:spMk id="10" creationId="{6F26FA34-62A3-EF69-512B-126740D6BB1D}"/>
          </ac:spMkLst>
        </pc:spChg>
        <pc:picChg chg="add mod">
          <ac:chgData name="Supan Roy" userId="5f187efb172be6b4" providerId="LiveId" clId="{2B1CCCF6-EDFE-49C3-BBE1-6E7737CC4D9F}" dt="2025-05-20T10:32:33.166" v="879"/>
          <ac:picMkLst>
            <pc:docMk/>
            <pc:sldMk cId="67899604" sldId="388"/>
            <ac:picMk id="7" creationId="{5985B544-2940-2A8E-7080-F7285CA1F956}"/>
          </ac:picMkLst>
        </pc:picChg>
        <pc:picChg chg="del">
          <ac:chgData name="Supan Roy" userId="5f187efb172be6b4" providerId="LiveId" clId="{2B1CCCF6-EDFE-49C3-BBE1-6E7737CC4D9F}" dt="2025-05-20T10:22:25.259" v="785" actId="478"/>
          <ac:picMkLst>
            <pc:docMk/>
            <pc:sldMk cId="67899604" sldId="388"/>
            <ac:picMk id="9" creationId="{9777143F-83A9-1E4D-220F-C29CC256595F}"/>
          </ac:picMkLst>
        </pc:picChg>
      </pc:sldChg>
      <pc:sldChg chg="del">
        <pc:chgData name="Supan Roy" userId="5f187efb172be6b4" providerId="LiveId" clId="{2B1CCCF6-EDFE-49C3-BBE1-6E7737CC4D9F}" dt="2025-05-20T10:21:24.847" v="784" actId="47"/>
        <pc:sldMkLst>
          <pc:docMk/>
          <pc:sldMk cId="1691097319" sldId="389"/>
        </pc:sldMkLst>
      </pc:sldChg>
      <pc:sldChg chg="del">
        <pc:chgData name="Supan Roy" userId="5f187efb172be6b4" providerId="LiveId" clId="{2B1CCCF6-EDFE-49C3-BBE1-6E7737CC4D9F}" dt="2025-05-20T10:21:22.820" v="783" actId="47"/>
        <pc:sldMkLst>
          <pc:docMk/>
          <pc:sldMk cId="2484405510" sldId="390"/>
        </pc:sldMkLst>
      </pc:sldChg>
      <pc:sldChg chg="del">
        <pc:chgData name="Supan Roy" userId="5f187efb172be6b4" providerId="LiveId" clId="{2B1CCCF6-EDFE-49C3-BBE1-6E7737CC4D9F}" dt="2025-05-20T10:21:22.112" v="782" actId="47"/>
        <pc:sldMkLst>
          <pc:docMk/>
          <pc:sldMk cId="25031847" sldId="391"/>
        </pc:sldMkLst>
      </pc:sldChg>
      <pc:sldChg chg="del">
        <pc:chgData name="Supan Roy" userId="5f187efb172be6b4" providerId="LiveId" clId="{2B1CCCF6-EDFE-49C3-BBE1-6E7737CC4D9F}" dt="2025-05-20T10:21:21.256" v="781" actId="47"/>
        <pc:sldMkLst>
          <pc:docMk/>
          <pc:sldMk cId="3065258626" sldId="392"/>
        </pc:sldMkLst>
      </pc:sldChg>
      <pc:sldChg chg="del">
        <pc:chgData name="Supan Roy" userId="5f187efb172be6b4" providerId="LiveId" clId="{2B1CCCF6-EDFE-49C3-BBE1-6E7737CC4D9F}" dt="2025-05-20T10:21:19.577" v="780" actId="47"/>
        <pc:sldMkLst>
          <pc:docMk/>
          <pc:sldMk cId="1562917236" sldId="393"/>
        </pc:sldMkLst>
      </pc:sldChg>
      <pc:sldChg chg="addSp delSp modSp mod">
        <pc:chgData name="Supan Roy" userId="5f187efb172be6b4" providerId="LiveId" clId="{2B1CCCF6-EDFE-49C3-BBE1-6E7737CC4D9F}" dt="2025-05-20T11:26:51.576" v="1065" actId="20577"/>
        <pc:sldMkLst>
          <pc:docMk/>
          <pc:sldMk cId="1066685374" sldId="394"/>
        </pc:sldMkLst>
        <pc:spChg chg="add del mod">
          <ac:chgData name="Supan Roy" userId="5f187efb172be6b4" providerId="LiveId" clId="{2B1CCCF6-EDFE-49C3-BBE1-6E7737CC4D9F}" dt="2025-05-20T11:26:48.160" v="1059" actId="478"/>
          <ac:spMkLst>
            <pc:docMk/>
            <pc:sldMk cId="1066685374" sldId="394"/>
            <ac:spMk id="4" creationId="{C1B9A653-0474-2307-CF50-92969DE83F4E}"/>
          </ac:spMkLst>
        </pc:spChg>
        <pc:spChg chg="add mod">
          <ac:chgData name="Supan Roy" userId="5f187efb172be6b4" providerId="LiveId" clId="{2B1CCCF6-EDFE-49C3-BBE1-6E7737CC4D9F}" dt="2025-05-20T11:26:51.576" v="1065" actId="20577"/>
          <ac:spMkLst>
            <pc:docMk/>
            <pc:sldMk cId="1066685374" sldId="394"/>
            <ac:spMk id="6" creationId="{D8AA0718-4326-6F90-D32B-9C8FF9792646}"/>
          </ac:spMkLst>
        </pc:spChg>
        <pc:picChg chg="add mod">
          <ac:chgData name="Supan Roy" userId="5f187efb172be6b4" providerId="LiveId" clId="{2B1CCCF6-EDFE-49C3-BBE1-6E7737CC4D9F}" dt="2025-05-20T10:32:16.335" v="869"/>
          <ac:picMkLst>
            <pc:docMk/>
            <pc:sldMk cId="1066685374" sldId="394"/>
            <ac:picMk id="3" creationId="{729D9C3F-B996-CCB7-0FA1-2D304E5F03F6}"/>
          </ac:picMkLst>
        </pc:picChg>
      </pc:sldChg>
      <pc:sldChg chg="addSp delSp modSp mod">
        <pc:chgData name="Supan Roy" userId="5f187efb172be6b4" providerId="LiveId" clId="{2B1CCCF6-EDFE-49C3-BBE1-6E7737CC4D9F}" dt="2025-05-20T11:26:56.586" v="1067"/>
        <pc:sldMkLst>
          <pc:docMk/>
          <pc:sldMk cId="900710042" sldId="395"/>
        </pc:sldMkLst>
        <pc:spChg chg="add del mod">
          <ac:chgData name="Supan Roy" userId="5f187efb172be6b4" providerId="LiveId" clId="{2B1CCCF6-EDFE-49C3-BBE1-6E7737CC4D9F}" dt="2025-05-20T11:26:55.739" v="1066" actId="478"/>
          <ac:spMkLst>
            <pc:docMk/>
            <pc:sldMk cId="900710042" sldId="395"/>
            <ac:spMk id="4" creationId="{63ADA061-4783-5DA7-F88B-5592B24A5F8C}"/>
          </ac:spMkLst>
        </pc:spChg>
        <pc:spChg chg="add mod">
          <ac:chgData name="Supan Roy" userId="5f187efb172be6b4" providerId="LiveId" clId="{2B1CCCF6-EDFE-49C3-BBE1-6E7737CC4D9F}" dt="2025-05-20T11:26:56.586" v="1067"/>
          <ac:spMkLst>
            <pc:docMk/>
            <pc:sldMk cId="900710042" sldId="395"/>
            <ac:spMk id="5" creationId="{CFCEC696-B7CC-8E41-4C81-C7B68E2BF0A0}"/>
          </ac:spMkLst>
        </pc:spChg>
        <pc:spChg chg="mod">
          <ac:chgData name="Supan Roy" userId="5f187efb172be6b4" providerId="LiveId" clId="{2B1CCCF6-EDFE-49C3-BBE1-6E7737CC4D9F}" dt="2025-05-20T09:17:56.136" v="38" actId="113"/>
          <ac:spMkLst>
            <pc:docMk/>
            <pc:sldMk cId="900710042" sldId="395"/>
            <ac:spMk id="6" creationId="{D671D4FD-2B34-8AC9-85C1-2BAA605EAE3F}"/>
          </ac:spMkLst>
        </pc:spChg>
        <pc:picChg chg="add mod">
          <ac:chgData name="Supan Roy" userId="5f187efb172be6b4" providerId="LiveId" clId="{2B1CCCF6-EDFE-49C3-BBE1-6E7737CC4D9F}" dt="2025-05-20T10:32:18.567" v="870"/>
          <ac:picMkLst>
            <pc:docMk/>
            <pc:sldMk cId="900710042" sldId="395"/>
            <ac:picMk id="3" creationId="{37B491FE-5D10-905A-D8CE-B25F0822DCA1}"/>
          </ac:picMkLst>
        </pc:picChg>
      </pc:sldChg>
      <pc:sldChg chg="addSp delSp modSp add mod">
        <pc:chgData name="Supan Roy" userId="5f187efb172be6b4" providerId="LiveId" clId="{2B1CCCF6-EDFE-49C3-BBE1-6E7737CC4D9F}" dt="2025-05-20T11:27:03.146" v="1069"/>
        <pc:sldMkLst>
          <pc:docMk/>
          <pc:sldMk cId="885085114" sldId="396"/>
        </pc:sldMkLst>
        <pc:spChg chg="add del mod">
          <ac:chgData name="Supan Roy" userId="5f187efb172be6b4" providerId="LiveId" clId="{2B1CCCF6-EDFE-49C3-BBE1-6E7737CC4D9F}" dt="2025-05-20T11:27:02.716" v="1068" actId="478"/>
          <ac:spMkLst>
            <pc:docMk/>
            <pc:sldMk cId="885085114" sldId="396"/>
            <ac:spMk id="4" creationId="{896BDDEE-53A8-0DAA-E35F-79648D8266AF}"/>
          </ac:spMkLst>
        </pc:spChg>
        <pc:spChg chg="add mod">
          <ac:chgData name="Supan Roy" userId="5f187efb172be6b4" providerId="LiveId" clId="{2B1CCCF6-EDFE-49C3-BBE1-6E7737CC4D9F}" dt="2025-05-20T09:37:16.907" v="111" actId="1076"/>
          <ac:spMkLst>
            <pc:docMk/>
            <pc:sldMk cId="885085114" sldId="396"/>
            <ac:spMk id="5" creationId="{66E7147A-616A-D502-3A48-E374C9238C31}"/>
          </ac:spMkLst>
        </pc:spChg>
        <pc:spChg chg="mod">
          <ac:chgData name="Supan Roy" userId="5f187efb172be6b4" providerId="LiveId" clId="{2B1CCCF6-EDFE-49C3-BBE1-6E7737CC4D9F}" dt="2025-05-20T09:17:44.842" v="36" actId="113"/>
          <ac:spMkLst>
            <pc:docMk/>
            <pc:sldMk cId="885085114" sldId="396"/>
            <ac:spMk id="6" creationId="{AEA3CF65-9961-690E-B9AC-2BE6D5A19F4E}"/>
          </ac:spMkLst>
        </pc:spChg>
        <pc:spChg chg="add mod">
          <ac:chgData name="Supan Roy" userId="5f187efb172be6b4" providerId="LiveId" clId="{2B1CCCF6-EDFE-49C3-BBE1-6E7737CC4D9F}" dt="2025-05-20T11:27:03.146" v="1069"/>
          <ac:spMkLst>
            <pc:docMk/>
            <pc:sldMk cId="885085114" sldId="396"/>
            <ac:spMk id="7" creationId="{B09E218C-7369-7F34-91E7-5F2E261E102E}"/>
          </ac:spMkLst>
        </pc:spChg>
        <pc:picChg chg="add mod">
          <ac:chgData name="Supan Roy" userId="5f187efb172be6b4" providerId="LiveId" clId="{2B1CCCF6-EDFE-49C3-BBE1-6E7737CC4D9F}" dt="2025-05-20T09:14:06.495" v="11" actId="962"/>
          <ac:picMkLst>
            <pc:docMk/>
            <pc:sldMk cId="885085114" sldId="396"/>
            <ac:picMk id="3" creationId="{C71B191C-F83B-0B03-1504-269FA164FE36}"/>
          </ac:picMkLst>
        </pc:picChg>
        <pc:picChg chg="del">
          <ac:chgData name="Supan Roy" userId="5f187efb172be6b4" providerId="LiveId" clId="{2B1CCCF6-EDFE-49C3-BBE1-6E7737CC4D9F}" dt="2025-05-20T09:11:28.063" v="4" actId="478"/>
          <ac:picMkLst>
            <pc:docMk/>
            <pc:sldMk cId="885085114" sldId="396"/>
            <ac:picMk id="7" creationId="{A5FD58C4-45F9-A5C9-F3B3-6A54D46819D5}"/>
          </ac:picMkLst>
        </pc:picChg>
        <pc:picChg chg="del">
          <ac:chgData name="Supan Roy" userId="5f187efb172be6b4" providerId="LiveId" clId="{2B1CCCF6-EDFE-49C3-BBE1-6E7737CC4D9F}" dt="2025-05-20T09:11:29.407" v="5" actId="478"/>
          <ac:picMkLst>
            <pc:docMk/>
            <pc:sldMk cId="885085114" sldId="396"/>
            <ac:picMk id="8" creationId="{1AFDDD9E-CFDC-DBB2-8AC4-1E40A1807ED3}"/>
          </ac:picMkLst>
        </pc:picChg>
        <pc:picChg chg="add mod">
          <ac:chgData name="Supan Roy" userId="5f187efb172be6b4" providerId="LiveId" clId="{2B1CCCF6-EDFE-49C3-BBE1-6E7737CC4D9F}" dt="2025-05-20T10:32:20.311" v="871"/>
          <ac:picMkLst>
            <pc:docMk/>
            <pc:sldMk cId="885085114" sldId="396"/>
            <ac:picMk id="9" creationId="{5ADD8711-A7BF-4251-81C6-7686A9EEAF55}"/>
          </ac:picMkLst>
        </pc:picChg>
      </pc:sldChg>
      <pc:sldChg chg="addSp delSp modSp add mod">
        <pc:chgData name="Supan Roy" userId="5f187efb172be6b4" providerId="LiveId" clId="{2B1CCCF6-EDFE-49C3-BBE1-6E7737CC4D9F}" dt="2025-05-20T11:27:13.353" v="1075" actId="20577"/>
        <pc:sldMkLst>
          <pc:docMk/>
          <pc:sldMk cId="2519002962" sldId="397"/>
        </pc:sldMkLst>
        <pc:spChg chg="add del mod">
          <ac:chgData name="Supan Roy" userId="5f187efb172be6b4" providerId="LiveId" clId="{2B1CCCF6-EDFE-49C3-BBE1-6E7737CC4D9F}" dt="2025-05-20T11:27:09.126" v="1070" actId="478"/>
          <ac:spMkLst>
            <pc:docMk/>
            <pc:sldMk cId="2519002962" sldId="397"/>
            <ac:spMk id="3" creationId="{1F00D457-6E16-665E-DFEA-EEE74B497D54}"/>
          </ac:spMkLst>
        </pc:spChg>
        <pc:spChg chg="add mod">
          <ac:chgData name="Supan Roy" userId="5f187efb172be6b4" providerId="LiveId" clId="{2B1CCCF6-EDFE-49C3-BBE1-6E7737CC4D9F}" dt="2025-05-20T11:27:13.353" v="1075" actId="20577"/>
          <ac:spMkLst>
            <pc:docMk/>
            <pc:sldMk cId="2519002962" sldId="397"/>
            <ac:spMk id="5" creationId="{8239560A-5FDB-0397-4D29-59149F5FAB80}"/>
          </ac:spMkLst>
        </pc:spChg>
        <pc:spChg chg="mod">
          <ac:chgData name="Supan Roy" userId="5f187efb172be6b4" providerId="LiveId" clId="{2B1CCCF6-EDFE-49C3-BBE1-6E7737CC4D9F}" dt="2025-05-20T09:33:52.154" v="86" actId="207"/>
          <ac:spMkLst>
            <pc:docMk/>
            <pc:sldMk cId="2519002962" sldId="397"/>
            <ac:spMk id="6" creationId="{CD3AFAB3-A0C8-D38B-8D6B-470AD5A2D65A}"/>
          </ac:spMkLst>
        </pc:spChg>
        <pc:spChg chg="mod">
          <ac:chgData name="Supan Roy" userId="5f187efb172be6b4" providerId="LiveId" clId="{2B1CCCF6-EDFE-49C3-BBE1-6E7737CC4D9F}" dt="2025-05-20T09:32:18.152" v="63" actId="13926"/>
          <ac:spMkLst>
            <pc:docMk/>
            <pc:sldMk cId="2519002962" sldId="397"/>
            <ac:spMk id="17" creationId="{C8D4852E-334F-27CB-9973-8F36FAF4BE8B}"/>
          </ac:spMkLst>
        </pc:spChg>
        <pc:picChg chg="del">
          <ac:chgData name="Supan Roy" userId="5f187efb172be6b4" providerId="LiveId" clId="{2B1CCCF6-EDFE-49C3-BBE1-6E7737CC4D9F}" dt="2025-05-20T09:31:35.406" v="54" actId="478"/>
          <ac:picMkLst>
            <pc:docMk/>
            <pc:sldMk cId="2519002962" sldId="397"/>
            <ac:picMk id="3" creationId="{2138B37C-D0A3-2C14-8110-07C02F9D635A}"/>
          </ac:picMkLst>
        </pc:picChg>
        <pc:picChg chg="add mod">
          <ac:chgData name="Supan Roy" userId="5f187efb172be6b4" providerId="LiveId" clId="{2B1CCCF6-EDFE-49C3-BBE1-6E7737CC4D9F}" dt="2025-05-20T10:32:21.801" v="872"/>
          <ac:picMkLst>
            <pc:docMk/>
            <pc:sldMk cId="2519002962" sldId="397"/>
            <ac:picMk id="4" creationId="{D17A426C-B3E8-9D70-2500-05580B639B53}"/>
          </ac:picMkLst>
        </pc:picChg>
      </pc:sldChg>
      <pc:sldChg chg="addSp delSp modSp add mod">
        <pc:chgData name="Supan Roy" userId="5f187efb172be6b4" providerId="LiveId" clId="{2B1CCCF6-EDFE-49C3-BBE1-6E7737CC4D9F}" dt="2025-05-20T11:29:56.219" v="1100" actId="113"/>
        <pc:sldMkLst>
          <pc:docMk/>
          <pc:sldMk cId="3766066657" sldId="398"/>
        </pc:sldMkLst>
        <pc:spChg chg="add del mod">
          <ac:chgData name="Supan Roy" userId="5f187efb172be6b4" providerId="LiveId" clId="{2B1CCCF6-EDFE-49C3-BBE1-6E7737CC4D9F}" dt="2025-05-20T11:27:16.580" v="1076" actId="478"/>
          <ac:spMkLst>
            <pc:docMk/>
            <pc:sldMk cId="3766066657" sldId="398"/>
            <ac:spMk id="4" creationId="{49EE6EDC-19BB-9C94-1645-A197F9F6B748}"/>
          </ac:spMkLst>
        </pc:spChg>
        <pc:spChg chg="add mod">
          <ac:chgData name="Supan Roy" userId="5f187efb172be6b4" providerId="LiveId" clId="{2B1CCCF6-EDFE-49C3-BBE1-6E7737CC4D9F}" dt="2025-05-20T11:27:21.373" v="1079" actId="20577"/>
          <ac:spMkLst>
            <pc:docMk/>
            <pc:sldMk cId="3766066657" sldId="398"/>
            <ac:spMk id="5" creationId="{2B7F950D-D615-96DB-D76F-D91D46B79E4C}"/>
          </ac:spMkLst>
        </pc:spChg>
        <pc:spChg chg="mod">
          <ac:chgData name="Supan Roy" userId="5f187efb172be6b4" providerId="LiveId" clId="{2B1CCCF6-EDFE-49C3-BBE1-6E7737CC4D9F}" dt="2025-05-20T11:29:56.219" v="1100" actId="113"/>
          <ac:spMkLst>
            <pc:docMk/>
            <pc:sldMk cId="3766066657" sldId="398"/>
            <ac:spMk id="6" creationId="{1320F62D-C598-E868-E0DE-366B279A3EB3}"/>
          </ac:spMkLst>
        </pc:spChg>
        <pc:picChg chg="add mod">
          <ac:chgData name="Supan Roy" userId="5f187efb172be6b4" providerId="LiveId" clId="{2B1CCCF6-EDFE-49C3-BBE1-6E7737CC4D9F}" dt="2025-05-20T10:32:23.114" v="873"/>
          <ac:picMkLst>
            <pc:docMk/>
            <pc:sldMk cId="3766066657" sldId="398"/>
            <ac:picMk id="3" creationId="{310711A4-D145-D1D4-94DA-8DE93C7ABE1E}"/>
          </ac:picMkLst>
        </pc:picChg>
      </pc:sldChg>
      <pc:sldChg chg="addSp modSp add mod">
        <pc:chgData name="Supan Roy" userId="5f187efb172be6b4" providerId="LiveId" clId="{2B1CCCF6-EDFE-49C3-BBE1-6E7737CC4D9F}" dt="2025-05-20T11:27:29.001" v="1084" actId="20577"/>
        <pc:sldMkLst>
          <pc:docMk/>
          <pc:sldMk cId="2479637482" sldId="399"/>
        </pc:sldMkLst>
        <pc:spChg chg="add mod">
          <ac:chgData name="Supan Roy" userId="5f187efb172be6b4" providerId="LiveId" clId="{2B1CCCF6-EDFE-49C3-BBE1-6E7737CC4D9F}" dt="2025-05-20T09:51:12.868" v="282" actId="14100"/>
          <ac:spMkLst>
            <pc:docMk/>
            <pc:sldMk cId="2479637482" sldId="399"/>
            <ac:spMk id="3" creationId="{A7BEE37C-73BF-5E01-43C2-73140070F234}"/>
          </ac:spMkLst>
        </pc:spChg>
        <pc:spChg chg="add mod">
          <ac:chgData name="Supan Roy" userId="5f187efb172be6b4" providerId="LiveId" clId="{2B1CCCF6-EDFE-49C3-BBE1-6E7737CC4D9F}" dt="2025-05-20T11:27:29.001" v="1084" actId="20577"/>
          <ac:spMkLst>
            <pc:docMk/>
            <pc:sldMk cId="2479637482" sldId="399"/>
            <ac:spMk id="4" creationId="{8593B60C-AE35-3694-0213-F64D71EF22D6}"/>
          </ac:spMkLst>
        </pc:spChg>
        <pc:spChg chg="mod">
          <ac:chgData name="Supan Roy" userId="5f187efb172be6b4" providerId="LiveId" clId="{2B1CCCF6-EDFE-49C3-BBE1-6E7737CC4D9F}" dt="2025-05-20T09:50:10.343" v="260" actId="20577"/>
          <ac:spMkLst>
            <pc:docMk/>
            <pc:sldMk cId="2479637482" sldId="399"/>
            <ac:spMk id="6" creationId="{7DBF2B11-4C7C-8118-5A35-FECEBC5FABEB}"/>
          </ac:spMkLst>
        </pc:spChg>
        <pc:spChg chg="mod">
          <ac:chgData name="Supan Roy" userId="5f187efb172be6b4" providerId="LiveId" clId="{2B1CCCF6-EDFE-49C3-BBE1-6E7737CC4D9F}" dt="2025-05-20T09:43:09.245" v="151" actId="20577"/>
          <ac:spMkLst>
            <pc:docMk/>
            <pc:sldMk cId="2479637482" sldId="399"/>
            <ac:spMk id="17" creationId="{44415B7E-A574-97A4-D08E-1534D1E45574}"/>
          </ac:spMkLst>
        </pc:spChg>
        <pc:picChg chg="add mod">
          <ac:chgData name="Supan Roy" userId="5f187efb172be6b4" providerId="LiveId" clId="{2B1CCCF6-EDFE-49C3-BBE1-6E7737CC4D9F}" dt="2025-05-20T10:32:24.434" v="874"/>
          <ac:picMkLst>
            <pc:docMk/>
            <pc:sldMk cId="2479637482" sldId="399"/>
            <ac:picMk id="7" creationId="{C9213DA8-1EDB-629E-3C58-B5E1EA4DD247}"/>
          </ac:picMkLst>
        </pc:picChg>
        <pc:cxnChg chg="add mod">
          <ac:chgData name="Supan Roy" userId="5f187efb172be6b4" providerId="LiveId" clId="{2B1CCCF6-EDFE-49C3-BBE1-6E7737CC4D9F}" dt="2025-05-20T09:52:47.582" v="292" actId="1038"/>
          <ac:cxnSpMkLst>
            <pc:docMk/>
            <pc:sldMk cId="2479637482" sldId="399"/>
            <ac:cxnSpMk id="5" creationId="{BB88C772-6FCE-AC9D-DA59-8778332CEEB6}"/>
          </ac:cxnSpMkLst>
        </pc:cxnChg>
      </pc:sldChg>
      <pc:sldChg chg="addSp delSp modSp add mod ord">
        <pc:chgData name="Supan Roy" userId="5f187efb172be6b4" providerId="LiveId" clId="{2B1CCCF6-EDFE-49C3-BBE1-6E7737CC4D9F}" dt="2025-05-20T11:27:34.247" v="1085"/>
        <pc:sldMkLst>
          <pc:docMk/>
          <pc:sldMk cId="427150442" sldId="400"/>
        </pc:sldMkLst>
        <pc:spChg chg="add mod">
          <ac:chgData name="Supan Roy" userId="5f187efb172be6b4" providerId="LiveId" clId="{2B1CCCF6-EDFE-49C3-BBE1-6E7737CC4D9F}" dt="2025-05-20T09:57:40.810" v="316"/>
          <ac:spMkLst>
            <pc:docMk/>
            <pc:sldMk cId="427150442" sldId="400"/>
            <ac:spMk id="3" creationId="{3E8DE17E-35D3-2760-9A4D-6A1167A34644}"/>
          </ac:spMkLst>
        </pc:spChg>
        <pc:spChg chg="add mod">
          <ac:chgData name="Supan Roy" userId="5f187efb172be6b4" providerId="LiveId" clId="{2B1CCCF6-EDFE-49C3-BBE1-6E7737CC4D9F}" dt="2025-05-20T11:27:34.247" v="1085"/>
          <ac:spMkLst>
            <pc:docMk/>
            <pc:sldMk cId="427150442" sldId="400"/>
            <ac:spMk id="3" creationId="{7CF2C18F-8D7A-F0B5-F029-EE5D7ABD9057}"/>
          </ac:spMkLst>
        </pc:spChg>
        <pc:spChg chg="add mod">
          <ac:chgData name="Supan Roy" userId="5f187efb172be6b4" providerId="LiveId" clId="{2B1CCCF6-EDFE-49C3-BBE1-6E7737CC4D9F}" dt="2025-05-20T09:57:40.810" v="316"/>
          <ac:spMkLst>
            <pc:docMk/>
            <pc:sldMk cId="427150442" sldId="400"/>
            <ac:spMk id="4" creationId="{96C1E34D-F4F4-A784-55AA-C6DCD6AB3342}"/>
          </ac:spMkLst>
        </pc:spChg>
        <pc:spChg chg="add mod">
          <ac:chgData name="Supan Roy" userId="5f187efb172be6b4" providerId="LiveId" clId="{2B1CCCF6-EDFE-49C3-BBE1-6E7737CC4D9F}" dt="2025-05-20T09:57:40.810" v="316"/>
          <ac:spMkLst>
            <pc:docMk/>
            <pc:sldMk cId="427150442" sldId="400"/>
            <ac:spMk id="5" creationId="{5D340E29-23C8-BA05-AFD5-08360B50EE2A}"/>
          </ac:spMkLst>
        </pc:spChg>
        <pc:spChg chg="del mod">
          <ac:chgData name="Supan Roy" userId="5f187efb172be6b4" providerId="LiveId" clId="{2B1CCCF6-EDFE-49C3-BBE1-6E7737CC4D9F}" dt="2025-05-20T09:57:39.638" v="315" actId="478"/>
          <ac:spMkLst>
            <pc:docMk/>
            <pc:sldMk cId="427150442" sldId="400"/>
            <ac:spMk id="6" creationId="{78120D47-806A-0977-28F9-6D2BBDA87479}"/>
          </ac:spMkLst>
        </pc:spChg>
        <pc:spChg chg="add mod">
          <ac:chgData name="Supan Roy" userId="5f187efb172be6b4" providerId="LiveId" clId="{2B1CCCF6-EDFE-49C3-BBE1-6E7737CC4D9F}" dt="2025-05-20T09:57:40.810" v="316"/>
          <ac:spMkLst>
            <pc:docMk/>
            <pc:sldMk cId="427150442" sldId="400"/>
            <ac:spMk id="7" creationId="{ACFCA93D-C457-C6DD-39AE-7111F13E566B}"/>
          </ac:spMkLst>
        </pc:spChg>
        <pc:spChg chg="add mod">
          <ac:chgData name="Supan Roy" userId="5f187efb172be6b4" providerId="LiveId" clId="{2B1CCCF6-EDFE-49C3-BBE1-6E7737CC4D9F}" dt="2025-05-20T09:57:40.810" v="316"/>
          <ac:spMkLst>
            <pc:docMk/>
            <pc:sldMk cId="427150442" sldId="400"/>
            <ac:spMk id="8" creationId="{733BA788-9A75-D762-FE84-72476CEEA3E2}"/>
          </ac:spMkLst>
        </pc:spChg>
        <pc:spChg chg="add mod">
          <ac:chgData name="Supan Roy" userId="5f187efb172be6b4" providerId="LiveId" clId="{2B1CCCF6-EDFE-49C3-BBE1-6E7737CC4D9F}" dt="2025-05-20T09:57:40.810" v="316"/>
          <ac:spMkLst>
            <pc:docMk/>
            <pc:sldMk cId="427150442" sldId="400"/>
            <ac:spMk id="9" creationId="{D703327C-BFA8-5760-98B7-209FA12757D1}"/>
          </ac:spMkLst>
        </pc:spChg>
        <pc:spChg chg="add mod">
          <ac:chgData name="Supan Roy" userId="5f187efb172be6b4" providerId="LiveId" clId="{2B1CCCF6-EDFE-49C3-BBE1-6E7737CC4D9F}" dt="2025-05-20T09:57:56.719" v="317"/>
          <ac:spMkLst>
            <pc:docMk/>
            <pc:sldMk cId="427150442" sldId="400"/>
            <ac:spMk id="11" creationId="{CF73480F-FFA8-B12F-C20D-6FCF874BAFAC}"/>
          </ac:spMkLst>
        </pc:spChg>
        <pc:spChg chg="add mod">
          <ac:chgData name="Supan Roy" userId="5f187efb172be6b4" providerId="LiveId" clId="{2B1CCCF6-EDFE-49C3-BBE1-6E7737CC4D9F}" dt="2025-05-20T09:59:25.461" v="318"/>
          <ac:spMkLst>
            <pc:docMk/>
            <pc:sldMk cId="427150442" sldId="400"/>
            <ac:spMk id="12" creationId="{51D633AE-4B54-3A74-993C-360412FBF3AD}"/>
          </ac:spMkLst>
        </pc:spChg>
        <pc:spChg chg="add mod">
          <ac:chgData name="Supan Roy" userId="5f187efb172be6b4" providerId="LiveId" clId="{2B1CCCF6-EDFE-49C3-BBE1-6E7737CC4D9F}" dt="2025-05-20T09:59:25.461" v="318"/>
          <ac:spMkLst>
            <pc:docMk/>
            <pc:sldMk cId="427150442" sldId="400"/>
            <ac:spMk id="13" creationId="{94943C3E-908D-8CDE-FAD2-A2C8CFB46153}"/>
          </ac:spMkLst>
        </pc:spChg>
        <pc:spChg chg="add mod">
          <ac:chgData name="Supan Roy" userId="5f187efb172be6b4" providerId="LiveId" clId="{2B1CCCF6-EDFE-49C3-BBE1-6E7737CC4D9F}" dt="2025-05-20T09:59:25.461" v="318"/>
          <ac:spMkLst>
            <pc:docMk/>
            <pc:sldMk cId="427150442" sldId="400"/>
            <ac:spMk id="14" creationId="{C27F360B-CFF9-419E-0BBF-C329A5E2BE88}"/>
          </ac:spMkLst>
        </pc:spChg>
        <pc:spChg chg="add mod">
          <ac:chgData name="Supan Roy" userId="5f187efb172be6b4" providerId="LiveId" clId="{2B1CCCF6-EDFE-49C3-BBE1-6E7737CC4D9F}" dt="2025-05-20T09:59:25.461" v="318"/>
          <ac:spMkLst>
            <pc:docMk/>
            <pc:sldMk cId="427150442" sldId="400"/>
            <ac:spMk id="15" creationId="{A794E075-A54E-FAD8-C9D6-1609EACF2D29}"/>
          </ac:spMkLst>
        </pc:spChg>
        <pc:spChg chg="add mod">
          <ac:chgData name="Supan Roy" userId="5f187efb172be6b4" providerId="LiveId" clId="{2B1CCCF6-EDFE-49C3-BBE1-6E7737CC4D9F}" dt="2025-05-20T09:59:25.461" v="318"/>
          <ac:spMkLst>
            <pc:docMk/>
            <pc:sldMk cId="427150442" sldId="400"/>
            <ac:spMk id="16" creationId="{087E9CD8-B8DD-33FE-2849-C04CF162591F}"/>
          </ac:spMkLst>
        </pc:spChg>
        <pc:spChg chg="mod">
          <ac:chgData name="Supan Roy" userId="5f187efb172be6b4" providerId="LiveId" clId="{2B1CCCF6-EDFE-49C3-BBE1-6E7737CC4D9F}" dt="2025-05-20T10:03:46.254" v="409" actId="20577"/>
          <ac:spMkLst>
            <pc:docMk/>
            <pc:sldMk cId="427150442" sldId="400"/>
            <ac:spMk id="17" creationId="{27032379-791C-79AA-7F73-5CBEDD64B5B2}"/>
          </ac:spMkLst>
        </pc:spChg>
        <pc:spChg chg="add mod">
          <ac:chgData name="Supan Roy" userId="5f187efb172be6b4" providerId="LiveId" clId="{2B1CCCF6-EDFE-49C3-BBE1-6E7737CC4D9F}" dt="2025-05-20T09:59:25.461" v="318"/>
          <ac:spMkLst>
            <pc:docMk/>
            <pc:sldMk cId="427150442" sldId="400"/>
            <ac:spMk id="18" creationId="{5DE0DAD1-E038-99B3-F894-37CF7F80E629}"/>
          </ac:spMkLst>
        </pc:spChg>
        <pc:spChg chg="add mod">
          <ac:chgData name="Supan Roy" userId="5f187efb172be6b4" providerId="LiveId" clId="{2B1CCCF6-EDFE-49C3-BBE1-6E7737CC4D9F}" dt="2025-05-20T10:00:05.618" v="320" actId="164"/>
          <ac:spMkLst>
            <pc:docMk/>
            <pc:sldMk cId="427150442" sldId="400"/>
            <ac:spMk id="24" creationId="{29C33541-4853-E249-928A-5D94717CE710}"/>
          </ac:spMkLst>
        </pc:spChg>
        <pc:spChg chg="add mod">
          <ac:chgData name="Supan Roy" userId="5f187efb172be6b4" providerId="LiveId" clId="{2B1CCCF6-EDFE-49C3-BBE1-6E7737CC4D9F}" dt="2025-05-20T10:00:09.255" v="322" actId="1076"/>
          <ac:spMkLst>
            <pc:docMk/>
            <pc:sldMk cId="427150442" sldId="400"/>
            <ac:spMk id="25" creationId="{E86E91E7-C786-E8A7-3118-7C845A229F6A}"/>
          </ac:spMkLst>
        </pc:spChg>
        <pc:spChg chg="add mod">
          <ac:chgData name="Supan Roy" userId="5f187efb172be6b4" providerId="LiveId" clId="{2B1CCCF6-EDFE-49C3-BBE1-6E7737CC4D9F}" dt="2025-05-20T10:03:25.110" v="391" actId="20577"/>
          <ac:spMkLst>
            <pc:docMk/>
            <pc:sldMk cId="427150442" sldId="400"/>
            <ac:spMk id="26" creationId="{AFC34E48-9E69-BBC0-1E3D-C2D194854ABA}"/>
          </ac:spMkLst>
        </pc:spChg>
        <pc:spChg chg="add mod">
          <ac:chgData name="Supan Roy" userId="5f187efb172be6b4" providerId="LiveId" clId="{2B1CCCF6-EDFE-49C3-BBE1-6E7737CC4D9F}" dt="2025-05-20T10:00:05.618" v="320" actId="164"/>
          <ac:spMkLst>
            <pc:docMk/>
            <pc:sldMk cId="427150442" sldId="400"/>
            <ac:spMk id="27" creationId="{0C1D697D-73D4-789B-6CA7-F4D5E13D23C8}"/>
          </ac:spMkLst>
        </pc:spChg>
        <pc:spChg chg="add mod">
          <ac:chgData name="Supan Roy" userId="5f187efb172be6b4" providerId="LiveId" clId="{2B1CCCF6-EDFE-49C3-BBE1-6E7737CC4D9F}" dt="2025-05-20T10:00:05.618" v="320" actId="164"/>
          <ac:spMkLst>
            <pc:docMk/>
            <pc:sldMk cId="427150442" sldId="400"/>
            <ac:spMk id="28" creationId="{B9CEBB53-855E-3721-0ADD-FED31E4C6910}"/>
          </ac:spMkLst>
        </pc:spChg>
        <pc:spChg chg="add mod">
          <ac:chgData name="Supan Roy" userId="5f187efb172be6b4" providerId="LiveId" clId="{2B1CCCF6-EDFE-49C3-BBE1-6E7737CC4D9F}" dt="2025-05-20T10:00:05.618" v="320" actId="164"/>
          <ac:spMkLst>
            <pc:docMk/>
            <pc:sldMk cId="427150442" sldId="400"/>
            <ac:spMk id="29" creationId="{1F3AB8BC-506B-7CB3-DF8A-252CE1372732}"/>
          </ac:spMkLst>
        </pc:spChg>
        <pc:grpChg chg="add mod">
          <ac:chgData name="Supan Roy" userId="5f187efb172be6b4" providerId="LiveId" clId="{2B1CCCF6-EDFE-49C3-BBE1-6E7737CC4D9F}" dt="2025-05-20T10:00:23.098" v="323" actId="1076"/>
          <ac:grpSpMkLst>
            <pc:docMk/>
            <pc:sldMk cId="427150442" sldId="400"/>
            <ac:grpSpMk id="35" creationId="{34A72D6C-B19A-5BF5-0C16-FBD464A79FAA}"/>
          </ac:grpSpMkLst>
        </pc:grpChg>
        <pc:picChg chg="add mod">
          <ac:chgData name="Supan Roy" userId="5f187efb172be6b4" providerId="LiveId" clId="{2B1CCCF6-EDFE-49C3-BBE1-6E7737CC4D9F}" dt="2025-05-20T10:32:25.645" v="875"/>
          <ac:picMkLst>
            <pc:docMk/>
            <pc:sldMk cId="427150442" sldId="400"/>
            <ac:picMk id="38" creationId="{25A656C3-90C2-6C21-9304-3D2DBC8FA9C0}"/>
          </ac:picMkLst>
        </pc:picChg>
        <pc:cxnChg chg="add mod">
          <ac:chgData name="Supan Roy" userId="5f187efb172be6b4" providerId="LiveId" clId="{2B1CCCF6-EDFE-49C3-BBE1-6E7737CC4D9F}" dt="2025-05-20T09:57:40.810" v="316"/>
          <ac:cxnSpMkLst>
            <pc:docMk/>
            <pc:sldMk cId="427150442" sldId="400"/>
            <ac:cxnSpMk id="10" creationId="{691C316B-0C2D-7727-2E20-A616DD194A01}"/>
          </ac:cxnSpMkLst>
        </pc:cxnChg>
        <pc:cxnChg chg="add mod">
          <ac:chgData name="Supan Roy" userId="5f187efb172be6b4" providerId="LiveId" clId="{2B1CCCF6-EDFE-49C3-BBE1-6E7737CC4D9F}" dt="2025-05-20T09:59:25.461" v="318"/>
          <ac:cxnSpMkLst>
            <pc:docMk/>
            <pc:sldMk cId="427150442" sldId="400"/>
            <ac:cxnSpMk id="19" creationId="{12AA8AFE-1950-EA43-957C-A9F38E034A2D}"/>
          </ac:cxnSpMkLst>
        </pc:cxnChg>
        <pc:cxnChg chg="add mod">
          <ac:chgData name="Supan Roy" userId="5f187efb172be6b4" providerId="LiveId" clId="{2B1CCCF6-EDFE-49C3-BBE1-6E7737CC4D9F}" dt="2025-05-20T09:59:25.461" v="318"/>
          <ac:cxnSpMkLst>
            <pc:docMk/>
            <pc:sldMk cId="427150442" sldId="400"/>
            <ac:cxnSpMk id="20" creationId="{5383D8BB-A598-5C42-7375-CE192F201488}"/>
          </ac:cxnSpMkLst>
        </pc:cxnChg>
        <pc:cxnChg chg="add mod">
          <ac:chgData name="Supan Roy" userId="5f187efb172be6b4" providerId="LiveId" clId="{2B1CCCF6-EDFE-49C3-BBE1-6E7737CC4D9F}" dt="2025-05-20T09:59:25.461" v="318"/>
          <ac:cxnSpMkLst>
            <pc:docMk/>
            <pc:sldMk cId="427150442" sldId="400"/>
            <ac:cxnSpMk id="21" creationId="{C0E8F880-5A2E-2711-5EFB-DC9EB94CC475}"/>
          </ac:cxnSpMkLst>
        </pc:cxnChg>
        <pc:cxnChg chg="add mod">
          <ac:chgData name="Supan Roy" userId="5f187efb172be6b4" providerId="LiveId" clId="{2B1CCCF6-EDFE-49C3-BBE1-6E7737CC4D9F}" dt="2025-05-20T09:59:25.461" v="318"/>
          <ac:cxnSpMkLst>
            <pc:docMk/>
            <pc:sldMk cId="427150442" sldId="400"/>
            <ac:cxnSpMk id="23" creationId="{E8EE1169-879C-E81A-33F2-FACF3BEFFF7B}"/>
          </ac:cxnSpMkLst>
        </pc:cxnChg>
        <pc:cxnChg chg="add mod">
          <ac:chgData name="Supan Roy" userId="5f187efb172be6b4" providerId="LiveId" clId="{2B1CCCF6-EDFE-49C3-BBE1-6E7737CC4D9F}" dt="2025-05-20T10:00:23.098" v="323" actId="1076"/>
          <ac:cxnSpMkLst>
            <pc:docMk/>
            <pc:sldMk cId="427150442" sldId="400"/>
            <ac:cxnSpMk id="30" creationId="{304D0B67-6758-2939-FA1D-2D822AA6AF47}"/>
          </ac:cxnSpMkLst>
        </pc:cxnChg>
        <pc:cxnChg chg="add mod">
          <ac:chgData name="Supan Roy" userId="5f187efb172be6b4" providerId="LiveId" clId="{2B1CCCF6-EDFE-49C3-BBE1-6E7737CC4D9F}" dt="2025-05-20T10:00:23.098" v="323" actId="1076"/>
          <ac:cxnSpMkLst>
            <pc:docMk/>
            <pc:sldMk cId="427150442" sldId="400"/>
            <ac:cxnSpMk id="31" creationId="{3C848038-C117-4F58-F895-D7E6E43433B2}"/>
          </ac:cxnSpMkLst>
        </pc:cxnChg>
        <pc:cxnChg chg="add mod">
          <ac:chgData name="Supan Roy" userId="5f187efb172be6b4" providerId="LiveId" clId="{2B1CCCF6-EDFE-49C3-BBE1-6E7737CC4D9F}" dt="2025-05-20T10:00:23.098" v="323" actId="1076"/>
          <ac:cxnSpMkLst>
            <pc:docMk/>
            <pc:sldMk cId="427150442" sldId="400"/>
            <ac:cxnSpMk id="32" creationId="{B0DEE63F-65F4-BD9D-BEED-F80568D16184}"/>
          </ac:cxnSpMkLst>
        </pc:cxnChg>
        <pc:cxnChg chg="add mod">
          <ac:chgData name="Supan Roy" userId="5f187efb172be6b4" providerId="LiveId" clId="{2B1CCCF6-EDFE-49C3-BBE1-6E7737CC4D9F}" dt="2025-05-20T10:00:30.012" v="324" actId="1076"/>
          <ac:cxnSpMkLst>
            <pc:docMk/>
            <pc:sldMk cId="427150442" sldId="400"/>
            <ac:cxnSpMk id="33" creationId="{7BD2C535-4B94-7B4E-6E3B-A5D92AE99CA7}"/>
          </ac:cxnSpMkLst>
        </pc:cxnChg>
        <pc:cxnChg chg="mod">
          <ac:chgData name="Supan Roy" userId="5f187efb172be6b4" providerId="LiveId" clId="{2B1CCCF6-EDFE-49C3-BBE1-6E7737CC4D9F}" dt="2025-05-20T10:00:23.098" v="323" actId="1076"/>
          <ac:cxnSpMkLst>
            <pc:docMk/>
            <pc:sldMk cId="427150442" sldId="400"/>
            <ac:cxnSpMk id="34" creationId="{FAB2244A-A6C5-9C10-7011-F36E426549B9}"/>
          </ac:cxnSpMkLst>
        </pc:cxnChg>
      </pc:sldChg>
      <pc:sldChg chg="addSp delSp modSp add mod ord">
        <pc:chgData name="Supan Roy" userId="5f187efb172be6b4" providerId="LiveId" clId="{2B1CCCF6-EDFE-49C3-BBE1-6E7737CC4D9F}" dt="2025-05-20T18:32:50.473" v="1222" actId="20577"/>
        <pc:sldMkLst>
          <pc:docMk/>
          <pc:sldMk cId="2701168439" sldId="401"/>
        </pc:sldMkLst>
        <pc:spChg chg="del">
          <ac:chgData name="Supan Roy" userId="5f187efb172be6b4" providerId="LiveId" clId="{2B1CCCF6-EDFE-49C3-BBE1-6E7737CC4D9F}" dt="2025-05-20T10:07:08.792" v="471" actId="478"/>
          <ac:spMkLst>
            <pc:docMk/>
            <pc:sldMk cId="2701168439" sldId="401"/>
            <ac:spMk id="3" creationId="{34D0A2A8-D529-DC92-8A13-A1C213C5EC70}"/>
          </ac:spMkLst>
        </pc:spChg>
        <pc:spChg chg="add mod">
          <ac:chgData name="Supan Roy" userId="5f187efb172be6b4" providerId="LiveId" clId="{2B1CCCF6-EDFE-49C3-BBE1-6E7737CC4D9F}" dt="2025-05-20T11:27:37.075" v="1086"/>
          <ac:spMkLst>
            <pc:docMk/>
            <pc:sldMk cId="2701168439" sldId="401"/>
            <ac:spMk id="3" creationId="{8DDEA918-56A5-CAFE-6927-CDBFFA31BB5B}"/>
          </ac:spMkLst>
        </pc:spChg>
        <pc:spChg chg="del">
          <ac:chgData name="Supan Roy" userId="5f187efb172be6b4" providerId="LiveId" clId="{2B1CCCF6-EDFE-49C3-BBE1-6E7737CC4D9F}" dt="2025-05-20T10:07:05.293" v="469" actId="478"/>
          <ac:spMkLst>
            <pc:docMk/>
            <pc:sldMk cId="2701168439" sldId="401"/>
            <ac:spMk id="6" creationId="{5A702B3F-5645-5695-593B-3B4DB46ACB23}"/>
          </ac:spMkLst>
        </pc:spChg>
        <pc:spChg chg="add del mod">
          <ac:chgData name="Supan Roy" userId="5f187efb172be6b4" providerId="LiveId" clId="{2B1CCCF6-EDFE-49C3-BBE1-6E7737CC4D9F}" dt="2025-05-20T10:07:06.725" v="470" actId="478"/>
          <ac:spMkLst>
            <pc:docMk/>
            <pc:sldMk cId="2701168439" sldId="401"/>
            <ac:spMk id="7" creationId="{DC9D07C9-100D-2C0C-E785-16125E793C7E}"/>
          </ac:spMkLst>
        </pc:spChg>
        <pc:spChg chg="mod">
          <ac:chgData name="Supan Roy" userId="5f187efb172be6b4" providerId="LiveId" clId="{2B1CCCF6-EDFE-49C3-BBE1-6E7737CC4D9F}" dt="2025-05-20T10:06:40.007" v="446" actId="20577"/>
          <ac:spMkLst>
            <pc:docMk/>
            <pc:sldMk cId="2701168439" sldId="401"/>
            <ac:spMk id="17" creationId="{0557E558-2725-C2B8-0C5E-C4FD7821BD42}"/>
          </ac:spMkLst>
        </pc:spChg>
        <pc:graphicFrameChg chg="add mod modGraphic">
          <ac:chgData name="Supan Roy" userId="5f187efb172be6b4" providerId="LiveId" clId="{2B1CCCF6-EDFE-49C3-BBE1-6E7737CC4D9F}" dt="2025-05-20T18:32:50.473" v="1222" actId="20577"/>
          <ac:graphicFrameMkLst>
            <pc:docMk/>
            <pc:sldMk cId="2701168439" sldId="401"/>
            <ac:graphicFrameMk id="8" creationId="{CCEB594D-BDBF-AD5C-DCC3-99E129DD9CB3}"/>
          </ac:graphicFrameMkLst>
        </pc:graphicFrameChg>
        <pc:picChg chg="add mod">
          <ac:chgData name="Supan Roy" userId="5f187efb172be6b4" providerId="LiveId" clId="{2B1CCCF6-EDFE-49C3-BBE1-6E7737CC4D9F}" dt="2025-05-20T10:32:26.983" v="876"/>
          <ac:picMkLst>
            <pc:docMk/>
            <pc:sldMk cId="2701168439" sldId="401"/>
            <ac:picMk id="9" creationId="{2A0459F9-6C96-470E-5A80-7C190C527BEB}"/>
          </ac:picMkLst>
        </pc:picChg>
        <pc:cxnChg chg="del">
          <ac:chgData name="Supan Roy" userId="5f187efb172be6b4" providerId="LiveId" clId="{2B1CCCF6-EDFE-49C3-BBE1-6E7737CC4D9F}" dt="2025-05-20T10:07:09.594" v="472" actId="478"/>
          <ac:cxnSpMkLst>
            <pc:docMk/>
            <pc:sldMk cId="2701168439" sldId="401"/>
            <ac:cxnSpMk id="5" creationId="{B4EA7ABD-E6DE-842E-5253-201522D33CD6}"/>
          </ac:cxnSpMkLst>
        </pc:cxnChg>
      </pc:sldChg>
      <pc:sldChg chg="addSp delSp modSp add mod">
        <pc:chgData name="Supan Roy" userId="5f187efb172be6b4" providerId="LiveId" clId="{2B1CCCF6-EDFE-49C3-BBE1-6E7737CC4D9F}" dt="2025-05-20T11:27:50.103" v="1091" actId="20577"/>
        <pc:sldMkLst>
          <pc:docMk/>
          <pc:sldMk cId="4160381243" sldId="402"/>
        </pc:sldMkLst>
        <pc:spChg chg="add mod">
          <ac:chgData name="Supan Roy" userId="5f187efb172be6b4" providerId="LiveId" clId="{2B1CCCF6-EDFE-49C3-BBE1-6E7737CC4D9F}" dt="2025-05-20T10:20:38.261" v="779" actId="20577"/>
          <ac:spMkLst>
            <pc:docMk/>
            <pc:sldMk cId="4160381243" sldId="402"/>
            <ac:spMk id="3" creationId="{DE15C89F-C9BC-C088-EEE7-F8FD0627C7B9}"/>
          </ac:spMkLst>
        </pc:spChg>
        <pc:spChg chg="add mod">
          <ac:chgData name="Supan Roy" userId="5f187efb172be6b4" providerId="LiveId" clId="{2B1CCCF6-EDFE-49C3-BBE1-6E7737CC4D9F}" dt="2025-05-20T11:27:50.103" v="1091" actId="20577"/>
          <ac:spMkLst>
            <pc:docMk/>
            <pc:sldMk cId="4160381243" sldId="402"/>
            <ac:spMk id="5" creationId="{551E2810-BAC4-8B2D-AA56-B519455628D5}"/>
          </ac:spMkLst>
        </pc:spChg>
        <pc:spChg chg="mod">
          <ac:chgData name="Supan Roy" userId="5f187efb172be6b4" providerId="LiveId" clId="{2B1CCCF6-EDFE-49C3-BBE1-6E7737CC4D9F}" dt="2025-05-20T10:18:08.588" v="759" actId="20577"/>
          <ac:spMkLst>
            <pc:docMk/>
            <pc:sldMk cId="4160381243" sldId="402"/>
            <ac:spMk id="17" creationId="{043958B0-4D75-CAA8-FB64-C596461816D2}"/>
          </ac:spMkLst>
        </pc:spChg>
        <pc:graphicFrameChg chg="del">
          <ac:chgData name="Supan Roy" userId="5f187efb172be6b4" providerId="LiveId" clId="{2B1CCCF6-EDFE-49C3-BBE1-6E7737CC4D9F}" dt="2025-05-20T10:18:00.782" v="742" actId="478"/>
          <ac:graphicFrameMkLst>
            <pc:docMk/>
            <pc:sldMk cId="4160381243" sldId="402"/>
            <ac:graphicFrameMk id="8" creationId="{CE6167B9-96D2-4020-47BC-1FCB131824AF}"/>
          </ac:graphicFrameMkLst>
        </pc:graphicFrameChg>
        <pc:picChg chg="add mod">
          <ac:chgData name="Supan Roy" userId="5f187efb172be6b4" providerId="LiveId" clId="{2B1CCCF6-EDFE-49C3-BBE1-6E7737CC4D9F}" dt="2025-05-20T10:32:30.308" v="877"/>
          <ac:picMkLst>
            <pc:docMk/>
            <pc:sldMk cId="4160381243" sldId="402"/>
            <ac:picMk id="4" creationId="{F229AC63-8654-BB2D-3D9F-8722B6790A33}"/>
          </ac:picMkLst>
        </pc:picChg>
      </pc:sldChg>
      <pc:sldChg chg="addSp modSp add mod">
        <pc:chgData name="Supan Roy" userId="5f187efb172be6b4" providerId="LiveId" clId="{2B1CCCF6-EDFE-49C3-BBE1-6E7737CC4D9F}" dt="2025-05-20T11:27:55.814" v="1092"/>
        <pc:sldMkLst>
          <pc:docMk/>
          <pc:sldMk cId="2277475718" sldId="403"/>
        </pc:sldMkLst>
        <pc:spChg chg="mod">
          <ac:chgData name="Supan Roy" userId="5f187efb172be6b4" providerId="LiveId" clId="{2B1CCCF6-EDFE-49C3-BBE1-6E7737CC4D9F}" dt="2025-05-20T10:27:04.057" v="851" actId="123"/>
          <ac:spMkLst>
            <pc:docMk/>
            <pc:sldMk cId="2277475718" sldId="403"/>
            <ac:spMk id="3" creationId="{012914B2-DA88-0EFF-63D6-F02E30986446}"/>
          </ac:spMkLst>
        </pc:spChg>
        <pc:spChg chg="add mod">
          <ac:chgData name="Supan Roy" userId="5f187efb172be6b4" providerId="LiveId" clId="{2B1CCCF6-EDFE-49C3-BBE1-6E7737CC4D9F}" dt="2025-05-20T11:27:55.814" v="1092"/>
          <ac:spMkLst>
            <pc:docMk/>
            <pc:sldMk cId="2277475718" sldId="403"/>
            <ac:spMk id="5" creationId="{6141499B-8B13-5534-5956-8C5D74F87532}"/>
          </ac:spMkLst>
        </pc:spChg>
        <pc:spChg chg="mod">
          <ac:chgData name="Supan Roy" userId="5f187efb172be6b4" providerId="LiveId" clId="{2B1CCCF6-EDFE-49C3-BBE1-6E7737CC4D9F}" dt="2025-05-20T10:25:57.040" v="836" actId="20577"/>
          <ac:spMkLst>
            <pc:docMk/>
            <pc:sldMk cId="2277475718" sldId="403"/>
            <ac:spMk id="17" creationId="{2D1AECDE-4958-038C-AFCF-849E846982CB}"/>
          </ac:spMkLst>
        </pc:spChg>
        <pc:picChg chg="add mod">
          <ac:chgData name="Supan Roy" userId="5f187efb172be6b4" providerId="LiveId" clId="{2B1CCCF6-EDFE-49C3-BBE1-6E7737CC4D9F}" dt="2025-05-20T10:32:31.674" v="878"/>
          <ac:picMkLst>
            <pc:docMk/>
            <pc:sldMk cId="2277475718" sldId="403"/>
            <ac:picMk id="4" creationId="{C7F6644C-1726-99CF-F1BE-665E061FFE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21-May-25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84642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BEA19-D26C-B583-9023-27E6297B2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5F7FD-9B36-B1F0-8290-9956EB85FF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C9B474-6923-54F0-ACF0-EEEC1689D9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3999DA-3F48-BD58-F59A-79E3429DAE22}"/>
              </a:ext>
            </a:extLst>
          </p:cNvPr>
          <p:cNvSpPr>
            <a:spLocks noGrp="1"/>
          </p:cNvSpPr>
          <p:nvPr>
            <p:ph type="sldNum" sz="quarter" idx="5"/>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77081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4C24E-0F4B-CC68-D269-EB10F0C99C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B795F-403C-55C4-5B6F-F7373D81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630F94-514D-D75B-AF6D-A8487B0C46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AB7930-9D35-1973-4B04-0A988347AF3C}"/>
              </a:ext>
            </a:extLst>
          </p:cNvPr>
          <p:cNvSpPr>
            <a:spLocks noGrp="1"/>
          </p:cNvSpPr>
          <p:nvPr>
            <p:ph type="sldNum" sz="quarter" idx="5"/>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61724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8D9AA-4A60-CA39-BAEE-9E3AFD6B8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22DAC2-317F-416C-1B46-98140CEB7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2A05C0-C775-074C-BDF0-9AAD14DBB3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0C4076-DFDD-DD0E-26F1-A9C7999FCB75}"/>
              </a:ext>
            </a:extLst>
          </p:cNvPr>
          <p:cNvSpPr>
            <a:spLocks noGrp="1"/>
          </p:cNvSpPr>
          <p:nvPr>
            <p:ph type="sldNum" sz="quarter" idx="5"/>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63886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DCFE0-6C22-CFEE-54A4-E0FF275672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4CA907-5F51-7EA1-E9EF-CD77D7691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FBC7F-B02D-8D07-86DC-52D9A1536C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DB48C3-9907-26A8-CB33-85EA2B63DF6E}"/>
              </a:ext>
            </a:extLst>
          </p:cNvPr>
          <p:cNvSpPr>
            <a:spLocks noGrp="1"/>
          </p:cNvSpPr>
          <p:nvPr>
            <p:ph type="sldNum" sz="quarter" idx="5"/>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73189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55A35-8373-2E7B-C82D-D9F7C224D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C38B0A-032A-BA5C-D6EC-9D17C9950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263784-F71B-0274-AA17-BC6574C813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578AB8-028F-0AD7-78E5-4E266095DBBD}"/>
              </a:ext>
            </a:extLst>
          </p:cNvPr>
          <p:cNvSpPr>
            <a:spLocks noGrp="1"/>
          </p:cNvSpPr>
          <p:nvPr>
            <p:ph type="sldNum" sz="quarter" idx="5"/>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415505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F3674-B727-7462-5479-214BE8465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0F736-F636-4BB0-E706-E10906131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056221-1D3F-166E-7520-C2C08FA6C8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DECC91-1FFB-51C0-AFDA-8169525A58E1}"/>
              </a:ext>
            </a:extLst>
          </p:cNvPr>
          <p:cNvSpPr>
            <a:spLocks noGrp="1"/>
          </p:cNvSpPr>
          <p:nvPr>
            <p:ph type="sldNum" sz="quarter" idx="5"/>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945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CD68D-6978-BE11-39B3-EBDB4A96DB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7C128-029B-F4DF-068A-DE7ABC0CAC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0B73D-B19D-C95F-309C-45AEA92E5D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BAF385-F10E-3F9D-F749-25114FF569B8}"/>
              </a:ext>
            </a:extLst>
          </p:cNvPr>
          <p:cNvSpPr>
            <a:spLocks noGrp="1"/>
          </p:cNvSpPr>
          <p:nvPr>
            <p:ph type="sldNum" sz="quarter" idx="5"/>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42048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3F102-D71C-E8C2-7446-43231633B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31F36C-1755-89CE-8B3B-4E4FBB420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B4409-036E-F606-26AC-A7D662348E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6899EC-3189-B3B8-89A5-567A747EDAB8}"/>
              </a:ext>
            </a:extLst>
          </p:cNvPr>
          <p:cNvSpPr>
            <a:spLocks noGrp="1"/>
          </p:cNvSpPr>
          <p:nvPr>
            <p:ph type="sldNum" sz="quarter" idx="5"/>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604644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dirty="0"/>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Lst>
  <p:hf hdr="0" ftr="0" dt="0"/>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bikroy.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eb.mit.edu/facilities/environmental/reuse.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s://news.mit.edu/2023/volunteer-committee-helps-mit-community-living-sustainably-0421"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6E636-D1D5-3AAC-5CD5-A2F5C585CB49}"/>
              </a:ext>
            </a:extLst>
          </p:cNvPr>
          <p:cNvSpPr>
            <a:spLocks noGrp="1"/>
          </p:cNvSpPr>
          <p:nvPr>
            <p:ph type="title"/>
          </p:nvPr>
        </p:nvSpPr>
        <p:spPr>
          <a:xfrm>
            <a:off x="465486" y="2378456"/>
            <a:ext cx="9922447" cy="914400"/>
          </a:xfrm>
        </p:spPr>
        <p:txBody>
          <a:bodyPr>
            <a:normAutofit/>
          </a:bodyPr>
          <a:lstStyle/>
          <a:p>
            <a:r>
              <a:rPr lang="en-US" sz="4400" b="1" dirty="0">
                <a:solidFill>
                  <a:schemeClr val="bg2">
                    <a:lumMod val="25000"/>
                  </a:schemeClr>
                </a:solidFill>
              </a:rPr>
              <a:t>Project Title: </a:t>
            </a:r>
            <a:r>
              <a:rPr lang="en-US" sz="4400" dirty="0">
                <a:latin typeface="Amazon Ember Display" panose="020F0703020204020204" pitchFamily="34" charset="0"/>
                <a:ea typeface="Amazon Ember Display" panose="020F0703020204020204" pitchFamily="34" charset="0"/>
                <a:cs typeface="Amazon Ember Display" panose="020F0703020204020204" pitchFamily="34" charset="0"/>
              </a:rPr>
              <a:t>DIU CampusCart</a:t>
            </a:r>
          </a:p>
        </p:txBody>
      </p:sp>
      <p:sp>
        <p:nvSpPr>
          <p:cNvPr id="2" name="Rectangle: Diagonal Corners Rounded 1">
            <a:extLst>
              <a:ext uri="{FF2B5EF4-FFF2-40B4-BE49-F238E27FC236}">
                <a16:creationId xmlns:a16="http://schemas.microsoft.com/office/drawing/2014/main" id="{BCD0CEAD-0989-BE26-57A5-272F11345626}"/>
              </a:ext>
            </a:extLst>
          </p:cNvPr>
          <p:cNvSpPr/>
          <p:nvPr/>
        </p:nvSpPr>
        <p:spPr>
          <a:xfrm>
            <a:off x="6024880" y="148114"/>
            <a:ext cx="6014720" cy="862012"/>
          </a:xfrm>
          <a:prstGeom prst="round2Diag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 Management System Lab Project Proposal</a:t>
            </a:r>
          </a:p>
        </p:txBody>
      </p:sp>
      <p:pic>
        <p:nvPicPr>
          <p:cNvPr id="6" name="Picture 5">
            <a:extLst>
              <a:ext uri="{FF2B5EF4-FFF2-40B4-BE49-F238E27FC236}">
                <a16:creationId xmlns:a16="http://schemas.microsoft.com/office/drawing/2014/main" id="{06F417EF-7E1F-C606-5CCC-628C6B029009}"/>
              </a:ext>
            </a:extLst>
          </p:cNvPr>
          <p:cNvPicPr>
            <a:picLocks noChangeAspect="1"/>
          </p:cNvPicPr>
          <p:nvPr/>
        </p:nvPicPr>
        <p:blipFill>
          <a:blip r:embed="rId2"/>
          <a:stretch>
            <a:fillRect/>
          </a:stretch>
        </p:blipFill>
        <p:spPr>
          <a:xfrm>
            <a:off x="236220" y="148114"/>
            <a:ext cx="2252980" cy="597040"/>
          </a:xfrm>
          <a:prstGeom prst="rect">
            <a:avLst/>
          </a:prstGeom>
        </p:spPr>
      </p:pic>
      <p:graphicFrame>
        <p:nvGraphicFramePr>
          <p:cNvPr id="3" name="Table 2">
            <a:extLst>
              <a:ext uri="{FF2B5EF4-FFF2-40B4-BE49-F238E27FC236}">
                <a16:creationId xmlns:a16="http://schemas.microsoft.com/office/drawing/2014/main" id="{EA17ECA3-0867-1A00-ACB3-99834CF52A71}"/>
              </a:ext>
            </a:extLst>
          </p:cNvPr>
          <p:cNvGraphicFramePr>
            <a:graphicFrameLocks noGrp="1"/>
          </p:cNvGraphicFramePr>
          <p:nvPr>
            <p:extLst>
              <p:ext uri="{D42A27DB-BD31-4B8C-83A1-F6EECF244321}">
                <p14:modId xmlns:p14="http://schemas.microsoft.com/office/powerpoint/2010/main" val="1752963333"/>
              </p:ext>
            </p:extLst>
          </p:nvPr>
        </p:nvGraphicFramePr>
        <p:xfrm>
          <a:off x="465486" y="3816178"/>
          <a:ext cx="4248754" cy="2219960"/>
        </p:xfrm>
        <a:graphic>
          <a:graphicData uri="http://schemas.openxmlformats.org/drawingml/2006/table">
            <a:tbl>
              <a:tblPr firstRow="1" bandRow="1">
                <a:effectLst>
                  <a:outerShdw blurRad="50800" dist="38100" dir="2700000" algn="tl" rotWithShape="0">
                    <a:prstClr val="black">
                      <a:alpha val="40000"/>
                    </a:prstClr>
                  </a:outerShdw>
                </a:effectLst>
                <a:tableStyleId>{7E9639D4-E3E2-4D34-9284-5A2195B3D0D7}</a:tableStyleId>
              </a:tblPr>
              <a:tblGrid>
                <a:gridCol w="4248754">
                  <a:extLst>
                    <a:ext uri="{9D8B030D-6E8A-4147-A177-3AD203B41FA5}">
                      <a16:colId xmlns:a16="http://schemas.microsoft.com/office/drawing/2014/main" val="3993091678"/>
                    </a:ext>
                  </a:extLst>
                </a:gridCol>
              </a:tblGrid>
              <a:tr h="0">
                <a:tc>
                  <a:txBody>
                    <a:bodyPr/>
                    <a:lstStyle/>
                    <a:p>
                      <a:r>
                        <a:rPr lang="en-US" dirty="0"/>
                        <a:t>Presented by -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228997"/>
                  </a:ext>
                </a:extLst>
              </a:tr>
              <a:tr h="370840">
                <a:tc>
                  <a:txBody>
                    <a:bodyPr/>
                    <a:lstStyle/>
                    <a:p>
                      <a:pPr marL="0" marR="0" lvl="0" indent="0" algn="l" rtl="0">
                        <a:spcBef>
                          <a:spcPts val="0"/>
                        </a:spcBef>
                        <a:spcAft>
                          <a:spcPts val="0"/>
                        </a:spcAft>
                        <a:buFont typeface="+mj-lt"/>
                        <a:buNone/>
                      </a:pPr>
                      <a:r>
                        <a:rPr lang="en-US" sz="1800" b="0" dirty="0">
                          <a:solidFill>
                            <a:schemeClr val="tx1"/>
                          </a:solidFill>
                        </a:rPr>
                        <a:t>1. Abdullah Al Noman (232-15-797)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937916"/>
                  </a:ext>
                </a:extLst>
              </a:tr>
              <a:tr h="370840">
                <a:tc>
                  <a:txBody>
                    <a:bodyPr/>
                    <a:lstStyle/>
                    <a:p>
                      <a:pPr marL="0" marR="0" lvl="0" indent="0" algn="l" rtl="0">
                        <a:spcBef>
                          <a:spcPts val="0"/>
                        </a:spcBef>
                        <a:spcAft>
                          <a:spcPts val="0"/>
                        </a:spcAft>
                        <a:buFont typeface="+mj-lt"/>
                        <a:buNone/>
                      </a:pPr>
                      <a:r>
                        <a:rPr lang="en-US" sz="1800" b="0" dirty="0">
                          <a:solidFill>
                            <a:schemeClr val="tx1"/>
                          </a:solidFill>
                        </a:rPr>
                        <a:t>2. Supan Roy (232-15-716)</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625823"/>
                  </a:ext>
                </a:extLst>
              </a:tr>
              <a:tr h="370840">
                <a:tc>
                  <a:txBody>
                    <a:bodyPr/>
                    <a:lstStyle/>
                    <a:p>
                      <a:pPr marL="0" marR="0" lvl="0" indent="0" algn="l" rtl="0">
                        <a:spcBef>
                          <a:spcPts val="0"/>
                        </a:spcBef>
                        <a:spcAft>
                          <a:spcPts val="0"/>
                        </a:spcAft>
                        <a:buFont typeface="+mj-lt"/>
                        <a:buNone/>
                      </a:pPr>
                      <a:r>
                        <a:rPr lang="en-US" sz="1800" b="0" dirty="0">
                          <a:solidFill>
                            <a:schemeClr val="tx1"/>
                          </a:solidFill>
                        </a:rPr>
                        <a:t>3. Samira Haque Vabna (232-15-764)</a:t>
                      </a:r>
                      <a:endParaRPr lang="en-US"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824581"/>
                  </a:ext>
                </a:extLst>
              </a:tr>
              <a:tr h="370840">
                <a:tc>
                  <a:txBody>
                    <a:bodyPr/>
                    <a:lstStyle/>
                    <a:p>
                      <a:pPr marL="0" marR="0" lvl="0" indent="0" algn="l" rtl="0">
                        <a:spcBef>
                          <a:spcPts val="0"/>
                        </a:spcBef>
                        <a:spcAft>
                          <a:spcPts val="0"/>
                        </a:spcAft>
                        <a:buFont typeface="+mj-lt"/>
                        <a:buNone/>
                      </a:pPr>
                      <a:r>
                        <a:rPr lang="en-US" sz="1800" b="0" dirty="0">
                          <a:solidFill>
                            <a:schemeClr val="tx1"/>
                          </a:solidFill>
                        </a:rPr>
                        <a:t>4. Nur Sayda (232-15-437)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225052"/>
                  </a:ext>
                </a:extLst>
              </a:tr>
              <a:tr h="370840">
                <a:tc>
                  <a:txBody>
                    <a:bodyPr/>
                    <a:lstStyle/>
                    <a:p>
                      <a:pPr marL="0" marR="0" lvl="0" indent="0" algn="l" rtl="0">
                        <a:spcBef>
                          <a:spcPts val="0"/>
                        </a:spcBef>
                        <a:spcAft>
                          <a:spcPts val="0"/>
                        </a:spcAft>
                        <a:buFont typeface="+mj-lt"/>
                        <a:buNone/>
                      </a:pPr>
                      <a:r>
                        <a:rPr lang="en-US" sz="1800" b="0" dirty="0">
                          <a:solidFill>
                            <a:schemeClr val="tx1"/>
                          </a:solidFill>
                        </a:rPr>
                        <a:t>5. Shakira Rahman Simi (232-15-723)</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250296"/>
                  </a:ext>
                </a:extLst>
              </a:tr>
            </a:tbl>
          </a:graphicData>
        </a:graphic>
      </p:graphicFrame>
      <p:graphicFrame>
        <p:nvGraphicFramePr>
          <p:cNvPr id="9" name="Table 8">
            <a:extLst>
              <a:ext uri="{FF2B5EF4-FFF2-40B4-BE49-F238E27FC236}">
                <a16:creationId xmlns:a16="http://schemas.microsoft.com/office/drawing/2014/main" id="{B4F0AFC1-F5D9-BEFC-A012-B75AFE011F71}"/>
              </a:ext>
            </a:extLst>
          </p:cNvPr>
          <p:cNvGraphicFramePr>
            <a:graphicFrameLocks noGrp="1"/>
          </p:cNvGraphicFramePr>
          <p:nvPr>
            <p:extLst>
              <p:ext uri="{D42A27DB-BD31-4B8C-83A1-F6EECF244321}">
                <p14:modId xmlns:p14="http://schemas.microsoft.com/office/powerpoint/2010/main" val="565541603"/>
              </p:ext>
            </p:extLst>
          </p:nvPr>
        </p:nvGraphicFramePr>
        <p:xfrm>
          <a:off x="6167120" y="3816179"/>
          <a:ext cx="5552440" cy="2223908"/>
        </p:xfrm>
        <a:graphic>
          <a:graphicData uri="http://schemas.openxmlformats.org/drawingml/2006/table">
            <a:tbl>
              <a:tblPr firstRow="1" bandRow="1">
                <a:effectLst>
                  <a:outerShdw blurRad="50800" dist="38100" dir="2700000" algn="tl" rotWithShape="0">
                    <a:prstClr val="black">
                      <a:alpha val="40000"/>
                    </a:prstClr>
                  </a:outerShdw>
                </a:effectLst>
                <a:tableStyleId>{7E9639D4-E3E2-4D34-9284-5A2195B3D0D7}</a:tableStyleId>
              </a:tblPr>
              <a:tblGrid>
                <a:gridCol w="5552440">
                  <a:extLst>
                    <a:ext uri="{9D8B030D-6E8A-4147-A177-3AD203B41FA5}">
                      <a16:colId xmlns:a16="http://schemas.microsoft.com/office/drawing/2014/main" val="3145556065"/>
                    </a:ext>
                  </a:extLst>
                </a:gridCol>
              </a:tblGrid>
              <a:tr h="361811">
                <a:tc>
                  <a:txBody>
                    <a:bodyPr/>
                    <a:lstStyle/>
                    <a:p>
                      <a:r>
                        <a:rPr lang="en-US" dirty="0"/>
                        <a:t>Presented to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87255"/>
                  </a:ext>
                </a:extLst>
              </a:tr>
              <a:tr h="1858148">
                <a:tc>
                  <a:txBody>
                    <a:bodyPr/>
                    <a:lstStyle/>
                    <a:p>
                      <a:r>
                        <a:rPr lang="en-US" sz="1800" b="0" i="0" kern="1200" dirty="0">
                          <a:solidFill>
                            <a:schemeClr val="tx1"/>
                          </a:solidFill>
                          <a:effectLst/>
                          <a:latin typeface="+mn-lt"/>
                          <a:ea typeface="+mn-ea"/>
                          <a:cs typeface="+mn-cs"/>
                        </a:rPr>
                        <a:t>Mr. Muhammed Masum Bakaul</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Lecturer (Senior Scale),</a:t>
                      </a:r>
                    </a:p>
                    <a:p>
                      <a:r>
                        <a:rPr lang="en-US" sz="1800" b="0" i="0" kern="1200" dirty="0">
                          <a:solidFill>
                            <a:schemeClr val="tx1"/>
                          </a:solidFill>
                          <a:effectLst/>
                          <a:latin typeface="+mn-lt"/>
                          <a:ea typeface="+mn-ea"/>
                          <a:cs typeface="+mn-cs"/>
                        </a:rPr>
                        <a:t>Department of Computer Science and Engineering</a:t>
                      </a:r>
                    </a:p>
                    <a:p>
                      <a:r>
                        <a:rPr lang="en-US" sz="1800" b="0" i="0" kern="1200" dirty="0">
                          <a:solidFill>
                            <a:schemeClr val="tx1"/>
                          </a:solidFill>
                          <a:effectLst/>
                          <a:latin typeface="+mn-lt"/>
                          <a:ea typeface="+mn-ea"/>
                          <a:cs typeface="+mn-cs"/>
                        </a:rPr>
                        <a:t>Faculty of Science and Information Technology</a:t>
                      </a:r>
                    </a:p>
                    <a:p>
                      <a:r>
                        <a:rPr lang="en-US" sz="1800" b="0" i="0" kern="1200" dirty="0">
                          <a:solidFill>
                            <a:schemeClr val="tx1"/>
                          </a:solidFill>
                          <a:effectLst/>
                          <a:latin typeface="+mn-lt"/>
                          <a:ea typeface="+mn-ea"/>
                          <a:cs typeface="+mn-cs"/>
                        </a:rPr>
                        <a:t>Daffodil International University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008195"/>
                  </a:ext>
                </a:extLst>
              </a:tr>
            </a:tbl>
          </a:graphicData>
        </a:graphic>
      </p:graphicFrame>
    </p:spTree>
    <p:extLst>
      <p:ext uri="{BB962C8B-B14F-4D97-AF65-F5344CB8AC3E}">
        <p14:creationId xmlns:p14="http://schemas.microsoft.com/office/powerpoint/2010/main" val="23508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69DE9-5294-D089-1214-8BE6221B595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D5CAE6-9D21-5FC6-E120-DCFFE1A139AF}"/>
              </a:ext>
            </a:extLst>
          </p:cNvPr>
          <p:cNvSpPr>
            <a:spLocks noGrp="1"/>
          </p:cNvSpPr>
          <p:nvPr>
            <p:ph type="sldNum" sz="quarter" idx="12"/>
          </p:nvPr>
        </p:nvSpPr>
        <p:spPr/>
        <p:txBody>
          <a:bodyPr/>
          <a:lstStyle/>
          <a:p>
            <a:fld id="{9860EDB8-5305-433F-BE41-D7A86D811DB3}" type="slidenum">
              <a:rPr lang="en-US" smtClean="0"/>
              <a:pPr/>
              <a:t>10</a:t>
            </a:fld>
            <a:endParaRPr lang="en-US"/>
          </a:p>
        </p:txBody>
      </p:sp>
      <p:sp>
        <p:nvSpPr>
          <p:cNvPr id="17" name="Title 3">
            <a:extLst>
              <a:ext uri="{FF2B5EF4-FFF2-40B4-BE49-F238E27FC236}">
                <a16:creationId xmlns:a16="http://schemas.microsoft.com/office/drawing/2014/main" id="{27032379-791C-79AA-7F73-5CBEDD64B5B2}"/>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METHODOLOGY/WORKING PROCEDURE</a:t>
            </a:r>
          </a:p>
        </p:txBody>
      </p:sp>
      <p:grpSp>
        <p:nvGrpSpPr>
          <p:cNvPr id="35" name="Group 34">
            <a:extLst>
              <a:ext uri="{FF2B5EF4-FFF2-40B4-BE49-F238E27FC236}">
                <a16:creationId xmlns:a16="http://schemas.microsoft.com/office/drawing/2014/main" id="{34A72D6C-B19A-5BF5-0C16-FBD464A79FAA}"/>
              </a:ext>
            </a:extLst>
          </p:cNvPr>
          <p:cNvGrpSpPr/>
          <p:nvPr/>
        </p:nvGrpSpPr>
        <p:grpSpPr>
          <a:xfrm>
            <a:off x="695960" y="1234440"/>
            <a:ext cx="11084560" cy="5410200"/>
            <a:chOff x="228600" y="990600"/>
            <a:chExt cx="11084560" cy="5410200"/>
          </a:xfrm>
        </p:grpSpPr>
        <p:sp>
          <p:nvSpPr>
            <p:cNvPr id="24" name="Rectangle: Rounded Corners 23">
              <a:extLst>
                <a:ext uri="{FF2B5EF4-FFF2-40B4-BE49-F238E27FC236}">
                  <a16:creationId xmlns:a16="http://schemas.microsoft.com/office/drawing/2014/main" id="{29C33541-4853-E249-928A-5D94717CE710}"/>
                </a:ext>
              </a:extLst>
            </p:cNvPr>
            <p:cNvSpPr/>
            <p:nvPr/>
          </p:nvSpPr>
          <p:spPr>
            <a:xfrm>
              <a:off x="228600" y="990600"/>
              <a:ext cx="13716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Requirement Analysis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5" name="Rectangle: Rounded Corners 24">
              <a:extLst>
                <a:ext uri="{FF2B5EF4-FFF2-40B4-BE49-F238E27FC236}">
                  <a16:creationId xmlns:a16="http://schemas.microsoft.com/office/drawing/2014/main" id="{E86E91E7-C786-E8A7-3118-7C845A229F6A}"/>
                </a:ext>
              </a:extLst>
            </p:cNvPr>
            <p:cNvSpPr/>
            <p:nvPr/>
          </p:nvSpPr>
          <p:spPr>
            <a:xfrm>
              <a:off x="1600200" y="1905000"/>
              <a:ext cx="16764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System Design</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6" name="Rectangle: Rounded Corners 25">
              <a:extLst>
                <a:ext uri="{FF2B5EF4-FFF2-40B4-BE49-F238E27FC236}">
                  <a16:creationId xmlns:a16="http://schemas.microsoft.com/office/drawing/2014/main" id="{AFC34E48-9E69-BBC0-1E3D-C2D194854ABA}"/>
                </a:ext>
              </a:extLst>
            </p:cNvPr>
            <p:cNvSpPr/>
            <p:nvPr/>
          </p:nvSpPr>
          <p:spPr>
            <a:xfrm>
              <a:off x="3322320" y="2754504"/>
              <a:ext cx="2926080" cy="1131696"/>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Technology Stack Selection</a:t>
              </a:r>
            </a:p>
            <a:p>
              <a:pPr marL="0" marR="0" lvl="0" indent="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Frontend:</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 HTML, Tailwind CSS  </a:t>
              </a:r>
            </a:p>
            <a:p>
              <a:pPr marL="0" marR="0" lvl="0" indent="0" defTabSz="914400" eaLnBrk="1" fontAlgn="auto" latinLnBrk="0" hangingPunct="1">
                <a:lnSpc>
                  <a:spcPct val="100000"/>
                </a:lnSpc>
                <a:spcBef>
                  <a:spcPts val="0"/>
                </a:spcBef>
                <a:spcAft>
                  <a:spcPts val="0"/>
                </a:spcAft>
                <a:buClr>
                  <a:srgbClr val="000000"/>
                </a:buClr>
                <a:buSzTx/>
                <a:tabLst/>
                <a:defRPr/>
              </a:pPr>
              <a:r>
                <a:rPr lang="en-US" sz="1400" kern="0" dirty="0">
                  <a:solidFill>
                    <a:srgbClr val="000000"/>
                  </a:solidFill>
                  <a:latin typeface="Arial"/>
                  <a:sym typeface="Arial"/>
                </a:rPr>
                <a:t>                   , </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JavaScript</a:t>
              </a:r>
            </a:p>
            <a:p>
              <a:pPr marL="0" marR="0" lvl="0" indent="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Backend:</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 Python, Django</a:t>
              </a:r>
            </a:p>
            <a:p>
              <a:pPr marL="0" marR="0" lvl="0" indent="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Database:</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 MySQL</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7" name="Rectangle: Rounded Corners 26">
              <a:extLst>
                <a:ext uri="{FF2B5EF4-FFF2-40B4-BE49-F238E27FC236}">
                  <a16:creationId xmlns:a16="http://schemas.microsoft.com/office/drawing/2014/main" id="{0C1D697D-73D4-789B-6CA7-F4D5E13D23C8}"/>
                </a:ext>
              </a:extLst>
            </p:cNvPr>
            <p:cNvSpPr/>
            <p:nvPr/>
          </p:nvSpPr>
          <p:spPr>
            <a:xfrm>
              <a:off x="6347460" y="3638270"/>
              <a:ext cx="19812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Development Phase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8" name="Rectangle: Rounded Corners 27">
              <a:extLst>
                <a:ext uri="{FF2B5EF4-FFF2-40B4-BE49-F238E27FC236}">
                  <a16:creationId xmlns:a16="http://schemas.microsoft.com/office/drawing/2014/main" id="{B9CEBB53-855E-3721-0ADD-FED31E4C6910}"/>
                </a:ext>
              </a:extLst>
            </p:cNvPr>
            <p:cNvSpPr/>
            <p:nvPr/>
          </p:nvSpPr>
          <p:spPr>
            <a:xfrm>
              <a:off x="8323580" y="4552370"/>
              <a:ext cx="135382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Testing &amp; Debugging</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9" name="Rectangle: Rounded Corners 28">
              <a:extLst>
                <a:ext uri="{FF2B5EF4-FFF2-40B4-BE49-F238E27FC236}">
                  <a16:creationId xmlns:a16="http://schemas.microsoft.com/office/drawing/2014/main" id="{1F3AB8BC-506B-7CB3-DF8A-252CE1372732}"/>
                </a:ext>
              </a:extLst>
            </p:cNvPr>
            <p:cNvSpPr/>
            <p:nvPr/>
          </p:nvSpPr>
          <p:spPr>
            <a:xfrm>
              <a:off x="9712960" y="5410200"/>
              <a:ext cx="1600200" cy="990600"/>
            </a:xfrm>
            <a:prstGeom prst="roundRect">
              <a:avLst/>
            </a:prstGeom>
            <a:gradFill rotWithShape="1">
              <a:gsLst>
                <a:gs pos="0">
                  <a:srgbClr val="4472C4">
                    <a:tint val="50000"/>
                    <a:satMod val="300000"/>
                  </a:srgbClr>
                </a:gs>
                <a:gs pos="35000">
                  <a:srgbClr val="4472C4">
                    <a:tint val="37000"/>
                    <a:satMod val="300000"/>
                  </a:srgbClr>
                </a:gs>
                <a:gs pos="100000">
                  <a:srgbClr val="4472C4">
                    <a:tint val="15000"/>
                    <a:satMod val="350000"/>
                  </a:srgbClr>
                </a:gs>
              </a:gsLst>
              <a:lin ang="16200000" scaled="1"/>
            </a:gradFill>
            <a:ln w="9525" cap="flat" cmpd="sng" algn="ctr">
              <a:solidFill>
                <a:srgbClr val="4472C4">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sym typeface="Arial"/>
                </a:rPr>
                <a:t>Deployment &amp; Maintenance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cxnSp>
        <p:nvCxnSpPr>
          <p:cNvPr id="30" name="Connector: Elbow 29">
            <a:extLst>
              <a:ext uri="{FF2B5EF4-FFF2-40B4-BE49-F238E27FC236}">
                <a16:creationId xmlns:a16="http://schemas.microsoft.com/office/drawing/2014/main" id="{304D0B67-6758-2939-FA1D-2D822AA6AF47}"/>
              </a:ext>
            </a:extLst>
          </p:cNvPr>
          <p:cNvCxnSpPr>
            <a:stCxn id="24" idx="3"/>
            <a:endCxn id="25" idx="0"/>
          </p:cNvCxnSpPr>
          <p:nvPr/>
        </p:nvCxnSpPr>
        <p:spPr>
          <a:xfrm>
            <a:off x="2067560" y="1729740"/>
            <a:ext cx="838200" cy="419100"/>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1" name="Connector: Elbow 30">
            <a:extLst>
              <a:ext uri="{FF2B5EF4-FFF2-40B4-BE49-F238E27FC236}">
                <a16:creationId xmlns:a16="http://schemas.microsoft.com/office/drawing/2014/main" id="{3C848038-C117-4F58-F895-D7E6E43433B2}"/>
              </a:ext>
            </a:extLst>
          </p:cNvPr>
          <p:cNvCxnSpPr>
            <a:cxnSpLocks/>
            <a:stCxn id="25" idx="3"/>
            <a:endCxn id="26" idx="0"/>
          </p:cNvCxnSpPr>
          <p:nvPr/>
        </p:nvCxnSpPr>
        <p:spPr>
          <a:xfrm>
            <a:off x="3743960" y="2644140"/>
            <a:ext cx="1508760" cy="354204"/>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2" name="Connector: Elbow 31">
            <a:extLst>
              <a:ext uri="{FF2B5EF4-FFF2-40B4-BE49-F238E27FC236}">
                <a16:creationId xmlns:a16="http://schemas.microsoft.com/office/drawing/2014/main" id="{B0DEE63F-65F4-BD9D-BEED-F80568D16184}"/>
              </a:ext>
            </a:extLst>
          </p:cNvPr>
          <p:cNvCxnSpPr>
            <a:cxnSpLocks/>
            <a:stCxn id="26" idx="3"/>
            <a:endCxn id="27" idx="0"/>
          </p:cNvCxnSpPr>
          <p:nvPr/>
        </p:nvCxnSpPr>
        <p:spPr>
          <a:xfrm>
            <a:off x="6715760" y="3564192"/>
            <a:ext cx="1089660" cy="317918"/>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3" name="Connector: Elbow 32">
            <a:extLst>
              <a:ext uri="{FF2B5EF4-FFF2-40B4-BE49-F238E27FC236}">
                <a16:creationId xmlns:a16="http://schemas.microsoft.com/office/drawing/2014/main" id="{7BD2C535-4B94-7B4E-6E3B-A5D92AE99CA7}"/>
              </a:ext>
            </a:extLst>
          </p:cNvPr>
          <p:cNvCxnSpPr>
            <a:cxnSpLocks/>
          </p:cNvCxnSpPr>
          <p:nvPr/>
        </p:nvCxnSpPr>
        <p:spPr>
          <a:xfrm>
            <a:off x="8790940" y="4377410"/>
            <a:ext cx="671830" cy="418800"/>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cxnSp>
        <p:nvCxnSpPr>
          <p:cNvPr id="34" name="Connector: Elbow 33">
            <a:extLst>
              <a:ext uri="{FF2B5EF4-FFF2-40B4-BE49-F238E27FC236}">
                <a16:creationId xmlns:a16="http://schemas.microsoft.com/office/drawing/2014/main" id="{FAB2244A-A6C5-9C10-7011-F36E426549B9}"/>
              </a:ext>
            </a:extLst>
          </p:cNvPr>
          <p:cNvCxnSpPr>
            <a:cxnSpLocks/>
            <a:stCxn id="28" idx="3"/>
            <a:endCxn id="29" idx="0"/>
          </p:cNvCxnSpPr>
          <p:nvPr/>
        </p:nvCxnSpPr>
        <p:spPr>
          <a:xfrm>
            <a:off x="10144760" y="5291510"/>
            <a:ext cx="835660" cy="362530"/>
          </a:xfrm>
          <a:prstGeom prst="bentConnector2">
            <a:avLst/>
          </a:prstGeom>
          <a:noFill/>
          <a:ln w="38100" cap="flat" cmpd="sng" algn="ctr">
            <a:solidFill>
              <a:srgbClr val="5B9BD5"/>
            </a:solidFill>
            <a:prstDash val="solid"/>
            <a:tailEnd type="triangle"/>
          </a:ln>
          <a:effectLst>
            <a:outerShdw blurRad="40000" dist="23000" dir="5400000" rotWithShape="0">
              <a:srgbClr val="000000">
                <a:alpha val="35000"/>
              </a:srgbClr>
            </a:outerShdw>
          </a:effectLst>
        </p:spPr>
      </p:cxnSp>
      <p:pic>
        <p:nvPicPr>
          <p:cNvPr id="38" name="Picture 37">
            <a:extLst>
              <a:ext uri="{FF2B5EF4-FFF2-40B4-BE49-F238E27FC236}">
                <a16:creationId xmlns:a16="http://schemas.microsoft.com/office/drawing/2014/main" id="{25A656C3-90C2-6C21-9304-3D2DBC8FA9C0}"/>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3" name="TextBox 2">
            <a:extLst>
              <a:ext uri="{FF2B5EF4-FFF2-40B4-BE49-F238E27FC236}">
                <a16:creationId xmlns:a16="http://schemas.microsoft.com/office/drawing/2014/main" id="{7CF2C18F-8D7A-F0B5-F029-EE5D7ABD9057}"/>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232-15-797</a:t>
            </a:r>
          </a:p>
        </p:txBody>
      </p:sp>
    </p:spTree>
    <p:extLst>
      <p:ext uri="{BB962C8B-B14F-4D97-AF65-F5344CB8AC3E}">
        <p14:creationId xmlns:p14="http://schemas.microsoft.com/office/powerpoint/2010/main" val="4271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E79A2-49E1-9DC2-F45D-E475CB21C13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21A203-17D0-3472-3B04-E46ABFB9212A}"/>
              </a:ext>
            </a:extLst>
          </p:cNvPr>
          <p:cNvSpPr>
            <a:spLocks noGrp="1"/>
          </p:cNvSpPr>
          <p:nvPr>
            <p:ph type="sldNum" sz="quarter" idx="12"/>
          </p:nvPr>
        </p:nvSpPr>
        <p:spPr/>
        <p:txBody>
          <a:bodyPr/>
          <a:lstStyle/>
          <a:p>
            <a:fld id="{9860EDB8-5305-433F-BE41-D7A86D811DB3}" type="slidenum">
              <a:rPr lang="en-US" smtClean="0"/>
              <a:pPr/>
              <a:t>11</a:t>
            </a:fld>
            <a:endParaRPr lang="en-US"/>
          </a:p>
        </p:txBody>
      </p:sp>
      <p:sp>
        <p:nvSpPr>
          <p:cNvPr id="17" name="Title 3">
            <a:extLst>
              <a:ext uri="{FF2B5EF4-FFF2-40B4-BE49-F238E27FC236}">
                <a16:creationId xmlns:a16="http://schemas.microsoft.com/office/drawing/2014/main" id="{0557E558-2725-C2B8-0C5E-C4FD7821BD42}"/>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MEMBERS RESPONSIBILITY</a:t>
            </a:r>
          </a:p>
        </p:txBody>
      </p:sp>
      <p:graphicFrame>
        <p:nvGraphicFramePr>
          <p:cNvPr id="8" name="Table 7">
            <a:extLst>
              <a:ext uri="{FF2B5EF4-FFF2-40B4-BE49-F238E27FC236}">
                <a16:creationId xmlns:a16="http://schemas.microsoft.com/office/drawing/2014/main" id="{CCEB594D-BDBF-AD5C-DCC3-99E129DD9CB3}"/>
              </a:ext>
            </a:extLst>
          </p:cNvPr>
          <p:cNvGraphicFramePr>
            <a:graphicFrameLocks noGrp="1"/>
          </p:cNvGraphicFramePr>
          <p:nvPr>
            <p:extLst>
              <p:ext uri="{D42A27DB-BD31-4B8C-83A1-F6EECF244321}">
                <p14:modId xmlns:p14="http://schemas.microsoft.com/office/powerpoint/2010/main" val="3235040157"/>
              </p:ext>
            </p:extLst>
          </p:nvPr>
        </p:nvGraphicFramePr>
        <p:xfrm>
          <a:off x="2032000" y="1969346"/>
          <a:ext cx="8128000" cy="2225040"/>
        </p:xfrm>
        <a:graphic>
          <a:graphicData uri="http://schemas.openxmlformats.org/drawingml/2006/table">
            <a:tbl>
              <a:tblPr firstRow="1" bandRow="1">
                <a:tableStyleId>{8EC20E35-A176-4012-BC5E-935CFFF8708E}</a:tableStyleId>
              </a:tblPr>
              <a:tblGrid>
                <a:gridCol w="4064000">
                  <a:extLst>
                    <a:ext uri="{9D8B030D-6E8A-4147-A177-3AD203B41FA5}">
                      <a16:colId xmlns:a16="http://schemas.microsoft.com/office/drawing/2014/main" val="580302992"/>
                    </a:ext>
                  </a:extLst>
                </a:gridCol>
                <a:gridCol w="4064000">
                  <a:extLst>
                    <a:ext uri="{9D8B030D-6E8A-4147-A177-3AD203B41FA5}">
                      <a16:colId xmlns:a16="http://schemas.microsoft.com/office/drawing/2014/main" val="3684944202"/>
                    </a:ext>
                  </a:extLst>
                </a:gridCol>
              </a:tblGrid>
              <a:tr h="370840">
                <a:tc>
                  <a:txBody>
                    <a:bodyPr/>
                    <a:lstStyle/>
                    <a:p>
                      <a:pPr algn="ctr"/>
                      <a:r>
                        <a:rPr lang="en-US" dirty="0"/>
                        <a:t>Team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581002"/>
                  </a:ext>
                </a:extLst>
              </a:tr>
              <a:tr h="370840">
                <a:tc>
                  <a:txBody>
                    <a:bodyPr/>
                    <a:lstStyle/>
                    <a:p>
                      <a:pPr marL="0" marR="0" lvl="0" indent="0" algn="l" rtl="0">
                        <a:spcBef>
                          <a:spcPts val="0"/>
                        </a:spcBef>
                        <a:spcAft>
                          <a:spcPts val="0"/>
                        </a:spcAft>
                        <a:buFont typeface="+mj-lt"/>
                        <a:buNone/>
                      </a:pPr>
                      <a:r>
                        <a:rPr lang="en-US" sz="1800" b="0" dirty="0">
                          <a:solidFill>
                            <a:schemeClr val="tx1"/>
                          </a:solidFill>
                        </a:rPr>
                        <a:t>1. Abdullah Al Noman (232-15-797)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Team Lead - Full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6551559"/>
                  </a:ext>
                </a:extLst>
              </a:tr>
              <a:tr h="370840">
                <a:tc>
                  <a:txBody>
                    <a:bodyPr/>
                    <a:lstStyle/>
                    <a:p>
                      <a:pPr marL="0" marR="0" lvl="0" indent="0" algn="l" rtl="0">
                        <a:spcBef>
                          <a:spcPts val="0"/>
                        </a:spcBef>
                        <a:spcAft>
                          <a:spcPts val="0"/>
                        </a:spcAft>
                        <a:buFont typeface="+mj-lt"/>
                        <a:buNone/>
                      </a:pPr>
                      <a:r>
                        <a:rPr lang="en-US" sz="1800" b="0" dirty="0">
                          <a:solidFill>
                            <a:schemeClr val="tx1"/>
                          </a:solidFill>
                        </a:rPr>
                        <a:t>2. Supan Roy (232-15-716)</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Frontend,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02695"/>
                  </a:ext>
                </a:extLst>
              </a:tr>
              <a:tr h="370840">
                <a:tc>
                  <a:txBody>
                    <a:bodyPr/>
                    <a:lstStyle/>
                    <a:p>
                      <a:pPr marL="0" marR="0" lvl="0" indent="0" algn="l" rtl="0">
                        <a:spcBef>
                          <a:spcPts val="0"/>
                        </a:spcBef>
                        <a:spcAft>
                          <a:spcPts val="0"/>
                        </a:spcAft>
                        <a:buFont typeface="+mj-lt"/>
                        <a:buNone/>
                      </a:pPr>
                      <a:r>
                        <a:rPr lang="en-US" sz="1800" b="0" dirty="0">
                          <a:solidFill>
                            <a:schemeClr val="tx1"/>
                          </a:solidFill>
                        </a:rPr>
                        <a:t>3. Samira Haque Vabna (232-15-764)</a:t>
                      </a:r>
                      <a:endParaRPr lang="en-US"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UI design,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101361"/>
                  </a:ext>
                </a:extLst>
              </a:tr>
              <a:tr h="370840">
                <a:tc>
                  <a:txBody>
                    <a:bodyPr/>
                    <a:lstStyle/>
                    <a:p>
                      <a:pPr marL="0" marR="0" lvl="0" indent="0" algn="l" rtl="0">
                        <a:spcBef>
                          <a:spcPts val="0"/>
                        </a:spcBef>
                        <a:spcAft>
                          <a:spcPts val="0"/>
                        </a:spcAft>
                        <a:buFont typeface="+mj-lt"/>
                        <a:buNone/>
                      </a:pPr>
                      <a:r>
                        <a:rPr lang="en-US" sz="1800" b="0" dirty="0">
                          <a:solidFill>
                            <a:schemeClr val="tx1"/>
                          </a:solidFill>
                        </a:rPr>
                        <a:t>4. Nur Sayda (232-15-437)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Managing dummy data,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725866"/>
                  </a:ext>
                </a:extLst>
              </a:tr>
              <a:tr h="370840">
                <a:tc>
                  <a:txBody>
                    <a:bodyPr/>
                    <a:lstStyle/>
                    <a:p>
                      <a:pPr marL="0" marR="0" lvl="0" indent="0" algn="l" rtl="0">
                        <a:spcBef>
                          <a:spcPts val="0"/>
                        </a:spcBef>
                        <a:spcAft>
                          <a:spcPts val="0"/>
                        </a:spcAft>
                        <a:buFont typeface="+mj-lt"/>
                        <a:buNone/>
                      </a:pPr>
                      <a:r>
                        <a:rPr lang="en-US" sz="1800" b="0" dirty="0">
                          <a:solidFill>
                            <a:schemeClr val="tx1"/>
                          </a:solidFill>
                        </a:rPr>
                        <a:t>5. Shakira Rahman Simi (232-15-723)</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collection, Report writing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1437"/>
                  </a:ext>
                </a:extLst>
              </a:tr>
            </a:tbl>
          </a:graphicData>
        </a:graphic>
      </p:graphicFrame>
      <p:pic>
        <p:nvPicPr>
          <p:cNvPr id="9" name="Picture 8">
            <a:extLst>
              <a:ext uri="{FF2B5EF4-FFF2-40B4-BE49-F238E27FC236}">
                <a16:creationId xmlns:a16="http://schemas.microsoft.com/office/drawing/2014/main" id="{2A0459F9-6C96-470E-5A80-7C190C527BEB}"/>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3" name="TextBox 2">
            <a:extLst>
              <a:ext uri="{FF2B5EF4-FFF2-40B4-BE49-F238E27FC236}">
                <a16:creationId xmlns:a16="http://schemas.microsoft.com/office/drawing/2014/main" id="{8DDEA918-56A5-CAFE-6927-CDBFFA31BB5B}"/>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232-15-797</a:t>
            </a:r>
          </a:p>
        </p:txBody>
      </p:sp>
    </p:spTree>
    <p:extLst>
      <p:ext uri="{BB962C8B-B14F-4D97-AF65-F5344CB8AC3E}">
        <p14:creationId xmlns:p14="http://schemas.microsoft.com/office/powerpoint/2010/main" val="270116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6EE7D-06CB-5628-0A68-EEAA7BDF7C7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2805A4-FA44-B3F0-98D9-47CA5E109820}"/>
              </a:ext>
            </a:extLst>
          </p:cNvPr>
          <p:cNvSpPr>
            <a:spLocks noGrp="1"/>
          </p:cNvSpPr>
          <p:nvPr>
            <p:ph type="sldNum" sz="quarter" idx="12"/>
          </p:nvPr>
        </p:nvSpPr>
        <p:spPr/>
        <p:txBody>
          <a:bodyPr/>
          <a:lstStyle/>
          <a:p>
            <a:fld id="{9860EDB8-5305-433F-BE41-D7A86D811DB3}" type="slidenum">
              <a:rPr lang="en-US" smtClean="0"/>
              <a:pPr/>
              <a:t>12</a:t>
            </a:fld>
            <a:endParaRPr lang="en-US"/>
          </a:p>
        </p:txBody>
      </p:sp>
      <p:sp>
        <p:nvSpPr>
          <p:cNvPr id="17" name="Title 3">
            <a:extLst>
              <a:ext uri="{FF2B5EF4-FFF2-40B4-BE49-F238E27FC236}">
                <a16:creationId xmlns:a16="http://schemas.microsoft.com/office/drawing/2014/main" id="{043958B0-4D75-CAA8-FB64-C596461816D2}"/>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EXPECTED OUTCOMES</a:t>
            </a:r>
          </a:p>
        </p:txBody>
      </p:sp>
      <p:sp>
        <p:nvSpPr>
          <p:cNvPr id="3" name="Content Placeholder 4">
            <a:extLst>
              <a:ext uri="{FF2B5EF4-FFF2-40B4-BE49-F238E27FC236}">
                <a16:creationId xmlns:a16="http://schemas.microsoft.com/office/drawing/2014/main" id="{DE15C89F-C9BC-C088-EEE7-F8FD0627C7B9}"/>
              </a:ext>
            </a:extLst>
          </p:cNvPr>
          <p:cNvSpPr>
            <a:spLocks noGrp="1"/>
          </p:cNvSpPr>
          <p:nvPr>
            <p:ph sz="quarter" idx="13"/>
          </p:nvPr>
        </p:nvSpPr>
        <p:spPr>
          <a:xfrm>
            <a:off x="444500" y="1463040"/>
            <a:ext cx="11463020" cy="4601748"/>
          </a:xfrm>
        </p:spPr>
        <p:txBody>
          <a:bodyPr>
            <a:normAutofit/>
          </a:bodyPr>
          <a:lstStyle/>
          <a:p>
            <a:pPr marL="342900" indent="-342900">
              <a:buFont typeface="Wingdings" panose="05000000000000000000" pitchFamily="2" charset="2"/>
              <a:buChar char="Ø"/>
            </a:pPr>
            <a:r>
              <a:rPr lang="en-US" sz="2200" dirty="0">
                <a:solidFill>
                  <a:schemeClr val="tx1"/>
                </a:solidFill>
                <a:highlight>
                  <a:srgbClr val="D9D9D9"/>
                </a:highlight>
              </a:rPr>
              <a:t>By the end of the project, DIU CampusCart will:</a:t>
            </a:r>
          </a:p>
          <a:p>
            <a:pPr marL="342900" indent="-342900">
              <a:spcAft>
                <a:spcPts val="600"/>
              </a:spcAft>
              <a:buFont typeface="Wingdings" panose="05000000000000000000" pitchFamily="2" charset="2"/>
              <a:buChar char="ü"/>
            </a:pPr>
            <a:r>
              <a:rPr lang="en-US" sz="1900" dirty="0">
                <a:solidFill>
                  <a:schemeClr val="tx1"/>
                </a:solidFill>
              </a:rPr>
              <a:t>Be a </a:t>
            </a:r>
            <a:r>
              <a:rPr lang="en-US" sz="1900" b="1" dirty="0">
                <a:solidFill>
                  <a:schemeClr val="tx1"/>
                </a:solidFill>
              </a:rPr>
              <a:t>fully functional</a:t>
            </a:r>
            <a:r>
              <a:rPr lang="en-US" sz="1900" dirty="0">
                <a:solidFill>
                  <a:schemeClr val="tx1"/>
                </a:solidFill>
              </a:rPr>
              <a:t>, secure DIU-only marketplace.</a:t>
            </a:r>
          </a:p>
          <a:p>
            <a:pPr marL="342900" indent="-342900">
              <a:spcAft>
                <a:spcPts val="600"/>
              </a:spcAft>
              <a:buFont typeface="Wingdings" panose="05000000000000000000" pitchFamily="2" charset="2"/>
              <a:buChar char="ü"/>
            </a:pPr>
            <a:r>
              <a:rPr lang="en-US" sz="1900" dirty="0">
                <a:solidFill>
                  <a:schemeClr val="tx1"/>
                </a:solidFill>
              </a:rPr>
              <a:t>Enable </a:t>
            </a:r>
            <a:r>
              <a:rPr lang="en-US" sz="1900" b="1" dirty="0">
                <a:solidFill>
                  <a:schemeClr val="tx1"/>
                </a:solidFill>
              </a:rPr>
              <a:t>efficient buying/selling</a:t>
            </a:r>
            <a:r>
              <a:rPr lang="en-US" sz="1900" dirty="0">
                <a:solidFill>
                  <a:schemeClr val="tx1"/>
                </a:solidFill>
              </a:rPr>
              <a:t> via dashboards.</a:t>
            </a:r>
          </a:p>
          <a:p>
            <a:pPr marL="342900" indent="-342900">
              <a:spcAft>
                <a:spcPts val="600"/>
              </a:spcAft>
              <a:buFont typeface="Wingdings" panose="05000000000000000000" pitchFamily="2" charset="2"/>
              <a:buChar char="ü"/>
            </a:pPr>
            <a:r>
              <a:rPr lang="en-US" sz="1900" dirty="0">
                <a:solidFill>
                  <a:schemeClr val="tx1"/>
                </a:solidFill>
              </a:rPr>
              <a:t>Allow </a:t>
            </a:r>
            <a:r>
              <a:rPr lang="en-US" sz="1900" b="1" dirty="0">
                <a:solidFill>
                  <a:schemeClr val="tx1"/>
                </a:solidFill>
              </a:rPr>
              <a:t>direct communication</a:t>
            </a:r>
            <a:r>
              <a:rPr lang="en-US" sz="1900" dirty="0">
                <a:solidFill>
                  <a:schemeClr val="tx1"/>
                </a:solidFill>
              </a:rPr>
              <a:t> between users.</a:t>
            </a:r>
          </a:p>
          <a:p>
            <a:pPr marL="342900" indent="-342900">
              <a:spcAft>
                <a:spcPts val="600"/>
              </a:spcAft>
              <a:buFont typeface="Wingdings" panose="05000000000000000000" pitchFamily="2" charset="2"/>
              <a:buChar char="ü"/>
            </a:pPr>
            <a:r>
              <a:rPr lang="en-US" sz="1900" dirty="0">
                <a:solidFill>
                  <a:schemeClr val="tx1"/>
                </a:solidFill>
              </a:rPr>
              <a:t>Improve trust using </a:t>
            </a:r>
            <a:r>
              <a:rPr lang="en-US" sz="1900" b="1" dirty="0">
                <a:solidFill>
                  <a:schemeClr val="tx1"/>
                </a:solidFill>
              </a:rPr>
              <a:t>ratings and verified emails.</a:t>
            </a:r>
            <a:endParaRPr lang="en-US" sz="1900" dirty="0">
              <a:solidFill>
                <a:schemeClr val="tx1"/>
              </a:solidFill>
            </a:endParaRPr>
          </a:p>
          <a:p>
            <a:pPr marL="342900" indent="-342900">
              <a:spcAft>
                <a:spcPts val="600"/>
              </a:spcAft>
              <a:buFont typeface="Wingdings" panose="05000000000000000000" pitchFamily="2" charset="2"/>
              <a:buChar char="ü"/>
            </a:pPr>
            <a:r>
              <a:rPr lang="en-US" sz="1900" dirty="0">
                <a:solidFill>
                  <a:schemeClr val="tx1"/>
                </a:solidFill>
              </a:rPr>
              <a:t>Offer </a:t>
            </a:r>
            <a:r>
              <a:rPr lang="en-US" sz="1900" b="1" dirty="0">
                <a:solidFill>
                  <a:schemeClr val="tx1"/>
                </a:solidFill>
              </a:rPr>
              <a:t>better user experience</a:t>
            </a:r>
            <a:r>
              <a:rPr lang="en-US" sz="1900" dirty="0">
                <a:solidFill>
                  <a:schemeClr val="tx1"/>
                </a:solidFill>
              </a:rPr>
              <a:t> with favorites and listing expiry.</a:t>
            </a:r>
          </a:p>
          <a:p>
            <a:pPr marL="342900" indent="-342900">
              <a:spcAft>
                <a:spcPts val="600"/>
              </a:spcAft>
              <a:buFont typeface="Wingdings" panose="05000000000000000000" pitchFamily="2" charset="2"/>
              <a:buChar char="ü"/>
            </a:pPr>
            <a:r>
              <a:rPr lang="en-US" sz="1900" dirty="0">
                <a:solidFill>
                  <a:schemeClr val="tx1"/>
                </a:solidFill>
              </a:rPr>
              <a:t>Provide admin tools for </a:t>
            </a:r>
            <a:r>
              <a:rPr lang="en-US" sz="1900" b="1" dirty="0">
                <a:solidFill>
                  <a:schemeClr val="tx1"/>
                </a:solidFill>
              </a:rPr>
              <a:t>monitoring, approving, and managing</a:t>
            </a:r>
            <a:r>
              <a:rPr lang="en-US" sz="1900" dirty="0">
                <a:solidFill>
                  <a:schemeClr val="tx1"/>
                </a:solidFill>
              </a:rPr>
              <a:t> activities.</a:t>
            </a:r>
          </a:p>
        </p:txBody>
      </p:sp>
      <p:pic>
        <p:nvPicPr>
          <p:cNvPr id="4" name="Picture 3">
            <a:extLst>
              <a:ext uri="{FF2B5EF4-FFF2-40B4-BE49-F238E27FC236}">
                <a16:creationId xmlns:a16="http://schemas.microsoft.com/office/drawing/2014/main" id="{F229AC63-8654-BB2D-3D9F-8722B6790A33}"/>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551E2810-BAC4-8B2D-AA56-B519455628D5}"/>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232-15-723</a:t>
            </a:r>
          </a:p>
        </p:txBody>
      </p:sp>
    </p:spTree>
    <p:extLst>
      <p:ext uri="{BB962C8B-B14F-4D97-AF65-F5344CB8AC3E}">
        <p14:creationId xmlns:p14="http://schemas.microsoft.com/office/powerpoint/2010/main" val="416038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8D3AC-26D1-63D4-63B2-0F3CC6EBA8D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41BCE1-EB69-8E45-0BA6-0404965D1781}"/>
              </a:ext>
            </a:extLst>
          </p:cNvPr>
          <p:cNvSpPr>
            <a:spLocks noGrp="1"/>
          </p:cNvSpPr>
          <p:nvPr>
            <p:ph type="sldNum" sz="quarter" idx="12"/>
          </p:nvPr>
        </p:nvSpPr>
        <p:spPr/>
        <p:txBody>
          <a:bodyPr/>
          <a:lstStyle/>
          <a:p>
            <a:fld id="{9860EDB8-5305-433F-BE41-D7A86D811DB3}" type="slidenum">
              <a:rPr lang="en-US" smtClean="0"/>
              <a:pPr/>
              <a:t>13</a:t>
            </a:fld>
            <a:endParaRPr lang="en-US"/>
          </a:p>
        </p:txBody>
      </p:sp>
      <p:sp>
        <p:nvSpPr>
          <p:cNvPr id="17" name="Title 3">
            <a:extLst>
              <a:ext uri="{FF2B5EF4-FFF2-40B4-BE49-F238E27FC236}">
                <a16:creationId xmlns:a16="http://schemas.microsoft.com/office/drawing/2014/main" id="{2D1AECDE-4958-038C-AFCF-849E846982CB}"/>
              </a:ext>
            </a:extLst>
          </p:cNvPr>
          <p:cNvSpPr>
            <a:spLocks noGrp="1"/>
          </p:cNvSpPr>
          <p:nvPr>
            <p:ph type="title"/>
          </p:nvPr>
        </p:nvSpPr>
        <p:spPr>
          <a:xfrm>
            <a:off x="444500" y="430609"/>
            <a:ext cx="11210544" cy="557784"/>
          </a:xfrm>
        </p:spPr>
        <p:txBody>
          <a:bodyPr>
            <a:normAutofit/>
          </a:bodyPr>
          <a:lstStyle/>
          <a:p>
            <a:r>
              <a:rPr lang="en-US" dirty="0">
                <a:latin typeface="Amazon Ember Display" panose="020F0703020204020204" pitchFamily="34" charset="0"/>
                <a:ea typeface="Amazon Ember Display" panose="020F0703020204020204" pitchFamily="34" charset="0"/>
                <a:cs typeface="Amazon Ember Display" panose="020F0703020204020204" pitchFamily="34" charset="0"/>
              </a:rPr>
              <a:t>CONCLUSION</a:t>
            </a:r>
          </a:p>
        </p:txBody>
      </p:sp>
      <p:sp>
        <p:nvSpPr>
          <p:cNvPr id="3" name="Content Placeholder 4">
            <a:extLst>
              <a:ext uri="{FF2B5EF4-FFF2-40B4-BE49-F238E27FC236}">
                <a16:creationId xmlns:a16="http://schemas.microsoft.com/office/drawing/2014/main" id="{012914B2-DA88-0EFF-63D6-F02E30986446}"/>
              </a:ext>
            </a:extLst>
          </p:cNvPr>
          <p:cNvSpPr>
            <a:spLocks noGrp="1"/>
          </p:cNvSpPr>
          <p:nvPr>
            <p:ph sz="quarter" idx="13"/>
          </p:nvPr>
        </p:nvSpPr>
        <p:spPr>
          <a:xfrm>
            <a:off x="444500" y="1463040"/>
            <a:ext cx="11463020" cy="4601748"/>
          </a:xfrm>
        </p:spPr>
        <p:txBody>
          <a:bodyPr>
            <a:normAutofit/>
          </a:bodyPr>
          <a:lstStyle/>
          <a:p>
            <a:pPr algn="just"/>
            <a:r>
              <a:rPr lang="en-US" sz="2000" dirty="0">
                <a:solidFill>
                  <a:schemeClr val="tx1"/>
                </a:solidFill>
              </a:rPr>
              <a:t>DIU CampusCart is made to help students buy and sell things easily and safely inside the DIU campus.</a:t>
            </a:r>
          </a:p>
          <a:p>
            <a:pPr algn="just">
              <a:buNone/>
            </a:pPr>
            <a:r>
              <a:rPr lang="en-US" sz="2000" dirty="0">
                <a:solidFill>
                  <a:schemeClr val="tx1"/>
                </a:solidFill>
              </a:rPr>
              <a:t>From finding affordable items to connecting with fellow students in a safe and trusted environment — this platform brings the DIU community closer together. By focusing on the real needs of students and adding features that truly matter, we’re not just building a website — we’re building </a:t>
            </a:r>
            <a:r>
              <a:rPr lang="en-US" sz="2000" b="1" dirty="0">
                <a:solidFill>
                  <a:schemeClr val="tx1"/>
                </a:solidFill>
              </a:rPr>
              <a:t>a solution that reflects student life, trust, and convenience</a:t>
            </a:r>
            <a:r>
              <a:rPr lang="en-US" sz="2000" dirty="0">
                <a:solidFill>
                  <a:schemeClr val="tx1"/>
                </a:solidFill>
              </a:rPr>
              <a:t>.</a:t>
            </a:r>
          </a:p>
          <a:p>
            <a:pPr algn="just">
              <a:buNone/>
            </a:pPr>
            <a:r>
              <a:rPr lang="en-US" sz="2000" dirty="0">
                <a:solidFill>
                  <a:schemeClr val="tx1"/>
                </a:solidFill>
              </a:rPr>
              <a:t>With your support and feedback, we hope to turn this project into something every DIU student can rely on.</a:t>
            </a:r>
          </a:p>
        </p:txBody>
      </p:sp>
      <p:pic>
        <p:nvPicPr>
          <p:cNvPr id="4" name="Picture 3">
            <a:extLst>
              <a:ext uri="{FF2B5EF4-FFF2-40B4-BE49-F238E27FC236}">
                <a16:creationId xmlns:a16="http://schemas.microsoft.com/office/drawing/2014/main" id="{C7F6644C-1726-99CF-F1BE-665E061FFEE3}"/>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6141499B-8B13-5534-5956-8C5D74F87532}"/>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232-15-723</a:t>
            </a:r>
          </a:p>
        </p:txBody>
      </p:sp>
    </p:spTree>
    <p:extLst>
      <p:ext uri="{BB962C8B-B14F-4D97-AF65-F5344CB8AC3E}">
        <p14:creationId xmlns:p14="http://schemas.microsoft.com/office/powerpoint/2010/main" val="227747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EAC60C6-FC18-9509-A579-FA443C0588D4}"/>
              </a:ext>
            </a:extLst>
          </p:cNvPr>
          <p:cNvSpPr>
            <a:spLocks noGrp="1"/>
          </p:cNvSpPr>
          <p:nvPr>
            <p:ph sz="quarter" idx="13"/>
          </p:nvPr>
        </p:nvSpPr>
        <p:spPr>
          <a:xfrm>
            <a:off x="3351530" y="2824480"/>
            <a:ext cx="6342380" cy="2052320"/>
          </a:xfrm>
        </p:spPr>
        <p:txBody>
          <a:bodyPr>
            <a:normAutofit/>
          </a:bodyPr>
          <a:lstStyle/>
          <a:p>
            <a:r>
              <a:rPr lang="en-US" sz="7200" dirty="0">
                <a:solidFill>
                  <a:schemeClr val="tx1"/>
                </a:solidFill>
                <a:latin typeface="Amazon Ember Display" panose="020F0703020204020204" pitchFamily="34" charset="0"/>
                <a:ea typeface="Amazon Ember Display" panose="020F0703020204020204" pitchFamily="34" charset="0"/>
                <a:cs typeface="Amazon Ember Display" panose="020F0703020204020204" pitchFamily="34" charset="0"/>
              </a:rPr>
              <a:t>Thank You</a:t>
            </a:r>
          </a:p>
        </p:txBody>
      </p:sp>
      <p:sp>
        <p:nvSpPr>
          <p:cNvPr id="2" name="Slide Number Placeholder 1">
            <a:extLst>
              <a:ext uri="{FF2B5EF4-FFF2-40B4-BE49-F238E27FC236}">
                <a16:creationId xmlns:a16="http://schemas.microsoft.com/office/drawing/2014/main" id="{8E3CBBCB-4D8F-3641-A3B8-5E261B426B77}"/>
              </a:ext>
            </a:extLst>
          </p:cNvPr>
          <p:cNvSpPr>
            <a:spLocks noGrp="1"/>
          </p:cNvSpPr>
          <p:nvPr>
            <p:ph type="sldNum" sz="quarter" idx="12"/>
          </p:nvPr>
        </p:nvSpPr>
        <p:spPr/>
        <p:txBody>
          <a:bodyPr/>
          <a:lstStyle/>
          <a:p>
            <a:fld id="{9860EDB8-5305-433F-BE41-D7A86D811DB3}" type="slidenum">
              <a:rPr lang="en-US" smtClean="0"/>
              <a:pPr/>
              <a:t>14</a:t>
            </a:fld>
            <a:endParaRPr lang="en-US"/>
          </a:p>
        </p:txBody>
      </p:sp>
      <p:pic>
        <p:nvPicPr>
          <p:cNvPr id="7" name="Picture 6">
            <a:extLst>
              <a:ext uri="{FF2B5EF4-FFF2-40B4-BE49-F238E27FC236}">
                <a16:creationId xmlns:a16="http://schemas.microsoft.com/office/drawing/2014/main" id="{5985B544-2940-2A8E-7080-F7285CA1F956}"/>
              </a:ext>
            </a:extLst>
          </p:cNvPr>
          <p:cNvPicPr>
            <a:picLocks noChangeAspect="1"/>
          </p:cNvPicPr>
          <p:nvPr/>
        </p:nvPicPr>
        <p:blipFill>
          <a:blip r:embed="rId2"/>
          <a:stretch>
            <a:fillRect/>
          </a:stretch>
        </p:blipFill>
        <p:spPr>
          <a:xfrm>
            <a:off x="10611167" y="217631"/>
            <a:ext cx="1296353" cy="882806"/>
          </a:xfrm>
          <a:prstGeom prst="rect">
            <a:avLst/>
          </a:prstGeom>
        </p:spPr>
      </p:pic>
    </p:spTree>
    <p:extLst>
      <p:ext uri="{BB962C8B-B14F-4D97-AF65-F5344CB8AC3E}">
        <p14:creationId xmlns:p14="http://schemas.microsoft.com/office/powerpoint/2010/main" val="678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CONTENTS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p:txBody>
          <a:bodyPr/>
          <a:lstStyle/>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Objectives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Motivation</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Background Study</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Gap Analysis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Key Features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Methodology/Working procedures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Members Responsibility</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Expected Outcomes</a:t>
            </a:r>
          </a:p>
          <a:p>
            <a:pPr marL="342900" lvl="0" indent="-342900" algn="l" rtl="0">
              <a:spcBef>
                <a:spcPts val="0"/>
              </a:spcBef>
              <a:spcAft>
                <a:spcPts val="0"/>
              </a:spcAft>
              <a:buClr>
                <a:schemeClr val="dk1"/>
              </a:buClr>
              <a:buSzPts val="2800"/>
              <a:buFont typeface="Arial" panose="020B0604020202020204" pitchFamily="34" charset="0"/>
              <a:buChar char="•"/>
            </a:pPr>
            <a:r>
              <a:rPr lang="en-US" sz="2400" dirty="0">
                <a:solidFill>
                  <a:schemeClr val="dk1"/>
                </a:solidFill>
                <a:latin typeface="Amazon Ember Display" panose="020F0703020204020204" pitchFamily="34" charset="0"/>
                <a:ea typeface="Amazon Ember Display" panose="020F0703020204020204" pitchFamily="34" charset="0"/>
                <a:cs typeface="Amazon Ember Display" panose="020F0703020204020204" pitchFamily="34" charset="0"/>
                <a:sym typeface="Calibri"/>
              </a:rPr>
              <a:t>Conclusion</a:t>
            </a:r>
          </a:p>
          <a:p>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2" name="Slide Number Placeholder 1">
            <a:extLst>
              <a:ext uri="{FF2B5EF4-FFF2-40B4-BE49-F238E27FC236}">
                <a16:creationId xmlns:a16="http://schemas.microsoft.com/office/drawing/2014/main" id="{B758117A-4C13-3410-A987-ED10CC1E446A}"/>
              </a:ext>
            </a:extLst>
          </p:cNvPr>
          <p:cNvSpPr>
            <a:spLocks noGrp="1"/>
          </p:cNvSpPr>
          <p:nvPr>
            <p:ph type="sldNum" sz="quarter" idx="12"/>
          </p:nvPr>
        </p:nvSpPr>
        <p:spPr/>
        <p:txBody>
          <a:bodyPr/>
          <a:lstStyle/>
          <a:p>
            <a:fld id="{9860EDB8-5305-433F-BE41-D7A86D811DB3}" type="slidenum">
              <a:rPr lang="en-US" smtClean="0"/>
              <a:pPr/>
              <a:t>2</a:t>
            </a:fld>
            <a:endParaRPr lang="en-US" dirty="0"/>
          </a:p>
        </p:txBody>
      </p:sp>
      <p:pic>
        <p:nvPicPr>
          <p:cNvPr id="3" name="Picture 2">
            <a:extLst>
              <a:ext uri="{FF2B5EF4-FFF2-40B4-BE49-F238E27FC236}">
                <a16:creationId xmlns:a16="http://schemas.microsoft.com/office/drawing/2014/main" id="{821A4CDB-694A-153D-7743-041DEA9939F2}"/>
              </a:ext>
            </a:extLst>
          </p:cNvPr>
          <p:cNvPicPr>
            <a:picLocks noChangeAspect="1"/>
          </p:cNvPicPr>
          <p:nvPr/>
        </p:nvPicPr>
        <p:blipFill>
          <a:blip r:embed="rId2"/>
          <a:stretch>
            <a:fillRect/>
          </a:stretch>
        </p:blipFill>
        <p:spPr>
          <a:xfrm>
            <a:off x="10611167" y="217631"/>
            <a:ext cx="1296353" cy="882806"/>
          </a:xfrm>
          <a:prstGeom prst="rect">
            <a:avLst/>
          </a:prstGeom>
        </p:spPr>
      </p:pic>
      <p:sp>
        <p:nvSpPr>
          <p:cNvPr id="6" name="TextBox 5">
            <a:extLst>
              <a:ext uri="{FF2B5EF4-FFF2-40B4-BE49-F238E27FC236}">
                <a16:creationId xmlns:a16="http://schemas.microsoft.com/office/drawing/2014/main" id="{598F3225-8C4E-4C15-1F59-89CEC9DE3302}"/>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232-15-437</a:t>
            </a:r>
          </a:p>
        </p:txBody>
      </p:sp>
    </p:spTree>
    <p:extLst>
      <p:ext uri="{BB962C8B-B14F-4D97-AF65-F5344CB8AC3E}">
        <p14:creationId xmlns:p14="http://schemas.microsoft.com/office/powerpoint/2010/main" val="361986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FA7977-2556-2D17-8E63-06584B8BDCA8}"/>
              </a:ext>
            </a:extLst>
          </p:cNvPr>
          <p:cNvSpPr>
            <a:spLocks noGrp="1"/>
          </p:cNvSpPr>
          <p:nvPr>
            <p:ph sz="quarter" idx="13"/>
          </p:nvPr>
        </p:nvSpPr>
        <p:spPr>
          <a:xfrm>
            <a:off x="444500" y="1463040"/>
            <a:ext cx="11463020" cy="4601748"/>
          </a:xfrm>
        </p:spPr>
        <p:txBody>
          <a:bodyPr>
            <a:normAutofit/>
          </a:bodyPr>
          <a:lstStyle/>
          <a:p>
            <a:pPr>
              <a:buNone/>
            </a:pPr>
            <a:r>
              <a:rPr lang="en-US" sz="2000" dirty="0">
                <a:solidFill>
                  <a:schemeClr val="tx1"/>
                </a:solidFill>
              </a:rPr>
              <a:t>The primary goal of </a:t>
            </a:r>
            <a:r>
              <a:rPr lang="en-US" sz="2000" b="1" dirty="0">
                <a:solidFill>
                  <a:schemeClr val="tx1"/>
                </a:solidFill>
              </a:rPr>
              <a:t>DIU CampusCart</a:t>
            </a:r>
            <a:r>
              <a:rPr lang="en-US" sz="2000" dirty="0">
                <a:solidFill>
                  <a:schemeClr val="tx1"/>
                </a:solidFill>
              </a:rPr>
              <a:t> is to develop a </a:t>
            </a:r>
            <a:r>
              <a:rPr lang="en-US" sz="2000" b="1" dirty="0">
                <a:solidFill>
                  <a:schemeClr val="tx1"/>
                </a:solidFill>
              </a:rPr>
              <a:t>secure and user-friendly online marketplace</a:t>
            </a:r>
            <a:r>
              <a:rPr lang="en-US" sz="2000" dirty="0">
                <a:solidFill>
                  <a:schemeClr val="tx1"/>
                </a:solidFill>
              </a:rPr>
              <a:t> exclusively for DIU students residing in hostels or nearby.</a:t>
            </a:r>
            <a:br>
              <a:rPr lang="en-US" sz="2000" dirty="0">
                <a:solidFill>
                  <a:schemeClr val="tx1"/>
                </a:solidFill>
              </a:rPr>
            </a:br>
            <a:endParaRPr lang="en-US" sz="2000" dirty="0">
              <a:solidFill>
                <a:schemeClr val="tx1"/>
              </a:solidFill>
            </a:endParaRPr>
          </a:p>
          <a:p>
            <a:pPr>
              <a:buNone/>
            </a:pPr>
            <a:r>
              <a:rPr lang="en-US" sz="2000" b="1" dirty="0">
                <a:solidFill>
                  <a:schemeClr val="tx1"/>
                </a:solidFill>
                <a:highlight>
                  <a:srgbClr val="D9D9D9"/>
                </a:highlight>
              </a:rPr>
              <a:t>Specific objectives include:</a:t>
            </a:r>
            <a:endParaRPr lang="en-US" sz="2000" dirty="0">
              <a:solidFill>
                <a:schemeClr val="tx1"/>
              </a:solidFill>
              <a:highlight>
                <a:srgbClr val="D9D9D9"/>
              </a:highlight>
            </a:endParaRPr>
          </a:p>
          <a:p>
            <a:pPr>
              <a:buFont typeface="Arial" panose="020B0604020202020204" pitchFamily="34" charset="0"/>
              <a:buChar char="•"/>
            </a:pPr>
            <a:r>
              <a:rPr lang="en-US" sz="2000" dirty="0">
                <a:solidFill>
                  <a:schemeClr val="tx1"/>
                </a:solidFill>
              </a:rPr>
              <a:t>Providing a structured platform for buying and selling  second-hand goods.</a:t>
            </a:r>
          </a:p>
          <a:p>
            <a:pPr>
              <a:buFont typeface="Arial" panose="020B0604020202020204" pitchFamily="34" charset="0"/>
              <a:buChar char="•"/>
            </a:pPr>
            <a:r>
              <a:rPr lang="en-US" sz="2000" dirty="0">
                <a:solidFill>
                  <a:schemeClr val="tx1"/>
                </a:solidFill>
              </a:rPr>
              <a:t>Ensuring authenticity by restricting access to DIU students only.</a:t>
            </a:r>
          </a:p>
          <a:p>
            <a:pPr>
              <a:buFont typeface="Arial" panose="020B0604020202020204" pitchFamily="34" charset="0"/>
              <a:buChar char="•"/>
            </a:pPr>
            <a:r>
              <a:rPr lang="en-US" sz="2000" dirty="0">
                <a:solidFill>
                  <a:schemeClr val="tx1"/>
                </a:solidFill>
              </a:rPr>
              <a:t>Minimizing fraud risks through an admin approval system.</a:t>
            </a:r>
          </a:p>
          <a:p>
            <a:pPr>
              <a:buFont typeface="Arial" panose="020B0604020202020204" pitchFamily="34" charset="0"/>
              <a:buChar char="•"/>
            </a:pPr>
            <a:r>
              <a:rPr lang="en-US" sz="2000" dirty="0">
                <a:solidFill>
                  <a:schemeClr val="tx1"/>
                </a:solidFill>
              </a:rPr>
              <a:t>Enhancing user experience with search, filtering, and product categorization.</a:t>
            </a:r>
          </a:p>
        </p:txBody>
      </p:sp>
      <p:sp>
        <p:nvSpPr>
          <p:cNvPr id="2" name="Slide Number Placeholder 1">
            <a:extLst>
              <a:ext uri="{FF2B5EF4-FFF2-40B4-BE49-F238E27FC236}">
                <a16:creationId xmlns:a16="http://schemas.microsoft.com/office/drawing/2014/main" id="{1B6265AC-4A90-7F5C-1DB7-42F6D65E4EC8}"/>
              </a:ext>
            </a:extLst>
          </p:cNvPr>
          <p:cNvSpPr>
            <a:spLocks noGrp="1"/>
          </p:cNvSpPr>
          <p:nvPr>
            <p:ph type="sldNum" sz="quarter" idx="12"/>
          </p:nvPr>
        </p:nvSpPr>
        <p:spPr/>
        <p:txBody>
          <a:bodyPr/>
          <a:lstStyle/>
          <a:p>
            <a:fld id="{9860EDB8-5305-433F-BE41-D7A86D811DB3}" type="slidenum">
              <a:rPr lang="en-US" smtClean="0"/>
              <a:pPr/>
              <a:t>3</a:t>
            </a:fld>
            <a:endParaRPr lang="en-US"/>
          </a:p>
        </p:txBody>
      </p:sp>
      <p:sp>
        <p:nvSpPr>
          <p:cNvPr id="17" name="Title 3">
            <a:extLst>
              <a:ext uri="{FF2B5EF4-FFF2-40B4-BE49-F238E27FC236}">
                <a16:creationId xmlns:a16="http://schemas.microsoft.com/office/drawing/2014/main" id="{3D87EB80-2FCB-C24E-181A-9881F250F142}"/>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OBJECTIVES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pic>
        <p:nvPicPr>
          <p:cNvPr id="4" name="Picture 3">
            <a:extLst>
              <a:ext uri="{FF2B5EF4-FFF2-40B4-BE49-F238E27FC236}">
                <a16:creationId xmlns:a16="http://schemas.microsoft.com/office/drawing/2014/main" id="{F5756294-6314-0F4A-1190-7C6FC0C68637}"/>
              </a:ext>
            </a:extLst>
          </p:cNvPr>
          <p:cNvPicPr>
            <a:picLocks noChangeAspect="1"/>
          </p:cNvPicPr>
          <p:nvPr/>
        </p:nvPicPr>
        <p:blipFill>
          <a:blip r:embed="rId2"/>
          <a:stretch>
            <a:fillRect/>
          </a:stretch>
        </p:blipFill>
        <p:spPr>
          <a:xfrm>
            <a:off x="10611167" y="217631"/>
            <a:ext cx="1296353" cy="882806"/>
          </a:xfrm>
          <a:prstGeom prst="rect">
            <a:avLst/>
          </a:prstGeom>
        </p:spPr>
      </p:pic>
      <p:sp>
        <p:nvSpPr>
          <p:cNvPr id="3" name="TextBox 2">
            <a:extLst>
              <a:ext uri="{FF2B5EF4-FFF2-40B4-BE49-F238E27FC236}">
                <a16:creationId xmlns:a16="http://schemas.microsoft.com/office/drawing/2014/main" id="{12293987-30B4-4429-1664-0BC0CB951588}"/>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232-15-437</a:t>
            </a:r>
          </a:p>
        </p:txBody>
      </p:sp>
    </p:spTree>
    <p:extLst>
      <p:ext uri="{BB962C8B-B14F-4D97-AF65-F5344CB8AC3E}">
        <p14:creationId xmlns:p14="http://schemas.microsoft.com/office/powerpoint/2010/main" val="71602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7ABC8-D8FA-A0D5-F9DF-87EDCE7AAAB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1452FB-3A86-D089-9AF9-43F0C41FB107}"/>
              </a:ext>
            </a:extLst>
          </p:cNvPr>
          <p:cNvSpPr>
            <a:spLocks noGrp="1"/>
          </p:cNvSpPr>
          <p:nvPr>
            <p:ph sz="quarter" idx="13"/>
          </p:nvPr>
        </p:nvSpPr>
        <p:spPr>
          <a:xfrm>
            <a:off x="444500" y="1463040"/>
            <a:ext cx="11473180" cy="4822664"/>
          </a:xfrm>
        </p:spPr>
        <p:txBody>
          <a:bodyPr>
            <a:normAutofit/>
          </a:bodyPr>
          <a:lstStyle/>
          <a:p>
            <a:r>
              <a:rPr lang="en-US" sz="2000" b="1" dirty="0">
                <a:solidFill>
                  <a:schemeClr val="tx1"/>
                </a:solidFill>
                <a:highlight>
                  <a:srgbClr val="D9D9D9"/>
                </a:highlight>
              </a:rPr>
              <a:t>Why This Project?</a:t>
            </a:r>
            <a:endParaRPr lang="en-US" sz="2000" dirty="0">
              <a:solidFill>
                <a:schemeClr val="tx1"/>
              </a:solidFill>
              <a:highlight>
                <a:srgbClr val="D9D9D9"/>
              </a:highlight>
            </a:endParaRPr>
          </a:p>
          <a:p>
            <a:pPr>
              <a:lnSpc>
                <a:spcPct val="120000"/>
              </a:lnSpc>
            </a:pPr>
            <a:r>
              <a:rPr lang="en-US" sz="2000" dirty="0">
                <a:solidFill>
                  <a:schemeClr val="tx1"/>
                </a:solidFill>
              </a:rPr>
              <a:t>Finding the right product at the right price is often a struggle for students. Existing marketplaces are cluttered, making it difficult to locate essential goods. Many students waste time searching for required items, negotiating prices, and verifying sellers. This project aims to eliminate these hurdles and provide an efficient, student-centric solution.</a:t>
            </a:r>
            <a:endParaRPr lang="en-US" sz="2000" b="1" dirty="0">
              <a:solidFill>
                <a:schemeClr val="tx1"/>
              </a:solidFill>
            </a:endParaRPr>
          </a:p>
          <a:p>
            <a:pPr>
              <a:buNone/>
            </a:pPr>
            <a:r>
              <a:rPr lang="en-US" sz="2000" b="1" dirty="0">
                <a:solidFill>
                  <a:schemeClr val="tx1"/>
                </a:solidFill>
                <a:highlight>
                  <a:srgbClr val="D9D9D9"/>
                </a:highlight>
              </a:rPr>
              <a:t>This project offers:</a:t>
            </a:r>
          </a:p>
          <a:p>
            <a:pPr>
              <a:buFont typeface="Arial" panose="020B0604020202020204" pitchFamily="34" charset="0"/>
              <a:buChar char="•"/>
            </a:pPr>
            <a:r>
              <a:rPr lang="en-US" sz="2000" dirty="0">
                <a:solidFill>
                  <a:schemeClr val="tx1"/>
                </a:solidFill>
              </a:rPr>
              <a:t>A clean, student-centric solution</a:t>
            </a:r>
          </a:p>
          <a:p>
            <a:pPr>
              <a:buFont typeface="Arial" panose="020B0604020202020204" pitchFamily="34" charset="0"/>
              <a:buChar char="•"/>
            </a:pPr>
            <a:r>
              <a:rPr lang="en-US" sz="2000" dirty="0">
                <a:solidFill>
                  <a:schemeClr val="tx1"/>
                </a:solidFill>
              </a:rPr>
              <a:t>Trust through DIU email verification</a:t>
            </a:r>
          </a:p>
          <a:p>
            <a:pPr>
              <a:buFont typeface="Arial" panose="020B0604020202020204" pitchFamily="34" charset="0"/>
              <a:buChar char="•"/>
            </a:pPr>
            <a:r>
              <a:rPr lang="en-US" sz="2000" dirty="0">
                <a:solidFill>
                  <a:schemeClr val="tx1"/>
                </a:solidFill>
              </a:rPr>
              <a:t>A simple and efficient way to trade goods on campus</a:t>
            </a:r>
          </a:p>
          <a:p>
            <a:pPr>
              <a:buNone/>
            </a:pPr>
            <a:endParaRPr lang="en-US" sz="2000" dirty="0">
              <a:solidFill>
                <a:schemeClr val="tx1"/>
              </a:solidFill>
            </a:endParaRPr>
          </a:p>
        </p:txBody>
      </p:sp>
      <p:sp>
        <p:nvSpPr>
          <p:cNvPr id="2" name="Slide Number Placeholder 1">
            <a:extLst>
              <a:ext uri="{FF2B5EF4-FFF2-40B4-BE49-F238E27FC236}">
                <a16:creationId xmlns:a16="http://schemas.microsoft.com/office/drawing/2014/main" id="{4CA63CF0-CFE8-B174-B2F9-91F271FDA806}"/>
              </a:ext>
            </a:extLst>
          </p:cNvPr>
          <p:cNvSpPr>
            <a:spLocks noGrp="1"/>
          </p:cNvSpPr>
          <p:nvPr>
            <p:ph type="sldNum" sz="quarter" idx="12"/>
          </p:nvPr>
        </p:nvSpPr>
        <p:spPr/>
        <p:txBody>
          <a:bodyPr/>
          <a:lstStyle/>
          <a:p>
            <a:fld id="{9860EDB8-5305-433F-BE41-D7A86D811DB3}" type="slidenum">
              <a:rPr lang="en-US" smtClean="0"/>
              <a:pPr/>
              <a:t>4</a:t>
            </a:fld>
            <a:endParaRPr lang="en-US"/>
          </a:p>
        </p:txBody>
      </p:sp>
      <p:sp>
        <p:nvSpPr>
          <p:cNvPr id="17" name="Title 3">
            <a:extLst>
              <a:ext uri="{FF2B5EF4-FFF2-40B4-BE49-F238E27FC236}">
                <a16:creationId xmlns:a16="http://schemas.microsoft.com/office/drawing/2014/main" id="{96AC264C-BFA4-9B92-4461-F3B97B991117}"/>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MOTIVATION</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pic>
        <p:nvPicPr>
          <p:cNvPr id="3" name="Picture 2">
            <a:extLst>
              <a:ext uri="{FF2B5EF4-FFF2-40B4-BE49-F238E27FC236}">
                <a16:creationId xmlns:a16="http://schemas.microsoft.com/office/drawing/2014/main" id="{729D9C3F-B996-CCB7-0FA1-2D304E5F03F6}"/>
              </a:ext>
            </a:extLst>
          </p:cNvPr>
          <p:cNvPicPr>
            <a:picLocks noChangeAspect="1"/>
          </p:cNvPicPr>
          <p:nvPr/>
        </p:nvPicPr>
        <p:blipFill>
          <a:blip r:embed="rId2"/>
          <a:stretch>
            <a:fillRect/>
          </a:stretch>
        </p:blipFill>
        <p:spPr>
          <a:xfrm>
            <a:off x="10611167" y="217631"/>
            <a:ext cx="1296353" cy="882806"/>
          </a:xfrm>
          <a:prstGeom prst="rect">
            <a:avLst/>
          </a:prstGeom>
        </p:spPr>
      </p:pic>
      <p:sp>
        <p:nvSpPr>
          <p:cNvPr id="6" name="TextBox 5">
            <a:extLst>
              <a:ext uri="{FF2B5EF4-FFF2-40B4-BE49-F238E27FC236}">
                <a16:creationId xmlns:a16="http://schemas.microsoft.com/office/drawing/2014/main" id="{D8AA0718-4326-6F90-D32B-9C8FF9792646}"/>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232-15-716</a:t>
            </a:r>
          </a:p>
        </p:txBody>
      </p:sp>
    </p:spTree>
    <p:extLst>
      <p:ext uri="{BB962C8B-B14F-4D97-AF65-F5344CB8AC3E}">
        <p14:creationId xmlns:p14="http://schemas.microsoft.com/office/powerpoint/2010/main" val="106668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ADB7C-CFF0-FC66-57EF-ADE3E0AFAE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5C0A15-68B5-5413-2DD3-B6367D936913}"/>
              </a:ext>
            </a:extLst>
          </p:cNvPr>
          <p:cNvSpPr>
            <a:spLocks noGrp="1"/>
          </p:cNvSpPr>
          <p:nvPr>
            <p:ph type="sldNum" sz="quarter" idx="12"/>
          </p:nvPr>
        </p:nvSpPr>
        <p:spPr/>
        <p:txBody>
          <a:bodyPr/>
          <a:lstStyle/>
          <a:p>
            <a:fld id="{9860EDB8-5305-433F-BE41-D7A86D811DB3}" type="slidenum">
              <a:rPr lang="en-US" smtClean="0"/>
              <a:pPr/>
              <a:t>5</a:t>
            </a:fld>
            <a:endParaRPr lang="en-US"/>
          </a:p>
        </p:txBody>
      </p:sp>
      <p:sp>
        <p:nvSpPr>
          <p:cNvPr id="17" name="Title 3">
            <a:extLst>
              <a:ext uri="{FF2B5EF4-FFF2-40B4-BE49-F238E27FC236}">
                <a16:creationId xmlns:a16="http://schemas.microsoft.com/office/drawing/2014/main" id="{6F8088A2-E161-8F1D-3279-BE81936CFEF6}"/>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BACKGROUND STUDY</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D671D4FD-2B34-8AC9-85C1-2BAA605EAE3F}"/>
              </a:ext>
            </a:extLst>
          </p:cNvPr>
          <p:cNvSpPr>
            <a:spLocks noGrp="1"/>
          </p:cNvSpPr>
          <p:nvPr>
            <p:ph sz="quarter" idx="13"/>
          </p:nvPr>
        </p:nvSpPr>
        <p:spPr>
          <a:xfrm>
            <a:off x="444500" y="1463040"/>
            <a:ext cx="11463020" cy="4601748"/>
          </a:xfrm>
        </p:spPr>
        <p:txBody>
          <a:bodyPr>
            <a:normAutofit/>
          </a:bodyPr>
          <a:lstStyle/>
          <a:p>
            <a:pPr>
              <a:spcBef>
                <a:spcPts val="0"/>
              </a:spcBef>
              <a:spcAft>
                <a:spcPts val="0"/>
              </a:spcAft>
              <a:buNone/>
            </a:pPr>
            <a:r>
              <a:rPr lang="en-US" sz="2000" dirty="0">
                <a:solidFill>
                  <a:schemeClr val="tx1"/>
                </a:solidFill>
              </a:rPr>
              <a:t>   1. </a:t>
            </a:r>
            <a:r>
              <a:rPr lang="en-US" sz="2000" b="1" dirty="0">
                <a:solidFill>
                  <a:srgbClr val="0070C0"/>
                </a:solidFill>
                <a:hlinkClick r:id="rId3">
                  <a:extLst>
                    <a:ext uri="{A12FA001-AC4F-418D-AE19-62706E023703}">
                      <ahyp:hlinkClr xmlns:ahyp="http://schemas.microsoft.com/office/drawing/2018/hyperlinkcolor" val="tx"/>
                    </a:ext>
                  </a:extLst>
                </a:hlinkClick>
              </a:rPr>
              <a:t>Bikroy.com</a:t>
            </a:r>
            <a:endParaRPr lang="en-US" sz="2000" b="1" dirty="0">
              <a:solidFill>
                <a:srgbClr val="0070C0"/>
              </a:solidFill>
            </a:endParaRPr>
          </a:p>
          <a:p>
            <a:pPr>
              <a:spcBef>
                <a:spcPts val="0"/>
              </a:spcBef>
              <a:spcAft>
                <a:spcPts val="0"/>
              </a:spcAft>
              <a:buNone/>
            </a:pPr>
            <a:r>
              <a:rPr lang="en-US" sz="2000" dirty="0">
                <a:solidFill>
                  <a:schemeClr val="tx1"/>
                </a:solidFill>
              </a:rPr>
              <a:t>Popular Bangladeshi classified ads website.</a:t>
            </a:r>
          </a:p>
          <a:p>
            <a:pPr marL="342900" indent="-342900">
              <a:spcBef>
                <a:spcPts val="0"/>
              </a:spcBef>
              <a:spcAft>
                <a:spcPts val="0"/>
              </a:spcAft>
              <a:buFont typeface="Wingdings" panose="05000000000000000000" pitchFamily="2" charset="2"/>
              <a:buChar char="Ø"/>
            </a:pPr>
            <a:r>
              <a:rPr lang="en-US" sz="2000" dirty="0">
                <a:solidFill>
                  <a:schemeClr val="tx1"/>
                </a:solidFill>
              </a:rPr>
              <a:t>Allows users to buy/sell products across categories.</a:t>
            </a:r>
          </a:p>
          <a:p>
            <a:pPr marL="342900" indent="-342900">
              <a:spcBef>
                <a:spcPts val="0"/>
              </a:spcBef>
              <a:spcAft>
                <a:spcPts val="0"/>
              </a:spcAft>
              <a:buFont typeface="Wingdings" panose="05000000000000000000" pitchFamily="2" charset="2"/>
              <a:buChar char="Ø"/>
            </a:pPr>
            <a:r>
              <a:rPr lang="en-US" sz="2000" dirty="0">
                <a:solidFill>
                  <a:schemeClr val="tx1"/>
                </a:solidFill>
              </a:rPr>
              <a:t>Open to all users, lacks campus-specific targeting.</a:t>
            </a:r>
          </a:p>
          <a:p>
            <a:pPr marL="342900" indent="-342900">
              <a:spcBef>
                <a:spcPts val="0"/>
              </a:spcBef>
              <a:spcAft>
                <a:spcPts val="0"/>
              </a:spcAft>
              <a:buFont typeface="Wingdings" panose="05000000000000000000" pitchFamily="2" charset="2"/>
              <a:buChar char="Ø"/>
            </a:pPr>
            <a:r>
              <a:rPr lang="en-US" sz="2000" dirty="0">
                <a:solidFill>
                  <a:schemeClr val="tx1"/>
                </a:solidFill>
              </a:rPr>
              <a:t>No academic email verification, so lacks trust in student-to-student trades.</a:t>
            </a:r>
          </a:p>
          <a:p>
            <a:pPr>
              <a:spcBef>
                <a:spcPts val="0"/>
              </a:spcBef>
              <a:spcAft>
                <a:spcPts val="0"/>
              </a:spcAft>
              <a:buNone/>
            </a:pPr>
            <a:endParaRPr lang="en-US" sz="2000" dirty="0">
              <a:solidFill>
                <a:schemeClr val="tx1"/>
              </a:solidFill>
            </a:endParaRPr>
          </a:p>
          <a:p>
            <a:pPr>
              <a:spcBef>
                <a:spcPts val="0"/>
              </a:spcBef>
              <a:spcAft>
                <a:spcPts val="0"/>
              </a:spcAft>
              <a:buNone/>
            </a:pPr>
            <a:r>
              <a:rPr lang="en-US" sz="2000" dirty="0">
                <a:solidFill>
                  <a:schemeClr val="tx1"/>
                </a:solidFill>
              </a:rPr>
              <a:t>   2. </a:t>
            </a:r>
            <a:r>
              <a:rPr lang="en-US" sz="2000" b="1" dirty="0">
                <a:solidFill>
                  <a:srgbClr val="0070C0"/>
                </a:solidFill>
              </a:rPr>
              <a:t>Facebook Marketplace </a:t>
            </a:r>
            <a:r>
              <a:rPr lang="en-US" sz="2000" b="1" dirty="0">
                <a:solidFill>
                  <a:schemeClr val="tx1"/>
                </a:solidFill>
              </a:rPr>
              <a:t>(Buy-Sell Groups)</a:t>
            </a:r>
          </a:p>
          <a:p>
            <a:pPr>
              <a:spcBef>
                <a:spcPts val="0"/>
              </a:spcBef>
              <a:spcAft>
                <a:spcPts val="0"/>
              </a:spcAft>
              <a:buNone/>
            </a:pPr>
            <a:r>
              <a:rPr lang="en-US" sz="2000" dirty="0">
                <a:solidFill>
                  <a:schemeClr val="tx1"/>
                </a:solidFill>
              </a:rPr>
              <a:t>Students often buy/sell items via FB groups or Marketplace.</a:t>
            </a:r>
          </a:p>
          <a:p>
            <a:pPr marL="342900" indent="-342900">
              <a:spcBef>
                <a:spcPts val="0"/>
              </a:spcBef>
              <a:spcAft>
                <a:spcPts val="0"/>
              </a:spcAft>
              <a:buFont typeface="Wingdings" panose="05000000000000000000" pitchFamily="2" charset="2"/>
              <a:buChar char="Ø"/>
            </a:pPr>
            <a:r>
              <a:rPr lang="en-US" sz="2000" dirty="0">
                <a:solidFill>
                  <a:schemeClr val="tx1"/>
                </a:solidFill>
              </a:rPr>
              <a:t>No built-in verification system – anyone can join.</a:t>
            </a:r>
          </a:p>
          <a:p>
            <a:pPr marL="342900" indent="-342900">
              <a:spcBef>
                <a:spcPts val="0"/>
              </a:spcBef>
              <a:spcAft>
                <a:spcPts val="0"/>
              </a:spcAft>
              <a:buFont typeface="Wingdings" panose="05000000000000000000" pitchFamily="2" charset="2"/>
              <a:buChar char="Ø"/>
            </a:pPr>
            <a:r>
              <a:rPr lang="en-US" sz="2000" dirty="0">
                <a:solidFill>
                  <a:schemeClr val="tx1"/>
                </a:solidFill>
              </a:rPr>
              <a:t>Hard to filter relevant posts &amp; no proper category system.</a:t>
            </a:r>
          </a:p>
          <a:p>
            <a:pPr marL="342900" indent="-342900">
              <a:spcBef>
                <a:spcPts val="0"/>
              </a:spcBef>
              <a:spcAft>
                <a:spcPts val="0"/>
              </a:spcAft>
              <a:buFont typeface="Wingdings" panose="05000000000000000000" pitchFamily="2" charset="2"/>
              <a:buChar char="Ø"/>
            </a:pPr>
            <a:r>
              <a:rPr lang="en-US" sz="2000" dirty="0">
                <a:solidFill>
                  <a:schemeClr val="tx1"/>
                </a:solidFill>
              </a:rPr>
              <a:t>Trust and safety concerns with strangers.</a:t>
            </a:r>
          </a:p>
        </p:txBody>
      </p:sp>
      <p:pic>
        <p:nvPicPr>
          <p:cNvPr id="7" name="Picture 4" descr="Facebook Marketplace - Desktop App for Mac, Windows (PC) - WebCatalog">
            <a:extLst>
              <a:ext uri="{FF2B5EF4-FFF2-40B4-BE49-F238E27FC236}">
                <a16:creationId xmlns:a16="http://schemas.microsoft.com/office/drawing/2014/main" id="{1DCAA73F-21DE-AA8F-278F-711F1EE3F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93700" y="3357796"/>
            <a:ext cx="305401" cy="3054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kroy">
            <a:extLst>
              <a:ext uri="{FF2B5EF4-FFF2-40B4-BE49-F238E27FC236}">
                <a16:creationId xmlns:a16="http://schemas.microsoft.com/office/drawing/2014/main" id="{EA00E941-1F8D-9CD2-A2A5-00EDF72F7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1503680"/>
            <a:ext cx="305401" cy="3054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B491FE-5D10-905A-D8CE-B25F0822DCA1}"/>
              </a:ext>
            </a:extLst>
          </p:cNvPr>
          <p:cNvPicPr>
            <a:picLocks noChangeAspect="1"/>
          </p:cNvPicPr>
          <p:nvPr/>
        </p:nvPicPr>
        <p:blipFill>
          <a:blip r:embed="rId6"/>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CFCEC696-B7CC-8E41-4C81-C7B68E2BF0A0}"/>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232-15-716</a:t>
            </a:r>
          </a:p>
        </p:txBody>
      </p:sp>
    </p:spTree>
    <p:extLst>
      <p:ext uri="{BB962C8B-B14F-4D97-AF65-F5344CB8AC3E}">
        <p14:creationId xmlns:p14="http://schemas.microsoft.com/office/powerpoint/2010/main" val="90071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1B399-21BC-A34D-0AB8-09957AC093D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CAB51-2678-D7F5-E146-4E31F6628A40}"/>
              </a:ext>
            </a:extLst>
          </p:cNvPr>
          <p:cNvSpPr>
            <a:spLocks noGrp="1"/>
          </p:cNvSpPr>
          <p:nvPr>
            <p:ph type="sldNum" sz="quarter" idx="12"/>
          </p:nvPr>
        </p:nvSpPr>
        <p:spPr/>
        <p:txBody>
          <a:bodyPr/>
          <a:lstStyle/>
          <a:p>
            <a:fld id="{9860EDB8-5305-433F-BE41-D7A86D811DB3}" type="slidenum">
              <a:rPr lang="en-US" smtClean="0"/>
              <a:pPr/>
              <a:t>6</a:t>
            </a:fld>
            <a:endParaRPr lang="en-US"/>
          </a:p>
        </p:txBody>
      </p:sp>
      <p:sp>
        <p:nvSpPr>
          <p:cNvPr id="17" name="Title 3">
            <a:extLst>
              <a:ext uri="{FF2B5EF4-FFF2-40B4-BE49-F238E27FC236}">
                <a16:creationId xmlns:a16="http://schemas.microsoft.com/office/drawing/2014/main" id="{4CF192BD-F02A-5DD2-6D19-F435232E24AB}"/>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BACKGROUND STUDY</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AEA3CF65-9961-690E-B9AC-2BE6D5A19F4E}"/>
              </a:ext>
            </a:extLst>
          </p:cNvPr>
          <p:cNvSpPr>
            <a:spLocks noGrp="1"/>
          </p:cNvSpPr>
          <p:nvPr>
            <p:ph sz="quarter" idx="13"/>
          </p:nvPr>
        </p:nvSpPr>
        <p:spPr>
          <a:xfrm>
            <a:off x="444500" y="1463040"/>
            <a:ext cx="11463020" cy="4601748"/>
          </a:xfrm>
        </p:spPr>
        <p:txBody>
          <a:bodyPr>
            <a:normAutofit/>
          </a:bodyPr>
          <a:lstStyle/>
          <a:p>
            <a:pPr>
              <a:lnSpc>
                <a:spcPct val="150000"/>
              </a:lnSpc>
              <a:spcBef>
                <a:spcPts val="0"/>
              </a:spcBef>
              <a:spcAft>
                <a:spcPts val="0"/>
              </a:spcAft>
              <a:buNone/>
            </a:pPr>
            <a:r>
              <a:rPr lang="en-US" sz="2000" dirty="0">
                <a:solidFill>
                  <a:schemeClr val="tx1"/>
                </a:solidFill>
              </a:rPr>
              <a:t>📚 3. </a:t>
            </a:r>
            <a:r>
              <a:rPr lang="en-US" sz="2000" b="1" dirty="0">
                <a:solidFill>
                  <a:srgbClr val="0070C0"/>
                </a:solidFill>
              </a:rPr>
              <a:t>Campus Classified Portals </a:t>
            </a:r>
            <a:r>
              <a:rPr lang="en-US" sz="2000" b="1" dirty="0">
                <a:solidFill>
                  <a:schemeClr val="tx1"/>
                </a:solidFill>
              </a:rPr>
              <a:t>(e.g., </a:t>
            </a:r>
            <a:r>
              <a:rPr lang="en-US" sz="2000" b="1" dirty="0">
                <a:solidFill>
                  <a:schemeClr val="tx1"/>
                </a:solidFill>
                <a:hlinkClick r:id="rId3">
                  <a:extLst>
                    <a:ext uri="{A12FA001-AC4F-418D-AE19-62706E023703}">
                      <ahyp:hlinkClr xmlns:ahyp="http://schemas.microsoft.com/office/drawing/2018/hyperlinkcolor" val="tx"/>
                    </a:ext>
                  </a:extLst>
                </a:hlinkClick>
              </a:rPr>
              <a:t>MIT Reuse</a:t>
            </a:r>
            <a:r>
              <a:rPr lang="en-US" sz="2000" b="1" dirty="0">
                <a:solidFill>
                  <a:schemeClr val="tx1"/>
                </a:solidFill>
              </a:rPr>
              <a:t>)</a:t>
            </a:r>
          </a:p>
          <a:p>
            <a:pPr>
              <a:lnSpc>
                <a:spcPct val="150000"/>
              </a:lnSpc>
              <a:spcBef>
                <a:spcPts val="0"/>
              </a:spcBef>
              <a:spcAft>
                <a:spcPts val="0"/>
              </a:spcAft>
              <a:buNone/>
            </a:pPr>
            <a:r>
              <a:rPr lang="en-US" sz="2000" dirty="0">
                <a:solidFill>
                  <a:schemeClr val="tx1"/>
                </a:solidFill>
              </a:rPr>
              <a:t>MIT Reuse a program at the </a:t>
            </a:r>
            <a:r>
              <a:rPr lang="en-US" sz="2000" b="1" dirty="0">
                <a:solidFill>
                  <a:schemeClr val="tx1"/>
                </a:solidFill>
              </a:rPr>
              <a:t>Massachusetts Institute of Technology </a:t>
            </a:r>
            <a:r>
              <a:rPr lang="en-US" sz="2000" dirty="0">
                <a:solidFill>
                  <a:schemeClr val="tx1"/>
                </a:solidFill>
              </a:rPr>
              <a:t>that facilitates the exchange and reuse of items within the MIT community.</a:t>
            </a:r>
          </a:p>
          <a:p>
            <a:pPr marL="342900" indent="-342900">
              <a:lnSpc>
                <a:spcPct val="150000"/>
              </a:lnSpc>
              <a:spcBef>
                <a:spcPts val="0"/>
              </a:spcBef>
              <a:spcAft>
                <a:spcPts val="0"/>
              </a:spcAft>
              <a:buFont typeface="Wingdings" panose="05000000000000000000" pitchFamily="2" charset="2"/>
              <a:buChar char="ü"/>
            </a:pPr>
            <a:r>
              <a:rPr lang="en-US" sz="2000" dirty="0">
                <a:solidFill>
                  <a:schemeClr val="tx1"/>
                </a:solidFill>
              </a:rPr>
              <a:t>Internal marketplaces for students.</a:t>
            </a:r>
          </a:p>
          <a:p>
            <a:pPr marL="342900" indent="-342900">
              <a:lnSpc>
                <a:spcPct val="150000"/>
              </a:lnSpc>
              <a:spcBef>
                <a:spcPts val="0"/>
              </a:spcBef>
              <a:spcAft>
                <a:spcPts val="0"/>
              </a:spcAft>
              <a:buFont typeface="Wingdings" panose="05000000000000000000" pitchFamily="2" charset="2"/>
              <a:buChar char="ü"/>
            </a:pPr>
            <a:r>
              <a:rPr lang="en-US" sz="2000" dirty="0">
                <a:solidFill>
                  <a:schemeClr val="tx1"/>
                </a:solidFill>
              </a:rPr>
              <a:t>Verified access using university email.</a:t>
            </a:r>
          </a:p>
          <a:p>
            <a:pPr marL="342900" indent="-342900">
              <a:lnSpc>
                <a:spcPct val="150000"/>
              </a:lnSpc>
              <a:spcBef>
                <a:spcPts val="0"/>
              </a:spcBef>
              <a:spcAft>
                <a:spcPts val="0"/>
              </a:spcAft>
              <a:buFont typeface="Wingdings" panose="05000000000000000000" pitchFamily="2" charset="2"/>
              <a:buChar char="ü"/>
            </a:pPr>
            <a:r>
              <a:rPr lang="en-US" sz="2000" dirty="0">
                <a:solidFill>
                  <a:schemeClr val="tx1"/>
                </a:solidFill>
              </a:rPr>
              <a:t>Focus on trust, simplicity, and academic community only.</a:t>
            </a:r>
          </a:p>
        </p:txBody>
      </p:sp>
      <p:pic>
        <p:nvPicPr>
          <p:cNvPr id="3" name="Picture 5" descr="At the mirror lobby of STATA, about 50 people shop at tables and racks of donated items to reuse. Lots of boxes, clothing, electronics and home goods are pictured.">
            <a:extLst>
              <a:ext uri="{FF2B5EF4-FFF2-40B4-BE49-F238E27FC236}">
                <a16:creationId xmlns:a16="http://schemas.microsoft.com/office/drawing/2014/main" id="{C71B191C-F83B-0B03-1504-269FA164FE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230" y="3232897"/>
            <a:ext cx="4158503" cy="27723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E7147A-616A-D502-3A48-E374C9238C31}"/>
              </a:ext>
            </a:extLst>
          </p:cNvPr>
          <p:cNvSpPr txBox="1"/>
          <p:nvPr/>
        </p:nvSpPr>
        <p:spPr>
          <a:xfrm>
            <a:off x="8699127" y="6115284"/>
            <a:ext cx="3492873" cy="261610"/>
          </a:xfrm>
          <a:prstGeom prst="rect">
            <a:avLst/>
          </a:prstGeom>
          <a:noFill/>
        </p:spPr>
        <p:txBody>
          <a:bodyPr wrap="square">
            <a:spAutoFit/>
          </a:bodyPr>
          <a:lstStyle/>
          <a:p>
            <a:r>
              <a:rPr lang="en-US" sz="1050" dirty="0">
                <a:latin typeface="MarkPro" panose="020B0504020101010102" pitchFamily="34" charset="0"/>
              </a:rPr>
              <a:t>[Image Courtesy: </a:t>
            </a:r>
            <a:r>
              <a:rPr lang="en-US" sz="1050" dirty="0">
                <a:latin typeface="MarkPro" panose="020B0504020101010102" pitchFamily="34" charset="0"/>
                <a:hlinkClick r:id="rId5"/>
              </a:rPr>
              <a:t>MIT News </a:t>
            </a:r>
            <a:r>
              <a:rPr lang="en-US" sz="1050" dirty="0">
                <a:latin typeface="MarkPro" panose="020B0504020101010102" pitchFamily="34" charset="0"/>
              </a:rPr>
              <a:t>]</a:t>
            </a:r>
          </a:p>
        </p:txBody>
      </p:sp>
      <p:pic>
        <p:nvPicPr>
          <p:cNvPr id="9" name="Picture 8">
            <a:extLst>
              <a:ext uri="{FF2B5EF4-FFF2-40B4-BE49-F238E27FC236}">
                <a16:creationId xmlns:a16="http://schemas.microsoft.com/office/drawing/2014/main" id="{5ADD8711-A7BF-4251-81C6-7686A9EEAF55}"/>
              </a:ext>
            </a:extLst>
          </p:cNvPr>
          <p:cNvPicPr>
            <a:picLocks noChangeAspect="1"/>
          </p:cNvPicPr>
          <p:nvPr/>
        </p:nvPicPr>
        <p:blipFill>
          <a:blip r:embed="rId6"/>
          <a:stretch>
            <a:fillRect/>
          </a:stretch>
        </p:blipFill>
        <p:spPr>
          <a:xfrm>
            <a:off x="10611167" y="217631"/>
            <a:ext cx="1296353" cy="882806"/>
          </a:xfrm>
          <a:prstGeom prst="rect">
            <a:avLst/>
          </a:prstGeom>
        </p:spPr>
      </p:pic>
      <p:sp>
        <p:nvSpPr>
          <p:cNvPr id="7" name="TextBox 6">
            <a:extLst>
              <a:ext uri="{FF2B5EF4-FFF2-40B4-BE49-F238E27FC236}">
                <a16:creationId xmlns:a16="http://schemas.microsoft.com/office/drawing/2014/main" id="{B09E218C-7369-7F34-91E7-5F2E261E102E}"/>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232-15-716</a:t>
            </a:r>
          </a:p>
        </p:txBody>
      </p:sp>
    </p:spTree>
    <p:extLst>
      <p:ext uri="{BB962C8B-B14F-4D97-AF65-F5344CB8AC3E}">
        <p14:creationId xmlns:p14="http://schemas.microsoft.com/office/powerpoint/2010/main" val="88508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59F0E-0750-81CC-DC4E-198B572D8C0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31B00-0DB0-BC8B-8564-019E70FB2E2F}"/>
              </a:ext>
            </a:extLst>
          </p:cNvPr>
          <p:cNvSpPr>
            <a:spLocks noGrp="1"/>
          </p:cNvSpPr>
          <p:nvPr>
            <p:ph type="sldNum" sz="quarter" idx="12"/>
          </p:nvPr>
        </p:nvSpPr>
        <p:spPr/>
        <p:txBody>
          <a:bodyPr/>
          <a:lstStyle/>
          <a:p>
            <a:fld id="{9860EDB8-5305-433F-BE41-D7A86D811DB3}" type="slidenum">
              <a:rPr lang="en-US" smtClean="0"/>
              <a:pPr/>
              <a:t>7</a:t>
            </a:fld>
            <a:endParaRPr lang="en-US"/>
          </a:p>
        </p:txBody>
      </p:sp>
      <p:sp>
        <p:nvSpPr>
          <p:cNvPr id="17" name="Title 3">
            <a:extLst>
              <a:ext uri="{FF2B5EF4-FFF2-40B4-BE49-F238E27FC236}">
                <a16:creationId xmlns:a16="http://schemas.microsoft.com/office/drawing/2014/main" id="{C8D4852E-334F-27CB-9973-8F36FAF4BE8B}"/>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GAP ANALYSIS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CD3AFAB3-A0C8-D38B-8D6B-470AD5A2D65A}"/>
              </a:ext>
            </a:extLst>
          </p:cNvPr>
          <p:cNvSpPr>
            <a:spLocks noGrp="1"/>
          </p:cNvSpPr>
          <p:nvPr>
            <p:ph sz="quarter" idx="13"/>
          </p:nvPr>
        </p:nvSpPr>
        <p:spPr>
          <a:xfrm>
            <a:off x="444500" y="1463040"/>
            <a:ext cx="11463020" cy="4601748"/>
          </a:xfrm>
        </p:spPr>
        <p:txBody>
          <a:bodyPr>
            <a:normAutofit fontScale="92500" lnSpcReduction="10000"/>
          </a:bodyPr>
          <a:lstStyle/>
          <a:p>
            <a:r>
              <a:rPr lang="en-US" sz="2400" b="1" dirty="0">
                <a:solidFill>
                  <a:schemeClr val="tx1"/>
                </a:solidFill>
                <a:highlight>
                  <a:srgbClr val="D9D9D9"/>
                </a:highlight>
              </a:rPr>
              <a:t>Shortcomings of Existing Systems</a:t>
            </a:r>
          </a:p>
          <a:p>
            <a:pPr marL="342900" indent="-342900">
              <a:buFont typeface="Wingdings" panose="05000000000000000000" pitchFamily="2" charset="2"/>
              <a:buChar char="q"/>
            </a:pPr>
            <a:r>
              <a:rPr lang="en-US" sz="2000" b="1" dirty="0">
                <a:solidFill>
                  <a:srgbClr val="FF0000"/>
                </a:solidFill>
              </a:rPr>
              <a:t>No</a:t>
            </a:r>
            <a:r>
              <a:rPr lang="en-US" sz="2000" b="1" dirty="0">
                <a:solidFill>
                  <a:schemeClr val="tx1"/>
                </a:solidFill>
              </a:rPr>
              <a:t> </a:t>
            </a:r>
            <a:r>
              <a:rPr lang="en-US" sz="2000" b="1" dirty="0">
                <a:solidFill>
                  <a:srgbClr val="FF0000"/>
                </a:solidFill>
              </a:rPr>
              <a:t>dedicated DIU marketplace</a:t>
            </a:r>
            <a:r>
              <a:rPr lang="en-US" sz="2000" dirty="0">
                <a:solidFill>
                  <a:srgbClr val="FF0000"/>
                </a:solidFill>
              </a:rPr>
              <a:t> </a:t>
            </a:r>
            <a:r>
              <a:rPr lang="en-US" sz="2000" dirty="0">
                <a:solidFill>
                  <a:schemeClr val="tx1"/>
                </a:solidFill>
              </a:rPr>
              <a:t>– Students compete with external buyers and sellers, making transactions less convenient and less reliable.</a:t>
            </a:r>
          </a:p>
          <a:p>
            <a:pPr marL="342900" indent="-342900">
              <a:buFont typeface="Wingdings" panose="05000000000000000000" pitchFamily="2" charset="2"/>
              <a:buChar char="q"/>
            </a:pPr>
            <a:r>
              <a:rPr lang="en-US" sz="2000" b="1" dirty="0">
                <a:solidFill>
                  <a:srgbClr val="FF0000"/>
                </a:solidFill>
              </a:rPr>
              <a:t>No smart filtering or search</a:t>
            </a:r>
            <a:r>
              <a:rPr lang="en-US" sz="2000" dirty="0">
                <a:solidFill>
                  <a:srgbClr val="FF0000"/>
                </a:solidFill>
              </a:rPr>
              <a:t> </a:t>
            </a:r>
            <a:r>
              <a:rPr lang="en-US" sz="2000" dirty="0">
                <a:solidFill>
                  <a:schemeClr val="tx1"/>
                </a:solidFill>
              </a:rPr>
              <a:t>– Students waste time scrolling through unorganized posts, struggling to find relevant products quickly.</a:t>
            </a:r>
          </a:p>
          <a:p>
            <a:pPr marL="342900" indent="-342900">
              <a:buFont typeface="Wingdings" panose="05000000000000000000" pitchFamily="2" charset="2"/>
              <a:buChar char="q"/>
            </a:pPr>
            <a:r>
              <a:rPr lang="en-US" sz="2000" b="1" dirty="0">
                <a:solidFill>
                  <a:srgbClr val="FF0000"/>
                </a:solidFill>
              </a:rPr>
              <a:t>No structured product categorization</a:t>
            </a:r>
            <a:r>
              <a:rPr lang="en-US" sz="2000" dirty="0">
                <a:solidFill>
                  <a:srgbClr val="FF0000"/>
                </a:solidFill>
              </a:rPr>
              <a:t> </a:t>
            </a:r>
            <a:r>
              <a:rPr lang="en-US" sz="2000" dirty="0">
                <a:solidFill>
                  <a:schemeClr val="tx1"/>
                </a:solidFill>
              </a:rPr>
              <a:t>– Products are randomly listed in Telegram or Facebook groups, making it hard to browse efficiently.</a:t>
            </a:r>
          </a:p>
          <a:p>
            <a:pPr marL="342900" indent="-342900">
              <a:buFont typeface="Wingdings" panose="05000000000000000000" pitchFamily="2" charset="2"/>
              <a:buChar char="q"/>
            </a:pPr>
            <a:r>
              <a:rPr lang="en-US" sz="2000" b="1" dirty="0">
                <a:solidFill>
                  <a:srgbClr val="FF0000"/>
                </a:solidFill>
              </a:rPr>
              <a:t>Lack of verification &amp; trust</a:t>
            </a:r>
            <a:r>
              <a:rPr lang="en-US" sz="2000" dirty="0">
                <a:solidFill>
                  <a:srgbClr val="FF0000"/>
                </a:solidFill>
              </a:rPr>
              <a:t> </a:t>
            </a:r>
            <a:r>
              <a:rPr lang="en-US" sz="2000" dirty="0">
                <a:solidFill>
                  <a:schemeClr val="tx1"/>
                </a:solidFill>
              </a:rPr>
              <a:t>– No system ensures sellers and buyers are genuine, leading to scams and misleading product information.</a:t>
            </a:r>
          </a:p>
          <a:p>
            <a:pPr marL="342900" indent="-342900">
              <a:buFont typeface="Wingdings" panose="05000000000000000000" pitchFamily="2" charset="2"/>
              <a:buChar char="q"/>
            </a:pPr>
            <a:r>
              <a:rPr lang="en-US" sz="2000" b="1" dirty="0">
                <a:solidFill>
                  <a:srgbClr val="FF0000"/>
                </a:solidFill>
              </a:rPr>
              <a:t>Security risks &amp; fraud</a:t>
            </a:r>
            <a:r>
              <a:rPr lang="en-US" sz="2000" dirty="0">
                <a:solidFill>
                  <a:srgbClr val="FF0000"/>
                </a:solidFill>
              </a:rPr>
              <a:t> </a:t>
            </a:r>
            <a:r>
              <a:rPr lang="en-US" sz="2000" dirty="0">
                <a:solidFill>
                  <a:schemeClr val="tx1"/>
                </a:solidFill>
              </a:rPr>
              <a:t>– Open platforms allow anonymous users, increasing the risk of fraud, misleading listings, and price manipulation.</a:t>
            </a:r>
          </a:p>
          <a:p>
            <a:pPr marL="342900" indent="-342900">
              <a:buFont typeface="Wingdings" panose="05000000000000000000" pitchFamily="2" charset="2"/>
              <a:buChar char="q"/>
            </a:pPr>
            <a:endParaRPr lang="en-US" sz="2000" b="1" dirty="0">
              <a:solidFill>
                <a:schemeClr val="tx1"/>
              </a:solidFill>
              <a:highlight>
                <a:srgbClr val="00FF00"/>
              </a:highlight>
            </a:endParaRPr>
          </a:p>
        </p:txBody>
      </p:sp>
      <p:pic>
        <p:nvPicPr>
          <p:cNvPr id="4" name="Picture 3">
            <a:extLst>
              <a:ext uri="{FF2B5EF4-FFF2-40B4-BE49-F238E27FC236}">
                <a16:creationId xmlns:a16="http://schemas.microsoft.com/office/drawing/2014/main" id="{D17A426C-B3E8-9D70-2500-05580B639B53}"/>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8239560A-5FDB-0397-4D29-59149F5FAB80}"/>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232-15-764</a:t>
            </a:r>
          </a:p>
        </p:txBody>
      </p:sp>
    </p:spTree>
    <p:extLst>
      <p:ext uri="{BB962C8B-B14F-4D97-AF65-F5344CB8AC3E}">
        <p14:creationId xmlns:p14="http://schemas.microsoft.com/office/powerpoint/2010/main" val="251900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7367-F64F-00F7-D1CC-3CF8FEAD763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3BA51F-61A5-59B9-D5D5-43713AFA7361}"/>
              </a:ext>
            </a:extLst>
          </p:cNvPr>
          <p:cNvSpPr>
            <a:spLocks noGrp="1"/>
          </p:cNvSpPr>
          <p:nvPr>
            <p:ph type="sldNum" sz="quarter" idx="12"/>
          </p:nvPr>
        </p:nvSpPr>
        <p:spPr/>
        <p:txBody>
          <a:bodyPr/>
          <a:lstStyle/>
          <a:p>
            <a:fld id="{9860EDB8-5305-433F-BE41-D7A86D811DB3}" type="slidenum">
              <a:rPr lang="en-US" smtClean="0"/>
              <a:pPr/>
              <a:t>8</a:t>
            </a:fld>
            <a:endParaRPr lang="en-US"/>
          </a:p>
        </p:txBody>
      </p:sp>
      <p:sp>
        <p:nvSpPr>
          <p:cNvPr id="17" name="Title 3">
            <a:extLst>
              <a:ext uri="{FF2B5EF4-FFF2-40B4-BE49-F238E27FC236}">
                <a16:creationId xmlns:a16="http://schemas.microsoft.com/office/drawing/2014/main" id="{640170CE-0072-E267-631A-B280C9FAF85D}"/>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GAP ANALYSIS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1320F62D-C598-E868-E0DE-366B279A3EB3}"/>
              </a:ext>
            </a:extLst>
          </p:cNvPr>
          <p:cNvSpPr>
            <a:spLocks noGrp="1"/>
          </p:cNvSpPr>
          <p:nvPr>
            <p:ph sz="quarter" idx="13"/>
          </p:nvPr>
        </p:nvSpPr>
        <p:spPr>
          <a:xfrm>
            <a:off x="444500" y="1463040"/>
            <a:ext cx="11463020" cy="4601748"/>
          </a:xfrm>
        </p:spPr>
        <p:txBody>
          <a:bodyPr>
            <a:normAutofit/>
          </a:bodyPr>
          <a:lstStyle/>
          <a:p>
            <a:r>
              <a:rPr lang="en-US" sz="2200" b="1" dirty="0">
                <a:solidFill>
                  <a:schemeClr val="tx1"/>
                </a:solidFill>
                <a:highlight>
                  <a:srgbClr val="D9D9D9"/>
                </a:highlight>
              </a:rPr>
              <a:t>How DIU CampusCart Addresses These Gaps</a:t>
            </a:r>
            <a:endParaRPr lang="en-US" sz="2200" b="1" dirty="0">
              <a:solidFill>
                <a:schemeClr val="tx1"/>
              </a:solidFill>
              <a:highlight>
                <a:srgbClr val="00FF00"/>
              </a:highlight>
            </a:endParaRPr>
          </a:p>
          <a:p>
            <a:pPr marL="342900" indent="-342900">
              <a:buFont typeface="Wingdings" panose="05000000000000000000" pitchFamily="2" charset="2"/>
              <a:buChar char="ü"/>
            </a:pPr>
            <a:r>
              <a:rPr lang="en-US" sz="1900" b="1" dirty="0">
                <a:solidFill>
                  <a:srgbClr val="00CC00"/>
                </a:solidFill>
              </a:rPr>
              <a:t>DIU-Exclusive Access</a:t>
            </a:r>
            <a:r>
              <a:rPr lang="en-US" sz="1900" dirty="0">
                <a:solidFill>
                  <a:srgbClr val="00CC00"/>
                </a:solidFill>
              </a:rPr>
              <a:t>: </a:t>
            </a:r>
            <a:r>
              <a:rPr lang="en-US" sz="1900" dirty="0">
                <a:solidFill>
                  <a:schemeClr val="tx1"/>
                </a:solidFill>
              </a:rPr>
              <a:t>Only DIU students, teachers or employees (via @diu.edu.bd) can register and participate.</a:t>
            </a:r>
          </a:p>
          <a:p>
            <a:pPr marL="342900" indent="-342900">
              <a:buFont typeface="Wingdings" panose="05000000000000000000" pitchFamily="2" charset="2"/>
              <a:buChar char="ü"/>
            </a:pPr>
            <a:r>
              <a:rPr lang="en-US" sz="1900" b="1" dirty="0">
                <a:solidFill>
                  <a:srgbClr val="00CC00"/>
                </a:solidFill>
              </a:rPr>
              <a:t>Categorized Listings</a:t>
            </a:r>
            <a:r>
              <a:rPr lang="en-US" sz="1900" dirty="0">
                <a:solidFill>
                  <a:srgbClr val="00CC00"/>
                </a:solidFill>
              </a:rPr>
              <a:t>: </a:t>
            </a:r>
            <a:r>
              <a:rPr lang="en-US" sz="1900" dirty="0">
                <a:solidFill>
                  <a:schemeClr val="tx1"/>
                </a:solidFill>
              </a:rPr>
              <a:t>Goods will be sorted by </a:t>
            </a:r>
            <a:r>
              <a:rPr lang="en-US" sz="1900" b="1" dirty="0">
                <a:solidFill>
                  <a:schemeClr val="tx1"/>
                </a:solidFill>
              </a:rPr>
              <a:t>category, price, and availability</a:t>
            </a:r>
            <a:r>
              <a:rPr lang="en-US" sz="1900" dirty="0">
                <a:solidFill>
                  <a:schemeClr val="tx1"/>
                </a:solidFill>
              </a:rPr>
              <a:t>.</a:t>
            </a:r>
          </a:p>
          <a:p>
            <a:pPr marL="342900" indent="-342900">
              <a:buFont typeface="Wingdings" panose="05000000000000000000" pitchFamily="2" charset="2"/>
              <a:buChar char="ü"/>
            </a:pPr>
            <a:r>
              <a:rPr lang="en-US" sz="1900" b="1" dirty="0">
                <a:solidFill>
                  <a:srgbClr val="00CC00"/>
                </a:solidFill>
              </a:rPr>
              <a:t>User-Friendly Interface</a:t>
            </a:r>
            <a:r>
              <a:rPr lang="en-US" sz="1900" dirty="0">
                <a:solidFill>
                  <a:srgbClr val="00CC00"/>
                </a:solidFill>
              </a:rPr>
              <a:t>: </a:t>
            </a:r>
            <a:r>
              <a:rPr lang="en-US" sz="1900" dirty="0">
                <a:solidFill>
                  <a:schemeClr val="tx1"/>
                </a:solidFill>
              </a:rPr>
              <a:t>Designed specifically for DIU students’ ease of use.</a:t>
            </a:r>
          </a:p>
          <a:p>
            <a:pPr marL="342900" indent="-342900">
              <a:buFont typeface="Wingdings" panose="05000000000000000000" pitchFamily="2" charset="2"/>
              <a:buChar char="ü"/>
            </a:pPr>
            <a:r>
              <a:rPr lang="en-US" sz="1900" b="1" dirty="0">
                <a:solidFill>
                  <a:srgbClr val="00CC00"/>
                </a:solidFill>
              </a:rPr>
              <a:t>Cash on Delivery System</a:t>
            </a:r>
            <a:r>
              <a:rPr lang="en-US" sz="1900" dirty="0">
                <a:solidFill>
                  <a:srgbClr val="00CC00"/>
                </a:solidFill>
              </a:rPr>
              <a:t>: </a:t>
            </a:r>
            <a:r>
              <a:rPr lang="en-US" sz="1900" dirty="0">
                <a:solidFill>
                  <a:schemeClr val="tx1"/>
                </a:solidFill>
              </a:rPr>
              <a:t>Transactions will be conducted through direct meet-ups, ensuring security and convenience in the absence of an online payment gateway.</a:t>
            </a:r>
          </a:p>
          <a:p>
            <a:pPr marL="342900" indent="-342900">
              <a:buFont typeface="Wingdings" panose="05000000000000000000" pitchFamily="2" charset="2"/>
              <a:buChar char="ü"/>
            </a:pPr>
            <a:r>
              <a:rPr lang="en-US" sz="1900" b="1" dirty="0">
                <a:solidFill>
                  <a:srgbClr val="00CC00"/>
                </a:solidFill>
              </a:rPr>
              <a:t>Search and Filter Features: </a:t>
            </a:r>
            <a:r>
              <a:rPr lang="en-US" sz="1900" dirty="0">
                <a:solidFill>
                  <a:schemeClr val="tx1"/>
                </a:solidFill>
              </a:rPr>
              <a:t>Enables quick discovery of necessary products.</a:t>
            </a:r>
          </a:p>
          <a:p>
            <a:endParaRPr lang="en-US" sz="2400" dirty="0">
              <a:solidFill>
                <a:schemeClr val="tx1"/>
              </a:solidFill>
            </a:endParaRPr>
          </a:p>
          <a:p>
            <a:endParaRPr lang="en-US" sz="3200" b="1" dirty="0">
              <a:solidFill>
                <a:schemeClr val="tx1"/>
              </a:solidFill>
              <a:highlight>
                <a:srgbClr val="00FF00"/>
              </a:highlight>
            </a:endParaRPr>
          </a:p>
        </p:txBody>
      </p:sp>
      <p:pic>
        <p:nvPicPr>
          <p:cNvPr id="3" name="Picture 2">
            <a:extLst>
              <a:ext uri="{FF2B5EF4-FFF2-40B4-BE49-F238E27FC236}">
                <a16:creationId xmlns:a16="http://schemas.microsoft.com/office/drawing/2014/main" id="{310711A4-D145-D1D4-94DA-8DE93C7ABE1E}"/>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5" name="TextBox 4">
            <a:extLst>
              <a:ext uri="{FF2B5EF4-FFF2-40B4-BE49-F238E27FC236}">
                <a16:creationId xmlns:a16="http://schemas.microsoft.com/office/drawing/2014/main" id="{2B7F950D-D615-96DB-D76F-D91D46B79E4C}"/>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232-15-764</a:t>
            </a:r>
          </a:p>
        </p:txBody>
      </p:sp>
    </p:spTree>
    <p:extLst>
      <p:ext uri="{BB962C8B-B14F-4D97-AF65-F5344CB8AC3E}">
        <p14:creationId xmlns:p14="http://schemas.microsoft.com/office/powerpoint/2010/main" val="376606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3F045-2869-9B45-2FC9-E44EFDFB9ED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C8155F-3D36-F9F6-1B73-8F238DAF6C1F}"/>
              </a:ext>
            </a:extLst>
          </p:cNvPr>
          <p:cNvSpPr>
            <a:spLocks noGrp="1"/>
          </p:cNvSpPr>
          <p:nvPr>
            <p:ph type="sldNum" sz="quarter" idx="12"/>
          </p:nvPr>
        </p:nvSpPr>
        <p:spPr/>
        <p:txBody>
          <a:bodyPr/>
          <a:lstStyle/>
          <a:p>
            <a:fld id="{9860EDB8-5305-433F-BE41-D7A86D811DB3}" type="slidenum">
              <a:rPr lang="en-US" smtClean="0"/>
              <a:pPr/>
              <a:t>9</a:t>
            </a:fld>
            <a:endParaRPr lang="en-US"/>
          </a:p>
        </p:txBody>
      </p:sp>
      <p:sp>
        <p:nvSpPr>
          <p:cNvPr id="17" name="Title 3">
            <a:extLst>
              <a:ext uri="{FF2B5EF4-FFF2-40B4-BE49-F238E27FC236}">
                <a16:creationId xmlns:a16="http://schemas.microsoft.com/office/drawing/2014/main" id="{44415B7E-A574-97A4-D08E-1534D1E45574}"/>
              </a:ext>
            </a:extLst>
          </p:cNvPr>
          <p:cNvSpPr>
            <a:spLocks noGrp="1"/>
          </p:cNvSpPr>
          <p:nvPr>
            <p:ph type="title"/>
          </p:nvPr>
        </p:nvSpPr>
        <p:spPr>
          <a:xfrm>
            <a:off x="444500" y="430609"/>
            <a:ext cx="11210544" cy="557784"/>
          </a:xfrm>
        </p:spPr>
        <p:txBody>
          <a:bodyPr>
            <a:normAutofit fontScale="90000"/>
          </a:bodyPr>
          <a:lstStyle/>
          <a:p>
            <a:r>
              <a:rPr lang="en-US" sz="3600" dirty="0">
                <a:latin typeface="Amazon Ember Display" panose="020F0703020204020204" pitchFamily="34" charset="0"/>
                <a:ea typeface="Amazon Ember Display" panose="020F0703020204020204" pitchFamily="34" charset="0"/>
                <a:cs typeface="Amazon Ember Display" panose="020F0703020204020204" pitchFamily="34" charset="0"/>
              </a:rPr>
              <a:t>KEY FEATURES</a:t>
            </a:r>
            <a:endParaRPr lang="en-US" dirty="0">
              <a:latin typeface="Amazon Ember Display" panose="020F0703020204020204" pitchFamily="34" charset="0"/>
              <a:ea typeface="Amazon Ember Display" panose="020F0703020204020204" pitchFamily="34" charset="0"/>
              <a:cs typeface="Amazon Ember Display" panose="020F0703020204020204" pitchFamily="34" charset="0"/>
            </a:endParaRPr>
          </a:p>
        </p:txBody>
      </p:sp>
      <p:sp>
        <p:nvSpPr>
          <p:cNvPr id="6" name="Content Placeholder 4">
            <a:extLst>
              <a:ext uri="{FF2B5EF4-FFF2-40B4-BE49-F238E27FC236}">
                <a16:creationId xmlns:a16="http://schemas.microsoft.com/office/drawing/2014/main" id="{7DBF2B11-4C7C-8118-5A35-FECEBC5FABEB}"/>
              </a:ext>
            </a:extLst>
          </p:cNvPr>
          <p:cNvSpPr>
            <a:spLocks noGrp="1"/>
          </p:cNvSpPr>
          <p:nvPr>
            <p:ph sz="quarter" idx="13"/>
          </p:nvPr>
        </p:nvSpPr>
        <p:spPr>
          <a:xfrm>
            <a:off x="444500" y="1219199"/>
            <a:ext cx="6108700" cy="5208191"/>
          </a:xfrm>
        </p:spPr>
        <p:txBody>
          <a:bodyPr>
            <a:noAutofit/>
          </a:bodyPr>
          <a:lstStyle/>
          <a:p>
            <a:pPr>
              <a:lnSpc>
                <a:spcPct val="120000"/>
              </a:lnSpc>
              <a:spcBef>
                <a:spcPts val="0"/>
              </a:spcBef>
              <a:spcAft>
                <a:spcPts val="0"/>
              </a:spcAft>
            </a:pPr>
            <a:r>
              <a:rPr lang="en-US" sz="1900" b="1" i="0" dirty="0">
                <a:solidFill>
                  <a:schemeClr val="tx1"/>
                </a:solidFill>
                <a:effectLst/>
                <a:latin typeface="Google Sans"/>
              </a:rPr>
              <a:t>✓ </a:t>
            </a:r>
            <a:r>
              <a:rPr lang="en-US" sz="1900" b="1" dirty="0">
                <a:solidFill>
                  <a:schemeClr val="tx1"/>
                </a:solidFill>
              </a:rPr>
              <a:t>Security Features</a:t>
            </a:r>
            <a:endParaRPr lang="en-US" sz="1900" dirty="0">
              <a:solidFill>
                <a:schemeClr val="tx1"/>
              </a:solidFill>
            </a:endParaRPr>
          </a:p>
          <a:p>
            <a:pPr>
              <a:lnSpc>
                <a:spcPct val="120000"/>
              </a:lnSpc>
              <a:spcBef>
                <a:spcPts val="0"/>
              </a:spcBef>
              <a:spcAft>
                <a:spcPts val="0"/>
              </a:spcAft>
            </a:pPr>
            <a:r>
              <a:rPr lang="en-US" sz="1900" dirty="0">
                <a:solidFill>
                  <a:schemeClr val="tx1"/>
                </a:solidFill>
              </a:rPr>
              <a:t> 1. DIU Email Verification for Account Creation</a:t>
            </a:r>
          </a:p>
          <a:p>
            <a:pPr>
              <a:lnSpc>
                <a:spcPct val="120000"/>
              </a:lnSpc>
              <a:spcBef>
                <a:spcPts val="0"/>
              </a:spcBef>
              <a:spcAft>
                <a:spcPts val="0"/>
              </a:spcAft>
            </a:pPr>
            <a:r>
              <a:rPr lang="en-US" sz="1900" dirty="0">
                <a:solidFill>
                  <a:schemeClr val="tx1"/>
                </a:solidFill>
              </a:rPr>
              <a:t> 2. Admin Section for Monitoring Activities</a:t>
            </a:r>
          </a:p>
          <a:p>
            <a:pPr>
              <a:lnSpc>
                <a:spcPct val="120000"/>
              </a:lnSpc>
              <a:spcBef>
                <a:spcPts val="0"/>
              </a:spcBef>
              <a:spcAft>
                <a:spcPts val="0"/>
              </a:spcAft>
            </a:pPr>
            <a:endParaRPr lang="en-US" sz="1900" b="1" i="0" dirty="0">
              <a:solidFill>
                <a:schemeClr val="tx1"/>
              </a:solidFill>
              <a:effectLst/>
              <a:latin typeface="Google Sans"/>
            </a:endParaRPr>
          </a:p>
          <a:p>
            <a:pPr>
              <a:lnSpc>
                <a:spcPct val="120000"/>
              </a:lnSpc>
              <a:buNone/>
            </a:pPr>
            <a:r>
              <a:rPr lang="en-US" sz="1900" b="1" i="0" dirty="0">
                <a:solidFill>
                  <a:schemeClr val="tx1"/>
                </a:solidFill>
                <a:effectLst/>
                <a:latin typeface="Google Sans"/>
              </a:rPr>
              <a:t>✓ </a:t>
            </a:r>
            <a:r>
              <a:rPr lang="en-US" sz="1900" b="1" dirty="0">
                <a:solidFill>
                  <a:schemeClr val="tx1"/>
                </a:solidFill>
              </a:rPr>
              <a:t>Product Management</a:t>
            </a:r>
            <a:br>
              <a:rPr lang="en-US" sz="1900" dirty="0">
                <a:solidFill>
                  <a:schemeClr val="tx1"/>
                </a:solidFill>
              </a:rPr>
            </a:br>
            <a:r>
              <a:rPr lang="en-US" sz="1900" dirty="0">
                <a:solidFill>
                  <a:schemeClr val="tx1"/>
                </a:solidFill>
              </a:rPr>
              <a:t> 3. Product Listings with Categories &amp; Search</a:t>
            </a:r>
            <a:br>
              <a:rPr lang="en-US" sz="1900" dirty="0">
                <a:solidFill>
                  <a:schemeClr val="tx1"/>
                </a:solidFill>
              </a:rPr>
            </a:br>
            <a:r>
              <a:rPr lang="en-US" sz="1900" dirty="0">
                <a:solidFill>
                  <a:schemeClr val="tx1"/>
                </a:solidFill>
              </a:rPr>
              <a:t> 4. Seller Dashboard (Manage Listings, Mark as Sold)</a:t>
            </a:r>
            <a:br>
              <a:rPr lang="en-US" sz="1900" dirty="0">
                <a:solidFill>
                  <a:schemeClr val="tx1"/>
                </a:solidFill>
              </a:rPr>
            </a:br>
            <a:r>
              <a:rPr lang="en-US" sz="1900" dirty="0">
                <a:solidFill>
                  <a:schemeClr val="tx1"/>
                </a:solidFill>
              </a:rPr>
              <a:t> 5. Auto Expiry of Listings after 30 Days </a:t>
            </a:r>
          </a:p>
          <a:p>
            <a:endParaRPr lang="en-US" sz="1900" b="1" dirty="0">
              <a:solidFill>
                <a:schemeClr val="tx1"/>
              </a:solidFill>
              <a:highlight>
                <a:srgbClr val="00FF00"/>
              </a:highlight>
            </a:endParaRPr>
          </a:p>
        </p:txBody>
      </p:sp>
      <p:sp>
        <p:nvSpPr>
          <p:cNvPr id="3" name="Content Placeholder 4">
            <a:extLst>
              <a:ext uri="{FF2B5EF4-FFF2-40B4-BE49-F238E27FC236}">
                <a16:creationId xmlns:a16="http://schemas.microsoft.com/office/drawing/2014/main" id="{A7BEE37C-73BF-5E01-43C2-73140070F234}"/>
              </a:ext>
            </a:extLst>
          </p:cNvPr>
          <p:cNvSpPr txBox="1">
            <a:spLocks/>
          </p:cNvSpPr>
          <p:nvPr/>
        </p:nvSpPr>
        <p:spPr>
          <a:xfrm>
            <a:off x="6238240" y="1219199"/>
            <a:ext cx="5953760" cy="520819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pPr>
            <a:r>
              <a:rPr lang="en-US" sz="1900" b="1" dirty="0">
                <a:solidFill>
                  <a:schemeClr val="tx1"/>
                </a:solidFill>
                <a:latin typeface="Google Sans"/>
              </a:rPr>
              <a:t>✓ </a:t>
            </a:r>
            <a:r>
              <a:rPr lang="en-US" sz="1900" b="1" dirty="0">
                <a:solidFill>
                  <a:schemeClr val="tx1"/>
                </a:solidFill>
              </a:rPr>
              <a:t>Buying &amp; Communication</a:t>
            </a:r>
            <a:br>
              <a:rPr lang="en-US" sz="1900" dirty="0">
                <a:solidFill>
                  <a:schemeClr val="tx1"/>
                </a:solidFill>
              </a:rPr>
            </a:br>
            <a:r>
              <a:rPr lang="en-US" sz="1900" dirty="0">
                <a:solidFill>
                  <a:schemeClr val="tx1"/>
                </a:solidFill>
              </a:rPr>
              <a:t> 6. Buyer Dashboard (View, Send Buy Requests)</a:t>
            </a:r>
            <a:br>
              <a:rPr lang="en-US" sz="1900" dirty="0">
                <a:solidFill>
                  <a:schemeClr val="tx1"/>
                </a:solidFill>
              </a:rPr>
            </a:br>
            <a:r>
              <a:rPr lang="en-US" sz="1900" dirty="0">
                <a:solidFill>
                  <a:schemeClr val="tx1"/>
                </a:solidFill>
              </a:rPr>
              <a:t> 7. Email Notifications for Buy Requests</a:t>
            </a:r>
            <a:br>
              <a:rPr lang="en-US" sz="1900" dirty="0">
                <a:solidFill>
                  <a:schemeClr val="tx1"/>
                </a:solidFill>
              </a:rPr>
            </a:br>
            <a:r>
              <a:rPr lang="en-US" sz="1900" dirty="0">
                <a:solidFill>
                  <a:schemeClr val="tx1"/>
                </a:solidFill>
              </a:rPr>
              <a:t> 8. In-App Messaging Between Buyer &amp; Seller</a:t>
            </a:r>
            <a:br>
              <a:rPr lang="en-US" sz="1900" dirty="0">
                <a:solidFill>
                  <a:schemeClr val="tx1"/>
                </a:solidFill>
              </a:rPr>
            </a:br>
            <a:r>
              <a:rPr lang="en-US" sz="1900" dirty="0">
                <a:solidFill>
                  <a:schemeClr val="tx1"/>
                </a:solidFill>
              </a:rPr>
              <a:t> 9. Wishlist / Favorites Feature </a:t>
            </a:r>
            <a:endParaRPr lang="en-US" sz="1900" b="1" dirty="0">
              <a:solidFill>
                <a:schemeClr val="tx1"/>
              </a:solidFill>
              <a:latin typeface="Google Sans"/>
            </a:endParaRPr>
          </a:p>
          <a:p>
            <a:pPr>
              <a:lnSpc>
                <a:spcPct val="120000"/>
              </a:lnSpc>
              <a:spcBef>
                <a:spcPts val="0"/>
              </a:spcBef>
              <a:spcAft>
                <a:spcPts val="0"/>
              </a:spcAft>
            </a:pPr>
            <a:r>
              <a:rPr lang="en-US" sz="1900" b="1" dirty="0">
                <a:solidFill>
                  <a:schemeClr val="tx1"/>
                </a:solidFill>
                <a:latin typeface="Google Sans"/>
              </a:rPr>
              <a:t>✓ </a:t>
            </a:r>
            <a:r>
              <a:rPr lang="en-US" sz="1900" b="1" dirty="0">
                <a:solidFill>
                  <a:schemeClr val="tx1"/>
                </a:solidFill>
              </a:rPr>
              <a:t>Trust &amp; Feedback</a:t>
            </a:r>
            <a:br>
              <a:rPr lang="en-US" sz="1900" dirty="0">
                <a:solidFill>
                  <a:schemeClr val="tx1"/>
                </a:solidFill>
              </a:rPr>
            </a:br>
            <a:r>
              <a:rPr lang="en-US" sz="1900" dirty="0">
                <a:solidFill>
                  <a:schemeClr val="tx1"/>
                </a:solidFill>
              </a:rPr>
              <a:t> 10. Basic Rating &amp; Review System for Buyers &amp; Sellers </a:t>
            </a:r>
          </a:p>
          <a:p>
            <a:endParaRPr lang="en-US" sz="1900" b="1" dirty="0">
              <a:solidFill>
                <a:schemeClr val="tx1"/>
              </a:solidFill>
              <a:highlight>
                <a:srgbClr val="00FF00"/>
              </a:highlight>
            </a:endParaRPr>
          </a:p>
        </p:txBody>
      </p:sp>
      <p:cxnSp>
        <p:nvCxnSpPr>
          <p:cNvPr id="5" name="Straight Connector 4">
            <a:extLst>
              <a:ext uri="{FF2B5EF4-FFF2-40B4-BE49-F238E27FC236}">
                <a16:creationId xmlns:a16="http://schemas.microsoft.com/office/drawing/2014/main" id="{BB88C772-6FCE-AC9D-DA59-8778332CEEB6}"/>
              </a:ext>
            </a:extLst>
          </p:cNvPr>
          <p:cNvCxnSpPr/>
          <p:nvPr/>
        </p:nvCxnSpPr>
        <p:spPr>
          <a:xfrm>
            <a:off x="6217920" y="1219199"/>
            <a:ext cx="0" cy="4419601"/>
          </a:xfrm>
          <a:prstGeom prst="line">
            <a:avLst/>
          </a:prstGeom>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C9213DA8-1EDB-629E-3C58-B5E1EA4DD247}"/>
              </a:ext>
            </a:extLst>
          </p:cNvPr>
          <p:cNvPicPr>
            <a:picLocks noChangeAspect="1"/>
          </p:cNvPicPr>
          <p:nvPr/>
        </p:nvPicPr>
        <p:blipFill>
          <a:blip r:embed="rId3"/>
          <a:stretch>
            <a:fillRect/>
          </a:stretch>
        </p:blipFill>
        <p:spPr>
          <a:xfrm>
            <a:off x="10611167" y="217631"/>
            <a:ext cx="1296353" cy="882806"/>
          </a:xfrm>
          <a:prstGeom prst="rect">
            <a:avLst/>
          </a:prstGeom>
        </p:spPr>
      </p:pic>
      <p:sp>
        <p:nvSpPr>
          <p:cNvPr id="4" name="TextBox 3">
            <a:extLst>
              <a:ext uri="{FF2B5EF4-FFF2-40B4-BE49-F238E27FC236}">
                <a16:creationId xmlns:a16="http://schemas.microsoft.com/office/drawing/2014/main" id="{8593B60C-AE35-3694-0213-F64D71EF22D6}"/>
              </a:ext>
            </a:extLst>
          </p:cNvPr>
          <p:cNvSpPr txBox="1"/>
          <p:nvPr/>
        </p:nvSpPr>
        <p:spPr>
          <a:xfrm>
            <a:off x="562358" y="6364137"/>
            <a:ext cx="108356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232-15-797</a:t>
            </a:r>
          </a:p>
        </p:txBody>
      </p:sp>
    </p:spTree>
    <p:extLst>
      <p:ext uri="{BB962C8B-B14F-4D97-AF65-F5344CB8AC3E}">
        <p14:creationId xmlns:p14="http://schemas.microsoft.com/office/powerpoint/2010/main" val="2479637482"/>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889724_Win32" id="{A47D2243-58B7-4EA1-AC61-F4DDB07AC155}" vid="{5B84BEAD-BCA6-42F5-9270-6ECA397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B6FBE4-5ACD-4115-9139-635E82C3D35A}">
  <ds:schemaRefs>
    <ds:schemaRef ds:uri="http://schemas.microsoft.com/sharepoint/v3/contenttype/forms"/>
  </ds:schemaRefs>
</ds:datastoreItem>
</file>

<file path=customXml/itemProps2.xml><?xml version="1.0" encoding="utf-8"?>
<ds:datastoreItem xmlns:ds="http://schemas.openxmlformats.org/officeDocument/2006/customXml" ds:itemID="{A7EFEE82-03DD-4F90-81E2-2AF29E1D81F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0C6F549-03FF-4828-9BD8-8F40C0A2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302</TotalTime>
  <Words>1061</Words>
  <Application>Microsoft Office PowerPoint</Application>
  <PresentationFormat>Widescreen</PresentationFormat>
  <Paragraphs>153</Paragraphs>
  <Slides>14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Amazon Ember</vt:lpstr>
      <vt:lpstr>Amazon Ember Display</vt:lpstr>
      <vt:lpstr>Arial</vt:lpstr>
      <vt:lpstr>Calibri</vt:lpstr>
      <vt:lpstr>Google Sans</vt:lpstr>
      <vt:lpstr>MarkPro</vt:lpstr>
      <vt:lpstr>Segoe UI</vt:lpstr>
      <vt:lpstr>Times New Roman</vt:lpstr>
      <vt:lpstr>Wingdings</vt:lpstr>
      <vt:lpstr>WelcomeDoc</vt:lpstr>
      <vt:lpstr>Project Title: DIU CampusCart</vt:lpstr>
      <vt:lpstr>CONTENTS</vt:lpstr>
      <vt:lpstr>OBJECTIVES</vt:lpstr>
      <vt:lpstr>MOTIVATION</vt:lpstr>
      <vt:lpstr>BACKGROUND STUDY</vt:lpstr>
      <vt:lpstr>BACKGROUND STUDY</vt:lpstr>
      <vt:lpstr>GAP ANALYSIS</vt:lpstr>
      <vt:lpstr>GAP ANALYSIS</vt:lpstr>
      <vt:lpstr>KEY FEATURES</vt:lpstr>
      <vt:lpstr>METHODOLOGY/WORKING PROCEDURE</vt:lpstr>
      <vt:lpstr>MEMBERS RESPONSIBILITY</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Supan Roy</dc:creator>
  <cp:keywords/>
  <cp:lastModifiedBy>Supan Roy</cp:lastModifiedBy>
  <cp:revision>3</cp:revision>
  <dcterms:created xsi:type="dcterms:W3CDTF">2022-05-26T06:44:04Z</dcterms:created>
  <dcterms:modified xsi:type="dcterms:W3CDTF">2025-05-20T18:32:55Z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