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7" r:id="rId3"/>
    <p:sldId id="258" r:id="rId4"/>
    <p:sldId id="259" r:id="rId5"/>
    <p:sldId id="275" r:id="rId6"/>
    <p:sldId id="260" r:id="rId7"/>
    <p:sldId id="261" r:id="rId8"/>
    <p:sldId id="262" r:id="rId9"/>
    <p:sldId id="263" r:id="rId10"/>
    <p:sldId id="264" r:id="rId11"/>
    <p:sldId id="265" r:id="rId12"/>
    <p:sldId id="273" r:id="rId13"/>
    <p:sldId id="276" r:id="rId14"/>
    <p:sldId id="277" r:id="rId15"/>
    <p:sldId id="27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902" dt="2021-04-17T13:05:01.137"/>
    <p1510:client id="{2C0ED110-3B7F-3BF0-72C7-36220A935864}" v="5" dt="2021-04-17T16:39:38.343"/>
    <p1510:client id="{38E7B110-05FB-DDB3-5974-7E288CC5E328}" v="987" dt="2021-04-14T23:45:00.595"/>
    <p1510:client id="{79E3BF9F-701C-B000-F227-61414FFDB462}" v="5" dt="2021-04-19T21:32:58.991"/>
    <p1510:client id="{A6E3BF9F-306B-B000-F227-6BA16CA9E38A}" v="3" dt="2021-04-19T21:33:55.095"/>
    <p1510:client id="{AE2FBF9F-4086-B000-F227-6B81D8C3FF34}" v="2" dt="2021-04-17T17:14:02.836"/>
    <p1510:client id="{AEE3BF9F-705B-B000-F225-28220287E469}" v="1" dt="2021-04-19T21:34:32.404"/>
    <p1510:client id="{CB9F9C56-419E-EE1C-DCFA-5635D02862A2}" v="494" dt="2021-04-17T16:33:22.810"/>
    <p1510:client id="{F522BF9F-C0C0-B000-F227-6EBF4CE61BCC}" v="363" dt="2021-04-17T13:47:36.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38b71b76811381f59e19bcb85dbb0d2c6941dfcc3a13bc3bab824e1f44c9c26d::" providerId="AD" clId="Web-{00000000-0000-0000-0000-000000000000}"/>
    <pc:docChg chg="addSld delSld modSld sldOrd addMainMaster delMainMaster">
      <pc:chgData name="Guest User" userId="S::urn:spo:anon#38b71b76811381f59e19bcb85dbb0d2c6941dfcc3a13bc3bab824e1f44c9c26d::" providerId="AD" clId="Web-{00000000-0000-0000-0000-000000000000}" dt="2021-04-17T13:04:57.497" v="450" actId="20577"/>
      <pc:docMkLst>
        <pc:docMk/>
      </pc:docMkLst>
      <pc:sldChg chg="addSp delSp modSp mod setBg modClrScheme delDesignElem chgLayout">
        <pc:chgData name="Guest User" userId="S::urn:spo:anon#38b71b76811381f59e19bcb85dbb0d2c6941dfcc3a13bc3bab824e1f44c9c26d::" providerId="AD" clId="Web-{00000000-0000-0000-0000-000000000000}" dt="2021-04-17T12:34:56.121" v="146" actId="1076"/>
        <pc:sldMkLst>
          <pc:docMk/>
          <pc:sldMk cId="109857222" sldId="256"/>
        </pc:sldMkLst>
        <pc:spChg chg="mod ord">
          <ac:chgData name="Guest User" userId="S::urn:spo:anon#38b71b76811381f59e19bcb85dbb0d2c6941dfcc3a13bc3bab824e1f44c9c26d::" providerId="AD" clId="Web-{00000000-0000-0000-0000-000000000000}" dt="2021-04-17T12:34:56.121" v="146" actId="1076"/>
          <ac:spMkLst>
            <pc:docMk/>
            <pc:sldMk cId="109857222" sldId="256"/>
            <ac:spMk id="2" creationId="{00000000-0000-0000-0000-000000000000}"/>
          </ac:spMkLst>
        </pc:spChg>
        <pc:spChg chg="mod ord">
          <ac:chgData name="Guest User" userId="S::urn:spo:anon#38b71b76811381f59e19bcb85dbb0d2c6941dfcc3a13bc3bab824e1f44c9c26d::" providerId="AD" clId="Web-{00000000-0000-0000-0000-000000000000}" dt="2021-04-17T12:34:43.418" v="144" actId="1076"/>
          <ac:spMkLst>
            <pc:docMk/>
            <pc:sldMk cId="109857222" sldId="256"/>
            <ac:spMk id="3" creationId="{00000000-0000-0000-0000-000000000000}"/>
          </ac:spMkLst>
        </pc:spChg>
        <pc:spChg chg="add">
          <ac:chgData name="Guest User" userId="S::urn:spo:anon#38b71b76811381f59e19bcb85dbb0d2c6941dfcc3a13bc3bab824e1f44c9c26d::" providerId="AD" clId="Web-{00000000-0000-0000-0000-000000000000}" dt="2021-04-17T12:32:32.634" v="123"/>
          <ac:spMkLst>
            <pc:docMk/>
            <pc:sldMk cId="109857222" sldId="256"/>
            <ac:spMk id="5" creationId="{6DDA8CE9-E0A6-4FF2-823D-D08607606DC2}"/>
          </ac:spMkLst>
        </pc:spChg>
        <pc:spChg chg="add">
          <ac:chgData name="Guest User" userId="S::urn:spo:anon#38b71b76811381f59e19bcb85dbb0d2c6941dfcc3a13bc3bab824e1f44c9c26d::" providerId="AD" clId="Web-{00000000-0000-0000-0000-000000000000}" dt="2021-04-17T12:32:32.634" v="123"/>
          <ac:spMkLst>
            <pc:docMk/>
            <pc:sldMk cId="109857222" sldId="256"/>
            <ac:spMk id="6" creationId="{11195564-33B9-434B-9641-764F5905A56F}"/>
          </ac:spMkLst>
        </pc:spChg>
        <pc:spChg chg="add del">
          <ac:chgData name="Guest User" userId="S::urn:spo:anon#38b71b76811381f59e19bcb85dbb0d2c6941dfcc3a13bc3bab824e1f44c9c26d::" providerId="AD" clId="Web-{00000000-0000-0000-0000-000000000000}" dt="2021-04-17T12:32:24.353" v="122"/>
          <ac:spMkLst>
            <pc:docMk/>
            <pc:sldMk cId="109857222" sldId="256"/>
            <ac:spMk id="8" creationId="{889C5E17-24D0-4696-A3C5-A2261FB455FA}"/>
          </ac:spMkLst>
        </pc:spChg>
        <pc:spChg chg="add del">
          <ac:chgData name="Guest User" userId="S::urn:spo:anon#38b71b76811381f59e19bcb85dbb0d2c6941dfcc3a13bc3bab824e1f44c9c26d::" providerId="AD" clId="Web-{00000000-0000-0000-0000-000000000000}" dt="2021-04-17T12:32:24.353" v="122"/>
          <ac:spMkLst>
            <pc:docMk/>
            <pc:sldMk cId="109857222" sldId="256"/>
            <ac:spMk id="10" creationId="{6929B58F-2358-44CC-ACE5-EF1BD3C6C824}"/>
          </ac:spMkLst>
        </pc:spChg>
        <pc:grpChg chg="add">
          <ac:chgData name="Guest User" userId="S::urn:spo:anon#38b71b76811381f59e19bcb85dbb0d2c6941dfcc3a13bc3bab824e1f44c9c26d::" providerId="AD" clId="Web-{00000000-0000-0000-0000-000000000000}" dt="2021-04-17T12:32:32.634" v="123"/>
          <ac:grpSpMkLst>
            <pc:docMk/>
            <pc:sldMk cId="109857222" sldId="256"/>
            <ac:grpSpMk id="7" creationId="{1D18C537-E336-47C4-836B-C342A230F8F3}"/>
          </ac:grpSpMkLst>
        </pc:grpChg>
        <pc:grpChg chg="add del">
          <ac:chgData name="Guest User" userId="S::urn:spo:anon#38b71b76811381f59e19bcb85dbb0d2c6941dfcc3a13bc3bab824e1f44c9c26d::" providerId="AD" clId="Web-{00000000-0000-0000-0000-000000000000}" dt="2021-04-17T12:32:24.353" v="122"/>
          <ac:grpSpMkLst>
            <pc:docMk/>
            <pc:sldMk cId="109857222" sldId="256"/>
            <ac:grpSpMk id="12" creationId="{09DA5303-A1AF-4830-806C-51FCD96188B7}"/>
          </ac:grpSpMkLst>
        </pc:grpChg>
        <pc:grpChg chg="add">
          <ac:chgData name="Guest User" userId="S::urn:spo:anon#38b71b76811381f59e19bcb85dbb0d2c6941dfcc3a13bc3bab824e1f44c9c26d::" providerId="AD" clId="Web-{00000000-0000-0000-0000-000000000000}" dt="2021-04-17T12:32:32.634" v="123"/>
          <ac:grpSpMkLst>
            <pc:docMk/>
            <pc:sldMk cId="109857222" sldId="256"/>
            <ac:grpSpMk id="18" creationId="{5A1259D8-0C3A-4069-A22F-537BBBB61A9C}"/>
          </ac:grpSpMkLst>
        </pc:grpChg>
      </pc:sldChg>
      <pc:sldChg chg="addSp delSp modSp del mod setBg modClrScheme delDesignElem chgLayout">
        <pc:chgData name="Guest User" userId="S::urn:spo:anon#38b71b76811381f59e19bcb85dbb0d2c6941dfcc3a13bc3bab824e1f44c9c26d::" providerId="AD" clId="Web-{00000000-0000-0000-0000-000000000000}" dt="2021-04-17T12:34:10.074" v="136"/>
        <pc:sldMkLst>
          <pc:docMk/>
          <pc:sldMk cId="2308174889" sldId="257"/>
        </pc:sldMkLst>
        <pc:spChg chg="mod ord">
          <ac:chgData name="Guest User" userId="S::urn:spo:anon#38b71b76811381f59e19bcb85dbb0d2c6941dfcc3a13bc3bab824e1f44c9c26d::" providerId="AD" clId="Web-{00000000-0000-0000-0000-000000000000}" dt="2021-04-17T12:33:27.417" v="128"/>
          <ac:spMkLst>
            <pc:docMk/>
            <pc:sldMk cId="2308174889" sldId="257"/>
            <ac:spMk id="2" creationId="{CC4CF166-48A6-45FD-891C-E00F4DA43CE3}"/>
          </ac:spMkLst>
        </pc:spChg>
        <pc:spChg chg="mod ord">
          <ac:chgData name="Guest User" userId="S::urn:spo:anon#38b71b76811381f59e19bcb85dbb0d2c6941dfcc3a13bc3bab824e1f44c9c26d::" providerId="AD" clId="Web-{00000000-0000-0000-0000-000000000000}" dt="2021-04-17T12:33:27.417" v="128"/>
          <ac:spMkLst>
            <pc:docMk/>
            <pc:sldMk cId="2308174889" sldId="257"/>
            <ac:spMk id="3" creationId="{4B69A03A-A833-472F-A85E-5AA58588D9A8}"/>
          </ac:spMkLst>
        </pc:spChg>
        <pc:spChg chg="add del">
          <ac:chgData name="Guest User" userId="S::urn:spo:anon#38b71b76811381f59e19bcb85dbb0d2c6941dfcc3a13bc3bab824e1f44c9c26d::" providerId="AD" clId="Web-{00000000-0000-0000-0000-000000000000}" dt="2021-04-17T12:33:27.417" v="127"/>
          <ac:spMkLst>
            <pc:docMk/>
            <pc:sldMk cId="2308174889" sldId="257"/>
            <ac:spMk id="5" creationId="{44D65982-4F00-4330-8DAA-DE6A9E4D6D23}"/>
          </ac:spMkLst>
        </pc:spChg>
        <pc:spChg chg="add del">
          <ac:chgData name="Guest User" userId="S::urn:spo:anon#38b71b76811381f59e19bcb85dbb0d2c6941dfcc3a13bc3bab824e1f44c9c26d::" providerId="AD" clId="Web-{00000000-0000-0000-0000-000000000000}" dt="2021-04-17T12:33:27.417" v="127"/>
          <ac:spMkLst>
            <pc:docMk/>
            <pc:sldMk cId="2308174889" sldId="257"/>
            <ac:spMk id="6" creationId="{009115B9-5BFD-478D-9C87-29ADB3AF1721}"/>
          </ac:spMkLst>
        </pc:spChg>
        <pc:spChg chg="add del">
          <ac:chgData name="Guest User" userId="S::urn:spo:anon#38b71b76811381f59e19bcb85dbb0d2c6941dfcc3a13bc3bab824e1f44c9c26d::" providerId="AD" clId="Web-{00000000-0000-0000-0000-000000000000}" dt="2021-04-17T12:32:24.353" v="122"/>
          <ac:spMkLst>
            <pc:docMk/>
            <pc:sldMk cId="2308174889" sldId="257"/>
            <ac:spMk id="8" creationId="{FA3C7DEA-BCC2-4295-8850-147993296189}"/>
          </ac:spMkLst>
        </pc:spChg>
        <pc:spChg chg="add">
          <ac:chgData name="Guest User" userId="S::urn:spo:anon#38b71b76811381f59e19bcb85dbb0d2c6941dfcc3a13bc3bab824e1f44c9c26d::" providerId="AD" clId="Web-{00000000-0000-0000-0000-000000000000}" dt="2021-04-17T12:33:27.417" v="128"/>
          <ac:spMkLst>
            <pc:docMk/>
            <pc:sldMk cId="2308174889" sldId="257"/>
            <ac:spMk id="9" creationId="{DAF1966E-FD40-4A4A-B61B-C4DF7FA05F06}"/>
          </ac:spMkLst>
        </pc:spChg>
        <pc:spChg chg="add del">
          <ac:chgData name="Guest User" userId="S::urn:spo:anon#38b71b76811381f59e19bcb85dbb0d2c6941dfcc3a13bc3bab824e1f44c9c26d::" providerId="AD" clId="Web-{00000000-0000-0000-0000-000000000000}" dt="2021-04-17T12:32:24.353" v="122"/>
          <ac:spMkLst>
            <pc:docMk/>
            <pc:sldMk cId="2308174889" sldId="257"/>
            <ac:spMk id="10" creationId="{C289949D-B9F6-468A-86FE-2694DC5AE773}"/>
          </ac:spMkLst>
        </pc:spChg>
        <pc:spChg chg="add">
          <ac:chgData name="Guest User" userId="S::urn:spo:anon#38b71b76811381f59e19bcb85dbb0d2c6941dfcc3a13bc3bab824e1f44c9c26d::" providerId="AD" clId="Web-{00000000-0000-0000-0000-000000000000}" dt="2021-04-17T12:33:27.417" v="128"/>
          <ac:spMkLst>
            <pc:docMk/>
            <pc:sldMk cId="2308174889" sldId="257"/>
            <ac:spMk id="11" creationId="{047BFA19-D45E-416B-A404-7AF2F3F27017}"/>
          </ac:spMkLst>
        </pc:spChg>
        <pc:spChg chg="add">
          <ac:chgData name="Guest User" userId="S::urn:spo:anon#38b71b76811381f59e19bcb85dbb0d2c6941dfcc3a13bc3bab824e1f44c9c26d::" providerId="AD" clId="Web-{00000000-0000-0000-0000-000000000000}" dt="2021-04-17T12:33:27.417" v="128"/>
          <ac:spMkLst>
            <pc:docMk/>
            <pc:sldMk cId="2308174889" sldId="257"/>
            <ac:spMk id="13" creationId="{8E0105E7-23DB-4CF2-8258-FF47C7620F6E}"/>
          </ac:spMkLst>
        </pc:spChg>
        <pc:spChg chg="add">
          <ac:chgData name="Guest User" userId="S::urn:spo:anon#38b71b76811381f59e19bcb85dbb0d2c6941dfcc3a13bc3bab824e1f44c9c26d::" providerId="AD" clId="Web-{00000000-0000-0000-0000-000000000000}" dt="2021-04-17T12:33:27.417" v="128"/>
          <ac:spMkLst>
            <pc:docMk/>
            <pc:sldMk cId="2308174889" sldId="257"/>
            <ac:spMk id="14" creationId="{074B4F7D-14B2-478B-8BF5-01E4E0C5D263}"/>
          </ac:spMkLst>
        </pc:spChg>
        <pc:grpChg chg="add del">
          <ac:chgData name="Guest User" userId="S::urn:spo:anon#38b71b76811381f59e19bcb85dbb0d2c6941dfcc3a13bc3bab824e1f44c9c26d::" providerId="AD" clId="Web-{00000000-0000-0000-0000-000000000000}" dt="2021-04-17T12:33:27.417" v="127"/>
          <ac:grpSpMkLst>
            <pc:docMk/>
            <pc:sldMk cId="2308174889" sldId="257"/>
            <ac:grpSpMk id="7" creationId="{8D57F946-2E03-4DE1-91F8-25BEDC663563}"/>
          </ac:grpSpMkLst>
        </pc:grpChg>
        <pc:grpChg chg="add del">
          <ac:chgData name="Guest User" userId="S::urn:spo:anon#38b71b76811381f59e19bcb85dbb0d2c6941dfcc3a13bc3bab824e1f44c9c26d::" providerId="AD" clId="Web-{00000000-0000-0000-0000-000000000000}" dt="2021-04-17T12:32:24.353" v="122"/>
          <ac:grpSpMkLst>
            <pc:docMk/>
            <pc:sldMk cId="2308174889" sldId="257"/>
            <ac:grpSpMk id="12" creationId="{E4DF0958-0C87-4C28-9554-2FADC788C2B1}"/>
          </ac:grpSpMkLst>
        </pc:grpChg>
        <pc:grpChg chg="add del">
          <ac:chgData name="Guest User" userId="S::urn:spo:anon#38b71b76811381f59e19bcb85dbb0d2c6941dfcc3a13bc3bab824e1f44c9c26d::" providerId="AD" clId="Web-{00000000-0000-0000-0000-000000000000}" dt="2021-04-17T12:33:27.417" v="127"/>
          <ac:grpSpMkLst>
            <pc:docMk/>
            <pc:sldMk cId="2308174889" sldId="257"/>
            <ac:grpSpMk id="16" creationId="{43F5E015-E085-4624-B431-B42414448684}"/>
          </ac:grpSpMkLst>
        </pc:grpChg>
      </pc:sldChg>
      <pc:sldChg chg="addSp delSp modSp mod setBg modClrScheme chgLayout">
        <pc:chgData name="Guest User" userId="S::urn:spo:anon#38b71b76811381f59e19bcb85dbb0d2c6941dfcc3a13bc3bab824e1f44c9c26d::" providerId="AD" clId="Web-{00000000-0000-0000-0000-000000000000}" dt="2021-04-17T12:32:24.353" v="122"/>
        <pc:sldMkLst>
          <pc:docMk/>
          <pc:sldMk cId="1151586593" sldId="258"/>
        </pc:sldMkLst>
        <pc:spChg chg="mod ord">
          <ac:chgData name="Guest User" userId="S::urn:spo:anon#38b71b76811381f59e19bcb85dbb0d2c6941dfcc3a13bc3bab824e1f44c9c26d::" providerId="AD" clId="Web-{00000000-0000-0000-0000-000000000000}" dt="2021-04-17T12:32:24.353" v="122"/>
          <ac:spMkLst>
            <pc:docMk/>
            <pc:sldMk cId="1151586593" sldId="258"/>
            <ac:spMk id="2" creationId="{734986E6-5224-4BC1-9367-DB8939D97DE8}"/>
          </ac:spMkLst>
        </pc:spChg>
        <pc:spChg chg="del mod">
          <ac:chgData name="Guest User" userId="S::urn:spo:anon#38b71b76811381f59e19bcb85dbb0d2c6941dfcc3a13bc3bab824e1f44c9c26d::" providerId="AD" clId="Web-{00000000-0000-0000-0000-000000000000}" dt="2021-04-17T12:27:07.563" v="100"/>
          <ac:spMkLst>
            <pc:docMk/>
            <pc:sldMk cId="1151586593" sldId="258"/>
            <ac:spMk id="3" creationId="{DB81B38F-9B37-4434-8502-DF3123777491}"/>
          </ac:spMkLst>
        </pc:spChg>
        <pc:spChg chg="add del">
          <ac:chgData name="Guest User" userId="S::urn:spo:anon#38b71b76811381f59e19bcb85dbb0d2c6941dfcc3a13bc3bab824e1f44c9c26d::" providerId="AD" clId="Web-{00000000-0000-0000-0000-000000000000}" dt="2021-04-17T12:30:24.820" v="119"/>
          <ac:spMkLst>
            <pc:docMk/>
            <pc:sldMk cId="1151586593" sldId="258"/>
            <ac:spMk id="8" creationId="{2A79EB31-18EF-4546-BF71-E890778CA9E7}"/>
          </ac:spMkLst>
        </pc:spChg>
        <pc:spChg chg="add del">
          <ac:chgData name="Guest User" userId="S::urn:spo:anon#38b71b76811381f59e19bcb85dbb0d2c6941dfcc3a13bc3bab824e1f44c9c26d::" providerId="AD" clId="Web-{00000000-0000-0000-0000-000000000000}" dt="2021-04-17T12:30:24.820" v="119"/>
          <ac:spMkLst>
            <pc:docMk/>
            <pc:sldMk cId="1151586593" sldId="258"/>
            <ac:spMk id="11" creationId="{5C9B446A-6343-4E56-90BA-061E4DDF0FFB}"/>
          </ac:spMkLst>
        </pc:spChg>
        <pc:spChg chg="add del">
          <ac:chgData name="Guest User" userId="S::urn:spo:anon#38b71b76811381f59e19bcb85dbb0d2c6941dfcc3a13bc3bab824e1f44c9c26d::" providerId="AD" clId="Web-{00000000-0000-0000-0000-000000000000}" dt="2021-04-17T12:30:24.820" v="119"/>
          <ac:spMkLst>
            <pc:docMk/>
            <pc:sldMk cId="1151586593" sldId="258"/>
            <ac:spMk id="13" creationId="{3EC72A1B-03D3-499C-B4BF-AC68EEC22B10}"/>
          </ac:spMkLst>
        </pc:spChg>
        <pc:spChg chg="add del">
          <ac:chgData name="Guest User" userId="S::urn:spo:anon#38b71b76811381f59e19bcb85dbb0d2c6941dfcc3a13bc3bab824e1f44c9c26d::" providerId="AD" clId="Web-{00000000-0000-0000-0000-000000000000}" dt="2021-04-17T12:30:24.820" v="119"/>
          <ac:spMkLst>
            <pc:docMk/>
            <pc:sldMk cId="1151586593" sldId="258"/>
            <ac:spMk id="15" creationId="{216322C2-3CF0-4D33-BF90-3F384CF6D232}"/>
          </ac:spMkLst>
        </pc:spChg>
        <pc:spChg chg="add del">
          <ac:chgData name="Guest User" userId="S::urn:spo:anon#38b71b76811381f59e19bcb85dbb0d2c6941dfcc3a13bc3bab824e1f44c9c26d::" providerId="AD" clId="Web-{00000000-0000-0000-0000-000000000000}" dt="2021-04-17T12:30:24.820" v="119"/>
          <ac:spMkLst>
            <pc:docMk/>
            <pc:sldMk cId="1151586593" sldId="258"/>
            <ac:spMk id="17" creationId="{55D4142C-5077-457F-A6AD-3FECFDB39685}"/>
          </ac:spMkLst>
        </pc:spChg>
        <pc:spChg chg="add del">
          <ac:chgData name="Guest User" userId="S::urn:spo:anon#38b71b76811381f59e19bcb85dbb0d2c6941dfcc3a13bc3bab824e1f44c9c26d::" providerId="AD" clId="Web-{00000000-0000-0000-0000-000000000000}" dt="2021-04-17T12:30:24.820" v="119"/>
          <ac:spMkLst>
            <pc:docMk/>
            <pc:sldMk cId="1151586593" sldId="258"/>
            <ac:spMk id="19" creationId="{7A5F0580-5EE9-419F-96EE-B6529EF6E7D0}"/>
          </ac:spMkLst>
        </pc:spChg>
        <pc:picChg chg="add mod ord">
          <ac:chgData name="Guest User" userId="S::urn:spo:anon#38b71b76811381f59e19bcb85dbb0d2c6941dfcc3a13bc3bab824e1f44c9c26d::" providerId="AD" clId="Web-{00000000-0000-0000-0000-000000000000}" dt="2021-04-17T12:32:24.353" v="122"/>
          <ac:picMkLst>
            <pc:docMk/>
            <pc:sldMk cId="1151586593" sldId="258"/>
            <ac:picMk id="4" creationId="{250A1C35-E7CA-4FA5-BA82-46FDA74BFEEC}"/>
          </ac:picMkLst>
        </pc:picChg>
      </pc:sldChg>
      <pc:sldChg chg="addSp delSp modSp mod setBg modClrScheme delDesignElem chgLayout">
        <pc:chgData name="Guest User" userId="S::urn:spo:anon#38b71b76811381f59e19bcb85dbb0d2c6941dfcc3a13bc3bab824e1f44c9c26d::" providerId="AD" clId="Web-{00000000-0000-0000-0000-000000000000}" dt="2021-04-17T12:32:40.682" v="124"/>
        <pc:sldMkLst>
          <pc:docMk/>
          <pc:sldMk cId="2244991324" sldId="259"/>
        </pc:sldMkLst>
        <pc:spChg chg="mod ord">
          <ac:chgData name="Guest User" userId="S::urn:spo:anon#38b71b76811381f59e19bcb85dbb0d2c6941dfcc3a13bc3bab824e1f44c9c26d::" providerId="AD" clId="Web-{00000000-0000-0000-0000-000000000000}" dt="2021-04-17T12:32:40.682" v="124"/>
          <ac:spMkLst>
            <pc:docMk/>
            <pc:sldMk cId="2244991324" sldId="259"/>
            <ac:spMk id="2" creationId="{15600448-43EC-4BCC-B355-9A0165F93724}"/>
          </ac:spMkLst>
        </pc:spChg>
        <pc:spChg chg="mod ord">
          <ac:chgData name="Guest User" userId="S::urn:spo:anon#38b71b76811381f59e19bcb85dbb0d2c6941dfcc3a13bc3bab824e1f44c9c26d::" providerId="AD" clId="Web-{00000000-0000-0000-0000-000000000000}" dt="2021-04-17T12:32:24.353" v="122"/>
          <ac:spMkLst>
            <pc:docMk/>
            <pc:sldMk cId="2244991324" sldId="259"/>
            <ac:spMk id="3" creationId="{DF083C15-5038-4634-8CA2-36964AD155DB}"/>
          </ac:spMkLst>
        </pc:spChg>
        <pc:spChg chg="add">
          <ac:chgData name="Guest User" userId="S::urn:spo:anon#38b71b76811381f59e19bcb85dbb0d2c6941dfcc3a13bc3bab824e1f44c9c26d::" providerId="AD" clId="Web-{00000000-0000-0000-0000-000000000000}" dt="2021-04-17T12:32:40.682" v="124"/>
          <ac:spMkLst>
            <pc:docMk/>
            <pc:sldMk cId="2244991324" sldId="259"/>
            <ac:spMk id="5" creationId="{6DDA8CE9-E0A6-4FF2-823D-D08607606DC2}"/>
          </ac:spMkLst>
        </pc:spChg>
        <pc:spChg chg="add">
          <ac:chgData name="Guest User" userId="S::urn:spo:anon#38b71b76811381f59e19bcb85dbb0d2c6941dfcc3a13bc3bab824e1f44c9c26d::" providerId="AD" clId="Web-{00000000-0000-0000-0000-000000000000}" dt="2021-04-17T12:32:40.682" v="124"/>
          <ac:spMkLst>
            <pc:docMk/>
            <pc:sldMk cId="2244991324" sldId="259"/>
            <ac:spMk id="6" creationId="{11195564-33B9-434B-9641-764F5905A56F}"/>
          </ac:spMkLst>
        </pc:spChg>
        <pc:spChg chg="add del">
          <ac:chgData name="Guest User" userId="S::urn:spo:anon#38b71b76811381f59e19bcb85dbb0d2c6941dfcc3a13bc3bab824e1f44c9c26d::" providerId="AD" clId="Web-{00000000-0000-0000-0000-000000000000}" dt="2021-04-17T12:32:24.353" v="122"/>
          <ac:spMkLst>
            <pc:docMk/>
            <pc:sldMk cId="2244991324" sldId="259"/>
            <ac:spMk id="8" creationId="{6DDA8CE9-E0A6-4FF2-823D-D08607606DC2}"/>
          </ac:spMkLst>
        </pc:spChg>
        <pc:spChg chg="add del">
          <ac:chgData name="Guest User" userId="S::urn:spo:anon#38b71b76811381f59e19bcb85dbb0d2c6941dfcc3a13bc3bab824e1f44c9c26d::" providerId="AD" clId="Web-{00000000-0000-0000-0000-000000000000}" dt="2021-04-17T12:32:24.353" v="122"/>
          <ac:spMkLst>
            <pc:docMk/>
            <pc:sldMk cId="2244991324" sldId="259"/>
            <ac:spMk id="10" creationId="{11195564-33B9-434B-9641-764F5905A56F}"/>
          </ac:spMkLst>
        </pc:spChg>
        <pc:grpChg chg="add">
          <ac:chgData name="Guest User" userId="S::urn:spo:anon#38b71b76811381f59e19bcb85dbb0d2c6941dfcc3a13bc3bab824e1f44c9c26d::" providerId="AD" clId="Web-{00000000-0000-0000-0000-000000000000}" dt="2021-04-17T12:32:40.682" v="124"/>
          <ac:grpSpMkLst>
            <pc:docMk/>
            <pc:sldMk cId="2244991324" sldId="259"/>
            <ac:grpSpMk id="7" creationId="{1D18C537-E336-47C4-836B-C342A230F8F3}"/>
          </ac:grpSpMkLst>
        </pc:grpChg>
        <pc:grpChg chg="add">
          <ac:chgData name="Guest User" userId="S::urn:spo:anon#38b71b76811381f59e19bcb85dbb0d2c6941dfcc3a13bc3bab824e1f44c9c26d::" providerId="AD" clId="Web-{00000000-0000-0000-0000-000000000000}" dt="2021-04-17T12:32:40.682" v="124"/>
          <ac:grpSpMkLst>
            <pc:docMk/>
            <pc:sldMk cId="2244991324" sldId="259"/>
            <ac:grpSpMk id="9" creationId="{5A1259D8-0C3A-4069-A22F-537BBBB61A9C}"/>
          </ac:grpSpMkLst>
        </pc:grpChg>
        <pc:grpChg chg="add del">
          <ac:chgData name="Guest User" userId="S::urn:spo:anon#38b71b76811381f59e19bcb85dbb0d2c6941dfcc3a13bc3bab824e1f44c9c26d::" providerId="AD" clId="Web-{00000000-0000-0000-0000-000000000000}" dt="2021-04-17T12:32:24.353" v="122"/>
          <ac:grpSpMkLst>
            <pc:docMk/>
            <pc:sldMk cId="2244991324" sldId="259"/>
            <ac:grpSpMk id="12" creationId="{1D18C537-E336-47C4-836B-C342A230F8F3}"/>
          </ac:grpSpMkLst>
        </pc:grpChg>
        <pc:grpChg chg="add del">
          <ac:chgData name="Guest User" userId="S::urn:spo:anon#38b71b76811381f59e19bcb85dbb0d2c6941dfcc3a13bc3bab824e1f44c9c26d::" providerId="AD" clId="Web-{00000000-0000-0000-0000-000000000000}" dt="2021-04-17T12:32:24.353" v="122"/>
          <ac:grpSpMkLst>
            <pc:docMk/>
            <pc:sldMk cId="2244991324" sldId="259"/>
            <ac:grpSpMk id="18" creationId="{5A1259D8-0C3A-4069-A22F-537BBBB61A9C}"/>
          </ac:grpSpMkLst>
        </pc:grpChg>
      </pc:sldChg>
      <pc:sldChg chg="modSp mod modClrScheme chgLayout">
        <pc:chgData name="Guest User" userId="S::urn:spo:anon#38b71b76811381f59e19bcb85dbb0d2c6941dfcc3a13bc3bab824e1f44c9c26d::" providerId="AD" clId="Web-{00000000-0000-0000-0000-000000000000}" dt="2021-04-17T12:57:56.687" v="350" actId="20577"/>
        <pc:sldMkLst>
          <pc:docMk/>
          <pc:sldMk cId="864427358" sldId="260"/>
        </pc:sldMkLst>
        <pc:spChg chg="mod ord">
          <ac:chgData name="Guest User" userId="S::urn:spo:anon#38b71b76811381f59e19bcb85dbb0d2c6941dfcc3a13bc3bab824e1f44c9c26d::" providerId="AD" clId="Web-{00000000-0000-0000-0000-000000000000}" dt="2021-04-17T12:32:24.353" v="122"/>
          <ac:spMkLst>
            <pc:docMk/>
            <pc:sldMk cId="864427358" sldId="260"/>
            <ac:spMk id="2" creationId="{ED1931A7-A6AC-4A31-91A5-DA5B2ED316FD}"/>
          </ac:spMkLst>
        </pc:spChg>
        <pc:spChg chg="mod ord">
          <ac:chgData name="Guest User" userId="S::urn:spo:anon#38b71b76811381f59e19bcb85dbb0d2c6941dfcc3a13bc3bab824e1f44c9c26d::" providerId="AD" clId="Web-{00000000-0000-0000-0000-000000000000}" dt="2021-04-17T12:57:56.687" v="350" actId="20577"/>
          <ac:spMkLst>
            <pc:docMk/>
            <pc:sldMk cId="864427358" sldId="260"/>
            <ac:spMk id="3" creationId="{7C68F788-EF00-4C91-B20C-EF1CB788743D}"/>
          </ac:spMkLst>
        </pc:spChg>
      </pc:sldChg>
      <pc:sldChg chg="modSp mod modClrScheme chgLayout">
        <pc:chgData name="Guest User" userId="S::urn:spo:anon#38b71b76811381f59e19bcb85dbb0d2c6941dfcc3a13bc3bab824e1f44c9c26d::" providerId="AD" clId="Web-{00000000-0000-0000-0000-000000000000}" dt="2021-04-17T12:58:45.362" v="364" actId="20577"/>
        <pc:sldMkLst>
          <pc:docMk/>
          <pc:sldMk cId="4151170519" sldId="261"/>
        </pc:sldMkLst>
        <pc:spChg chg="mod ord">
          <ac:chgData name="Guest User" userId="S::urn:spo:anon#38b71b76811381f59e19bcb85dbb0d2c6941dfcc3a13bc3bab824e1f44c9c26d::" providerId="AD" clId="Web-{00000000-0000-0000-0000-000000000000}" dt="2021-04-17T12:32:24.353" v="122"/>
          <ac:spMkLst>
            <pc:docMk/>
            <pc:sldMk cId="4151170519" sldId="261"/>
            <ac:spMk id="2" creationId="{ED1931A7-A6AC-4A31-91A5-DA5B2ED316FD}"/>
          </ac:spMkLst>
        </pc:spChg>
        <pc:spChg chg="mod ord">
          <ac:chgData name="Guest User" userId="S::urn:spo:anon#38b71b76811381f59e19bcb85dbb0d2c6941dfcc3a13bc3bab824e1f44c9c26d::" providerId="AD" clId="Web-{00000000-0000-0000-0000-000000000000}" dt="2021-04-17T12:58:45.362" v="364" actId="20577"/>
          <ac:spMkLst>
            <pc:docMk/>
            <pc:sldMk cId="4151170519" sldId="261"/>
            <ac:spMk id="3" creationId="{7C68F788-EF00-4C91-B20C-EF1CB788743D}"/>
          </ac:spMkLst>
        </pc:spChg>
      </pc:sldChg>
      <pc:sldChg chg="modSp mod modClrScheme chgLayout">
        <pc:chgData name="Guest User" userId="S::urn:spo:anon#38b71b76811381f59e19bcb85dbb0d2c6941dfcc3a13bc3bab824e1f44c9c26d::" providerId="AD" clId="Web-{00000000-0000-0000-0000-000000000000}" dt="2021-04-17T12:56:22.759" v="344" actId="20577"/>
        <pc:sldMkLst>
          <pc:docMk/>
          <pc:sldMk cId="2303205297" sldId="262"/>
        </pc:sldMkLst>
        <pc:spChg chg="mod ord">
          <ac:chgData name="Guest User" userId="S::urn:spo:anon#38b71b76811381f59e19bcb85dbb0d2c6941dfcc3a13bc3bab824e1f44c9c26d::" providerId="AD" clId="Web-{00000000-0000-0000-0000-000000000000}" dt="2021-04-17T12:32:24.353" v="122"/>
          <ac:spMkLst>
            <pc:docMk/>
            <pc:sldMk cId="2303205297" sldId="262"/>
            <ac:spMk id="2" creationId="{ED1931A7-A6AC-4A31-91A5-DA5B2ED316FD}"/>
          </ac:spMkLst>
        </pc:spChg>
        <pc:spChg chg="mod ord">
          <ac:chgData name="Guest User" userId="S::urn:spo:anon#38b71b76811381f59e19bcb85dbb0d2c6941dfcc3a13bc3bab824e1f44c9c26d::" providerId="AD" clId="Web-{00000000-0000-0000-0000-000000000000}" dt="2021-04-17T12:56:22.759" v="344" actId="20577"/>
          <ac:spMkLst>
            <pc:docMk/>
            <pc:sldMk cId="2303205297" sldId="262"/>
            <ac:spMk id="3" creationId="{7C68F788-EF00-4C91-B20C-EF1CB788743D}"/>
          </ac:spMkLst>
        </pc:spChg>
      </pc:sldChg>
      <pc:sldChg chg="modSp mod modClrScheme chgLayout">
        <pc:chgData name="Guest User" userId="S::urn:spo:anon#38b71b76811381f59e19bcb85dbb0d2c6941dfcc3a13bc3bab824e1f44c9c26d::" providerId="AD" clId="Web-{00000000-0000-0000-0000-000000000000}" dt="2021-04-17T13:03:36.835" v="414" actId="20577"/>
        <pc:sldMkLst>
          <pc:docMk/>
          <pc:sldMk cId="3735783922" sldId="263"/>
        </pc:sldMkLst>
        <pc:spChg chg="mod ord">
          <ac:chgData name="Guest User" userId="S::urn:spo:anon#38b71b76811381f59e19bcb85dbb0d2c6941dfcc3a13bc3bab824e1f44c9c26d::" providerId="AD" clId="Web-{00000000-0000-0000-0000-000000000000}" dt="2021-04-17T12:32:24.353" v="122"/>
          <ac:spMkLst>
            <pc:docMk/>
            <pc:sldMk cId="3735783922" sldId="263"/>
            <ac:spMk id="2" creationId="{ED1931A7-A6AC-4A31-91A5-DA5B2ED316FD}"/>
          </ac:spMkLst>
        </pc:spChg>
        <pc:spChg chg="mod ord">
          <ac:chgData name="Guest User" userId="S::urn:spo:anon#38b71b76811381f59e19bcb85dbb0d2c6941dfcc3a13bc3bab824e1f44c9c26d::" providerId="AD" clId="Web-{00000000-0000-0000-0000-000000000000}" dt="2021-04-17T13:03:36.835" v="414" actId="20577"/>
          <ac:spMkLst>
            <pc:docMk/>
            <pc:sldMk cId="3735783922" sldId="263"/>
            <ac:spMk id="3" creationId="{7C68F788-EF00-4C91-B20C-EF1CB788743D}"/>
          </ac:spMkLst>
        </pc:spChg>
      </pc:sldChg>
      <pc:sldChg chg="modSp mod modClrScheme chgLayout">
        <pc:chgData name="Guest User" userId="S::urn:spo:anon#38b71b76811381f59e19bcb85dbb0d2c6941dfcc3a13bc3bab824e1f44c9c26d::" providerId="AD" clId="Web-{00000000-0000-0000-0000-000000000000}" dt="2021-04-17T13:04:57.497" v="450" actId="20577"/>
        <pc:sldMkLst>
          <pc:docMk/>
          <pc:sldMk cId="2582180460" sldId="264"/>
        </pc:sldMkLst>
        <pc:spChg chg="mod ord">
          <ac:chgData name="Guest User" userId="S::urn:spo:anon#38b71b76811381f59e19bcb85dbb0d2c6941dfcc3a13bc3bab824e1f44c9c26d::" providerId="AD" clId="Web-{00000000-0000-0000-0000-000000000000}" dt="2021-04-17T12:32:24.353" v="122"/>
          <ac:spMkLst>
            <pc:docMk/>
            <pc:sldMk cId="2582180460" sldId="264"/>
            <ac:spMk id="2" creationId="{ED1931A7-A6AC-4A31-91A5-DA5B2ED316FD}"/>
          </ac:spMkLst>
        </pc:spChg>
        <pc:spChg chg="mod ord">
          <ac:chgData name="Guest User" userId="S::urn:spo:anon#38b71b76811381f59e19bcb85dbb0d2c6941dfcc3a13bc3bab824e1f44c9c26d::" providerId="AD" clId="Web-{00000000-0000-0000-0000-000000000000}" dt="2021-04-17T13:04:57.497" v="450" actId="20577"/>
          <ac:spMkLst>
            <pc:docMk/>
            <pc:sldMk cId="2582180460" sldId="264"/>
            <ac:spMk id="3" creationId="{7C68F788-EF00-4C91-B20C-EF1CB788743D}"/>
          </ac:spMkLst>
        </pc:spChg>
      </pc:sldChg>
      <pc:sldChg chg="modSp mod modClrScheme chgLayout">
        <pc:chgData name="Guest User" userId="S::urn:spo:anon#38b71b76811381f59e19bcb85dbb0d2c6941dfcc3a13bc3bab824e1f44c9c26d::" providerId="AD" clId="Web-{00000000-0000-0000-0000-000000000000}" dt="2021-04-17T12:58:03.282" v="352" actId="20577"/>
        <pc:sldMkLst>
          <pc:docMk/>
          <pc:sldMk cId="3594908081" sldId="265"/>
        </pc:sldMkLst>
        <pc:spChg chg="mod ord">
          <ac:chgData name="Guest User" userId="S::urn:spo:anon#38b71b76811381f59e19bcb85dbb0d2c6941dfcc3a13bc3bab824e1f44c9c26d::" providerId="AD" clId="Web-{00000000-0000-0000-0000-000000000000}" dt="2021-04-17T12:32:24.353" v="122"/>
          <ac:spMkLst>
            <pc:docMk/>
            <pc:sldMk cId="3594908081" sldId="265"/>
            <ac:spMk id="2" creationId="{38FE9740-7E97-45AD-AF63-8AFB007FC8B0}"/>
          </ac:spMkLst>
        </pc:spChg>
        <pc:spChg chg="mod ord">
          <ac:chgData name="Guest User" userId="S::urn:spo:anon#38b71b76811381f59e19bcb85dbb0d2c6941dfcc3a13bc3bab824e1f44c9c26d::" providerId="AD" clId="Web-{00000000-0000-0000-0000-000000000000}" dt="2021-04-17T12:58:03.282" v="352" actId="20577"/>
          <ac:spMkLst>
            <pc:docMk/>
            <pc:sldMk cId="3594908081" sldId="265"/>
            <ac:spMk id="3" creationId="{A10FA69A-5A2F-4A72-9DE2-D541496C977C}"/>
          </ac:spMkLst>
        </pc:spChg>
      </pc:sldChg>
      <pc:sldChg chg="modSp mod modClrScheme chgLayout">
        <pc:chgData name="Guest User" userId="S::urn:spo:anon#38b71b76811381f59e19bcb85dbb0d2c6941dfcc3a13bc3bab824e1f44c9c26d::" providerId="AD" clId="Web-{00000000-0000-0000-0000-000000000000}" dt="2021-04-17T12:36:49.045" v="153" actId="20577"/>
        <pc:sldMkLst>
          <pc:docMk/>
          <pc:sldMk cId="1062129181" sldId="266"/>
        </pc:sldMkLst>
        <pc:spChg chg="mod ord">
          <ac:chgData name="Guest User" userId="S::urn:spo:anon#38b71b76811381f59e19bcb85dbb0d2c6941dfcc3a13bc3bab824e1f44c9c26d::" providerId="AD" clId="Web-{00000000-0000-0000-0000-000000000000}" dt="2021-04-17T12:32:24.353" v="122"/>
          <ac:spMkLst>
            <pc:docMk/>
            <pc:sldMk cId="1062129181" sldId="266"/>
            <ac:spMk id="2" creationId="{BC0F972F-8E12-4D7B-95D0-B9A82523063D}"/>
          </ac:spMkLst>
        </pc:spChg>
        <pc:spChg chg="mod ord">
          <ac:chgData name="Guest User" userId="S::urn:spo:anon#38b71b76811381f59e19bcb85dbb0d2c6941dfcc3a13bc3bab824e1f44c9c26d::" providerId="AD" clId="Web-{00000000-0000-0000-0000-000000000000}" dt="2021-04-17T12:36:49.045" v="153" actId="20577"/>
          <ac:spMkLst>
            <pc:docMk/>
            <pc:sldMk cId="1062129181" sldId="266"/>
            <ac:spMk id="3" creationId="{BD232EA3-F308-49EC-906E-7E4B0F1DFB56}"/>
          </ac:spMkLst>
        </pc:spChg>
      </pc:sldChg>
      <pc:sldChg chg="modSp add ord replId">
        <pc:chgData name="Guest User" userId="S::urn:spo:anon#38b71b76811381f59e19bcb85dbb0d2c6941dfcc3a13bc3bab824e1f44c9c26d::" providerId="AD" clId="Web-{00000000-0000-0000-0000-000000000000}" dt="2021-04-17T12:34:18.308" v="138" actId="20577"/>
        <pc:sldMkLst>
          <pc:docMk/>
          <pc:sldMk cId="156082811" sldId="267"/>
        </pc:sldMkLst>
        <pc:spChg chg="mod">
          <ac:chgData name="Guest User" userId="S::urn:spo:anon#38b71b76811381f59e19bcb85dbb0d2c6941dfcc3a13bc3bab824e1f44c9c26d::" providerId="AD" clId="Web-{00000000-0000-0000-0000-000000000000}" dt="2021-04-17T12:34:08.292" v="135" actId="20577"/>
          <ac:spMkLst>
            <pc:docMk/>
            <pc:sldMk cId="156082811" sldId="267"/>
            <ac:spMk id="2" creationId="{ED1931A7-A6AC-4A31-91A5-DA5B2ED316FD}"/>
          </ac:spMkLst>
        </pc:spChg>
        <pc:spChg chg="mod">
          <ac:chgData name="Guest User" userId="S::urn:spo:anon#38b71b76811381f59e19bcb85dbb0d2c6941dfcc3a13bc3bab824e1f44c9c26d::" providerId="AD" clId="Web-{00000000-0000-0000-0000-000000000000}" dt="2021-04-17T12:34:18.308" v="138" actId="20577"/>
          <ac:spMkLst>
            <pc:docMk/>
            <pc:sldMk cId="156082811" sldId="267"/>
            <ac:spMk id="3" creationId="{7C68F788-EF00-4C91-B20C-EF1CB788743D}"/>
          </ac:spMkLst>
        </pc:spChg>
      </pc:sldChg>
      <pc:sldMasterChg chg="add del addSldLayout delSldLayout">
        <pc:chgData name="Guest User" userId="S::urn:spo:anon#38b71b76811381f59e19bcb85dbb0d2c6941dfcc3a13bc3bab824e1f44c9c26d::" providerId="AD" clId="Web-{00000000-0000-0000-0000-000000000000}" dt="2021-04-17T12:32:24.353" v="122"/>
        <pc:sldMasterMkLst>
          <pc:docMk/>
          <pc:sldMasterMk cId="2460954070" sldId="2147483660"/>
        </pc:sldMasterMkLst>
        <pc:sldLayoutChg chg="add del">
          <pc:chgData name="Guest User" userId="S::urn:spo:anon#38b71b76811381f59e19bcb85dbb0d2c6941dfcc3a13bc3bab824e1f44c9c26d::" providerId="AD" clId="Web-{00000000-0000-0000-0000-000000000000}" dt="2021-04-17T12:32:24.353" v="122"/>
          <pc:sldLayoutMkLst>
            <pc:docMk/>
            <pc:sldMasterMk cId="2460954070" sldId="2147483660"/>
            <pc:sldLayoutMk cId="2385387890" sldId="2147483661"/>
          </pc:sldLayoutMkLst>
        </pc:sldLayoutChg>
        <pc:sldLayoutChg chg="add del">
          <pc:chgData name="Guest User" userId="S::urn:spo:anon#38b71b76811381f59e19bcb85dbb0d2c6941dfcc3a13bc3bab824e1f44c9c26d::" providerId="AD" clId="Web-{00000000-0000-0000-0000-000000000000}" dt="2021-04-17T12:32:24.353" v="122"/>
          <pc:sldLayoutMkLst>
            <pc:docMk/>
            <pc:sldMasterMk cId="2460954070" sldId="2147483660"/>
            <pc:sldLayoutMk cId="949138452" sldId="2147483662"/>
          </pc:sldLayoutMkLst>
        </pc:sldLayoutChg>
        <pc:sldLayoutChg chg="add del">
          <pc:chgData name="Guest User" userId="S::urn:spo:anon#38b71b76811381f59e19bcb85dbb0d2c6941dfcc3a13bc3bab824e1f44c9c26d::" providerId="AD" clId="Web-{00000000-0000-0000-0000-000000000000}" dt="2021-04-17T12:32:24.353" v="122"/>
          <pc:sldLayoutMkLst>
            <pc:docMk/>
            <pc:sldMasterMk cId="2460954070" sldId="2147483660"/>
            <pc:sldLayoutMk cId="2591524520" sldId="2147483663"/>
          </pc:sldLayoutMkLst>
        </pc:sldLayoutChg>
        <pc:sldLayoutChg chg="add del">
          <pc:chgData name="Guest User" userId="S::urn:spo:anon#38b71b76811381f59e19bcb85dbb0d2c6941dfcc3a13bc3bab824e1f44c9c26d::" providerId="AD" clId="Web-{00000000-0000-0000-0000-000000000000}" dt="2021-04-17T12:32:24.353" v="122"/>
          <pc:sldLayoutMkLst>
            <pc:docMk/>
            <pc:sldMasterMk cId="2460954070" sldId="2147483660"/>
            <pc:sldLayoutMk cId="1203092039" sldId="2147483664"/>
          </pc:sldLayoutMkLst>
        </pc:sldLayoutChg>
        <pc:sldLayoutChg chg="add del">
          <pc:chgData name="Guest User" userId="S::urn:spo:anon#38b71b76811381f59e19bcb85dbb0d2c6941dfcc3a13bc3bab824e1f44c9c26d::" providerId="AD" clId="Web-{00000000-0000-0000-0000-000000000000}" dt="2021-04-17T12:32:24.353" v="122"/>
          <pc:sldLayoutMkLst>
            <pc:docMk/>
            <pc:sldMasterMk cId="2460954070" sldId="2147483660"/>
            <pc:sldLayoutMk cId="3733172339" sldId="2147483665"/>
          </pc:sldLayoutMkLst>
        </pc:sldLayoutChg>
        <pc:sldLayoutChg chg="add del">
          <pc:chgData name="Guest User" userId="S::urn:spo:anon#38b71b76811381f59e19bcb85dbb0d2c6941dfcc3a13bc3bab824e1f44c9c26d::" providerId="AD" clId="Web-{00000000-0000-0000-0000-000000000000}" dt="2021-04-17T12:32:24.353" v="122"/>
          <pc:sldLayoutMkLst>
            <pc:docMk/>
            <pc:sldMasterMk cId="2460954070" sldId="2147483660"/>
            <pc:sldLayoutMk cId="3210312558" sldId="2147483666"/>
          </pc:sldLayoutMkLst>
        </pc:sldLayoutChg>
        <pc:sldLayoutChg chg="add del">
          <pc:chgData name="Guest User" userId="S::urn:spo:anon#38b71b76811381f59e19bcb85dbb0d2c6941dfcc3a13bc3bab824e1f44c9c26d::" providerId="AD" clId="Web-{00000000-0000-0000-0000-000000000000}" dt="2021-04-17T12:32:24.353" v="122"/>
          <pc:sldLayoutMkLst>
            <pc:docMk/>
            <pc:sldMasterMk cId="2460954070" sldId="2147483660"/>
            <pc:sldLayoutMk cId="3146388984" sldId="2147483667"/>
          </pc:sldLayoutMkLst>
        </pc:sldLayoutChg>
        <pc:sldLayoutChg chg="add del">
          <pc:chgData name="Guest User" userId="S::urn:spo:anon#38b71b76811381f59e19bcb85dbb0d2c6941dfcc3a13bc3bab824e1f44c9c26d::" providerId="AD" clId="Web-{00000000-0000-0000-0000-000000000000}" dt="2021-04-17T12:32:24.353" v="122"/>
          <pc:sldLayoutMkLst>
            <pc:docMk/>
            <pc:sldMasterMk cId="2460954070" sldId="2147483660"/>
            <pc:sldLayoutMk cId="3171841454" sldId="2147483668"/>
          </pc:sldLayoutMkLst>
        </pc:sldLayoutChg>
        <pc:sldLayoutChg chg="add del">
          <pc:chgData name="Guest User" userId="S::urn:spo:anon#38b71b76811381f59e19bcb85dbb0d2c6941dfcc3a13bc3bab824e1f44c9c26d::" providerId="AD" clId="Web-{00000000-0000-0000-0000-000000000000}" dt="2021-04-17T12:32:24.353" v="122"/>
          <pc:sldLayoutMkLst>
            <pc:docMk/>
            <pc:sldMasterMk cId="2460954070" sldId="2147483660"/>
            <pc:sldLayoutMk cId="1718958274" sldId="2147483669"/>
          </pc:sldLayoutMkLst>
        </pc:sldLayoutChg>
        <pc:sldLayoutChg chg="add del">
          <pc:chgData name="Guest User" userId="S::urn:spo:anon#38b71b76811381f59e19bcb85dbb0d2c6941dfcc3a13bc3bab824e1f44c9c26d::" providerId="AD" clId="Web-{00000000-0000-0000-0000-000000000000}" dt="2021-04-17T12:32:24.353" v="122"/>
          <pc:sldLayoutMkLst>
            <pc:docMk/>
            <pc:sldMasterMk cId="2460954070" sldId="2147483660"/>
            <pc:sldLayoutMk cId="2202905451" sldId="2147483670"/>
          </pc:sldLayoutMkLst>
        </pc:sldLayoutChg>
        <pc:sldLayoutChg chg="add del">
          <pc:chgData name="Guest User" userId="S::urn:spo:anon#38b71b76811381f59e19bcb85dbb0d2c6941dfcc3a13bc3bab824e1f44c9c26d::" providerId="AD" clId="Web-{00000000-0000-0000-0000-000000000000}" dt="2021-04-17T12:32:24.353" v="122"/>
          <pc:sldLayoutMkLst>
            <pc:docMk/>
            <pc:sldMasterMk cId="2460954070" sldId="2147483660"/>
            <pc:sldLayoutMk cId="3479445657" sldId="2147483671"/>
          </pc:sldLayoutMkLst>
        </pc:sldLayoutChg>
      </pc:sldMasterChg>
      <pc:sldMasterChg chg="add addSldLayout modSldLayout">
        <pc:chgData name="Guest User" userId="S::urn:spo:anon#38b71b76811381f59e19bcb85dbb0d2c6941dfcc3a13bc3bab824e1f44c9c26d::" providerId="AD" clId="Web-{00000000-0000-0000-0000-000000000000}" dt="2021-04-17T12:32:24.353" v="122"/>
        <pc:sldMasterMkLst>
          <pc:docMk/>
          <pc:sldMasterMk cId="1089821866" sldId="2147483672"/>
        </pc:sldMasterMkLst>
        <pc:sldLayoutChg chg="add mod replId">
          <pc:chgData name="Guest User" userId="S::urn:spo:anon#38b71b76811381f59e19bcb85dbb0d2c6941dfcc3a13bc3bab824e1f44c9c26d::" providerId="AD" clId="Web-{00000000-0000-0000-0000-000000000000}" dt="2021-04-17T12:32:24.353" v="122"/>
          <pc:sldLayoutMkLst>
            <pc:docMk/>
            <pc:sldMasterMk cId="1089821866" sldId="2147483672"/>
            <pc:sldLayoutMk cId="3360028065" sldId="2147483673"/>
          </pc:sldLayoutMkLst>
        </pc:sldLayoutChg>
        <pc:sldLayoutChg chg="add mod replId">
          <pc:chgData name="Guest User" userId="S::urn:spo:anon#38b71b76811381f59e19bcb85dbb0d2c6941dfcc3a13bc3bab824e1f44c9c26d::" providerId="AD" clId="Web-{00000000-0000-0000-0000-000000000000}" dt="2021-04-17T12:32:24.353" v="122"/>
          <pc:sldLayoutMkLst>
            <pc:docMk/>
            <pc:sldMasterMk cId="1089821866" sldId="2147483672"/>
            <pc:sldLayoutMk cId="2810174156" sldId="2147483674"/>
          </pc:sldLayoutMkLst>
        </pc:sldLayoutChg>
        <pc:sldLayoutChg chg="add mod replId">
          <pc:chgData name="Guest User" userId="S::urn:spo:anon#38b71b76811381f59e19bcb85dbb0d2c6941dfcc3a13bc3bab824e1f44c9c26d::" providerId="AD" clId="Web-{00000000-0000-0000-0000-000000000000}" dt="2021-04-17T12:32:24.353" v="122"/>
          <pc:sldLayoutMkLst>
            <pc:docMk/>
            <pc:sldMasterMk cId="1089821866" sldId="2147483672"/>
            <pc:sldLayoutMk cId="3609125422" sldId="2147483675"/>
          </pc:sldLayoutMkLst>
        </pc:sldLayoutChg>
        <pc:sldLayoutChg chg="add mod replId">
          <pc:chgData name="Guest User" userId="S::urn:spo:anon#38b71b76811381f59e19bcb85dbb0d2c6941dfcc3a13bc3bab824e1f44c9c26d::" providerId="AD" clId="Web-{00000000-0000-0000-0000-000000000000}" dt="2021-04-17T12:32:24.353" v="122"/>
          <pc:sldLayoutMkLst>
            <pc:docMk/>
            <pc:sldMasterMk cId="1089821866" sldId="2147483672"/>
            <pc:sldLayoutMk cId="478301028" sldId="2147483676"/>
          </pc:sldLayoutMkLst>
        </pc:sldLayoutChg>
        <pc:sldLayoutChg chg="add mod replId">
          <pc:chgData name="Guest User" userId="S::urn:spo:anon#38b71b76811381f59e19bcb85dbb0d2c6941dfcc3a13bc3bab824e1f44c9c26d::" providerId="AD" clId="Web-{00000000-0000-0000-0000-000000000000}" dt="2021-04-17T12:32:24.353" v="122"/>
          <pc:sldLayoutMkLst>
            <pc:docMk/>
            <pc:sldMasterMk cId="1089821866" sldId="2147483672"/>
            <pc:sldLayoutMk cId="4175710111" sldId="2147483677"/>
          </pc:sldLayoutMkLst>
        </pc:sldLayoutChg>
        <pc:sldLayoutChg chg="add mod replId">
          <pc:chgData name="Guest User" userId="S::urn:spo:anon#38b71b76811381f59e19bcb85dbb0d2c6941dfcc3a13bc3bab824e1f44c9c26d::" providerId="AD" clId="Web-{00000000-0000-0000-0000-000000000000}" dt="2021-04-17T12:32:24.353" v="122"/>
          <pc:sldLayoutMkLst>
            <pc:docMk/>
            <pc:sldMasterMk cId="1089821866" sldId="2147483672"/>
            <pc:sldLayoutMk cId="1358979212" sldId="2147483678"/>
          </pc:sldLayoutMkLst>
        </pc:sldLayoutChg>
        <pc:sldLayoutChg chg="add mod replId">
          <pc:chgData name="Guest User" userId="S::urn:spo:anon#38b71b76811381f59e19bcb85dbb0d2c6941dfcc3a13bc3bab824e1f44c9c26d::" providerId="AD" clId="Web-{00000000-0000-0000-0000-000000000000}" dt="2021-04-17T12:32:24.353" v="122"/>
          <pc:sldLayoutMkLst>
            <pc:docMk/>
            <pc:sldMasterMk cId="1089821866" sldId="2147483672"/>
            <pc:sldLayoutMk cId="2525583204" sldId="2147483679"/>
          </pc:sldLayoutMkLst>
        </pc:sldLayoutChg>
        <pc:sldLayoutChg chg="add mod replId">
          <pc:chgData name="Guest User" userId="S::urn:spo:anon#38b71b76811381f59e19bcb85dbb0d2c6941dfcc3a13bc3bab824e1f44c9c26d::" providerId="AD" clId="Web-{00000000-0000-0000-0000-000000000000}" dt="2021-04-17T12:32:24.353" v="122"/>
          <pc:sldLayoutMkLst>
            <pc:docMk/>
            <pc:sldMasterMk cId="1089821866" sldId="2147483672"/>
            <pc:sldLayoutMk cId="4067417695" sldId="2147483680"/>
          </pc:sldLayoutMkLst>
        </pc:sldLayoutChg>
        <pc:sldLayoutChg chg="add mod replId">
          <pc:chgData name="Guest User" userId="S::urn:spo:anon#38b71b76811381f59e19bcb85dbb0d2c6941dfcc3a13bc3bab824e1f44c9c26d::" providerId="AD" clId="Web-{00000000-0000-0000-0000-000000000000}" dt="2021-04-17T12:32:24.353" v="122"/>
          <pc:sldLayoutMkLst>
            <pc:docMk/>
            <pc:sldMasterMk cId="1089821866" sldId="2147483672"/>
            <pc:sldLayoutMk cId="3764666835" sldId="2147483681"/>
          </pc:sldLayoutMkLst>
        </pc:sldLayoutChg>
        <pc:sldLayoutChg chg="add mod replId">
          <pc:chgData name="Guest User" userId="S::urn:spo:anon#38b71b76811381f59e19bcb85dbb0d2c6941dfcc3a13bc3bab824e1f44c9c26d::" providerId="AD" clId="Web-{00000000-0000-0000-0000-000000000000}" dt="2021-04-17T12:32:24.353" v="122"/>
          <pc:sldLayoutMkLst>
            <pc:docMk/>
            <pc:sldMasterMk cId="1089821866" sldId="2147483672"/>
            <pc:sldLayoutMk cId="3983353036" sldId="2147483682"/>
          </pc:sldLayoutMkLst>
        </pc:sldLayoutChg>
        <pc:sldLayoutChg chg="add mod replId">
          <pc:chgData name="Guest User" userId="S::urn:spo:anon#38b71b76811381f59e19bcb85dbb0d2c6941dfcc3a13bc3bab824e1f44c9c26d::" providerId="AD" clId="Web-{00000000-0000-0000-0000-000000000000}" dt="2021-04-17T12:32:24.353" v="122"/>
          <pc:sldLayoutMkLst>
            <pc:docMk/>
            <pc:sldMasterMk cId="1089821866" sldId="2147483672"/>
            <pc:sldLayoutMk cId="192779111" sldId="2147483683"/>
          </pc:sldLayoutMkLst>
        </pc:sldLayoutChg>
      </pc:sldMasterChg>
      <pc:sldMasterChg chg="add del addSldLayout delSldLayout modSldLayout">
        <pc:chgData name="Guest User" userId="S::urn:spo:anon#38b71b76811381f59e19bcb85dbb0d2c6941dfcc3a13bc3bab824e1f44c9c26d::" providerId="AD" clId="Web-{00000000-0000-0000-0000-000000000000}" dt="2021-04-17T12:29:22.194" v="114"/>
        <pc:sldMasterMkLst>
          <pc:docMk/>
          <pc:sldMasterMk cId="1411085486" sldId="2147483672"/>
        </pc:sldMasterMkLst>
        <pc:sldLayoutChg chg="add del mod replId">
          <pc:chgData name="Guest User" userId="S::urn:spo:anon#38b71b76811381f59e19bcb85dbb0d2c6941dfcc3a13bc3bab824e1f44c9c26d::" providerId="AD" clId="Web-{00000000-0000-0000-0000-000000000000}" dt="2021-04-17T12:29:22.194" v="114"/>
          <pc:sldLayoutMkLst>
            <pc:docMk/>
            <pc:sldMasterMk cId="1411085486" sldId="2147483672"/>
            <pc:sldLayoutMk cId="4231401833" sldId="2147483673"/>
          </pc:sldLayoutMkLst>
        </pc:sldLayoutChg>
        <pc:sldLayoutChg chg="add del mod replId">
          <pc:chgData name="Guest User" userId="S::urn:spo:anon#38b71b76811381f59e19bcb85dbb0d2c6941dfcc3a13bc3bab824e1f44c9c26d::" providerId="AD" clId="Web-{00000000-0000-0000-0000-000000000000}" dt="2021-04-17T12:29:22.194" v="114"/>
          <pc:sldLayoutMkLst>
            <pc:docMk/>
            <pc:sldMasterMk cId="1411085486" sldId="2147483672"/>
            <pc:sldLayoutMk cId="4047279805" sldId="2147483674"/>
          </pc:sldLayoutMkLst>
        </pc:sldLayoutChg>
        <pc:sldLayoutChg chg="add del mod replId">
          <pc:chgData name="Guest User" userId="S::urn:spo:anon#38b71b76811381f59e19bcb85dbb0d2c6941dfcc3a13bc3bab824e1f44c9c26d::" providerId="AD" clId="Web-{00000000-0000-0000-0000-000000000000}" dt="2021-04-17T12:29:22.194" v="114"/>
          <pc:sldLayoutMkLst>
            <pc:docMk/>
            <pc:sldMasterMk cId="1411085486" sldId="2147483672"/>
            <pc:sldLayoutMk cId="3172024731" sldId="2147483675"/>
          </pc:sldLayoutMkLst>
        </pc:sldLayoutChg>
        <pc:sldLayoutChg chg="add del mod replId">
          <pc:chgData name="Guest User" userId="S::urn:spo:anon#38b71b76811381f59e19bcb85dbb0d2c6941dfcc3a13bc3bab824e1f44c9c26d::" providerId="AD" clId="Web-{00000000-0000-0000-0000-000000000000}" dt="2021-04-17T12:29:22.194" v="114"/>
          <pc:sldLayoutMkLst>
            <pc:docMk/>
            <pc:sldMasterMk cId="1411085486" sldId="2147483672"/>
            <pc:sldLayoutMk cId="3773016306" sldId="2147483676"/>
          </pc:sldLayoutMkLst>
        </pc:sldLayoutChg>
        <pc:sldLayoutChg chg="add del mod replId">
          <pc:chgData name="Guest User" userId="S::urn:spo:anon#38b71b76811381f59e19bcb85dbb0d2c6941dfcc3a13bc3bab824e1f44c9c26d::" providerId="AD" clId="Web-{00000000-0000-0000-0000-000000000000}" dt="2021-04-17T12:29:22.194" v="114"/>
          <pc:sldLayoutMkLst>
            <pc:docMk/>
            <pc:sldMasterMk cId="1411085486" sldId="2147483672"/>
            <pc:sldLayoutMk cId="1231862734" sldId="2147483677"/>
          </pc:sldLayoutMkLst>
        </pc:sldLayoutChg>
        <pc:sldLayoutChg chg="add del mod replId">
          <pc:chgData name="Guest User" userId="S::urn:spo:anon#38b71b76811381f59e19bcb85dbb0d2c6941dfcc3a13bc3bab824e1f44c9c26d::" providerId="AD" clId="Web-{00000000-0000-0000-0000-000000000000}" dt="2021-04-17T12:29:22.194" v="114"/>
          <pc:sldLayoutMkLst>
            <pc:docMk/>
            <pc:sldMasterMk cId="1411085486" sldId="2147483672"/>
            <pc:sldLayoutMk cId="3664524724" sldId="2147483678"/>
          </pc:sldLayoutMkLst>
        </pc:sldLayoutChg>
        <pc:sldLayoutChg chg="add del mod replId">
          <pc:chgData name="Guest User" userId="S::urn:spo:anon#38b71b76811381f59e19bcb85dbb0d2c6941dfcc3a13bc3bab824e1f44c9c26d::" providerId="AD" clId="Web-{00000000-0000-0000-0000-000000000000}" dt="2021-04-17T12:29:22.194" v="114"/>
          <pc:sldLayoutMkLst>
            <pc:docMk/>
            <pc:sldMasterMk cId="1411085486" sldId="2147483672"/>
            <pc:sldLayoutMk cId="3224245043" sldId="2147483679"/>
          </pc:sldLayoutMkLst>
        </pc:sldLayoutChg>
        <pc:sldLayoutChg chg="add del mod replId">
          <pc:chgData name="Guest User" userId="S::urn:spo:anon#38b71b76811381f59e19bcb85dbb0d2c6941dfcc3a13bc3bab824e1f44c9c26d::" providerId="AD" clId="Web-{00000000-0000-0000-0000-000000000000}" dt="2021-04-17T12:29:22.194" v="114"/>
          <pc:sldLayoutMkLst>
            <pc:docMk/>
            <pc:sldMasterMk cId="1411085486" sldId="2147483672"/>
            <pc:sldLayoutMk cId="4152949621" sldId="2147483680"/>
          </pc:sldLayoutMkLst>
        </pc:sldLayoutChg>
        <pc:sldLayoutChg chg="add del mod replId">
          <pc:chgData name="Guest User" userId="S::urn:spo:anon#38b71b76811381f59e19bcb85dbb0d2c6941dfcc3a13bc3bab824e1f44c9c26d::" providerId="AD" clId="Web-{00000000-0000-0000-0000-000000000000}" dt="2021-04-17T12:29:22.194" v="114"/>
          <pc:sldLayoutMkLst>
            <pc:docMk/>
            <pc:sldMasterMk cId="1411085486" sldId="2147483672"/>
            <pc:sldLayoutMk cId="3666208085" sldId="2147483681"/>
          </pc:sldLayoutMkLst>
        </pc:sldLayoutChg>
        <pc:sldLayoutChg chg="add del mod replId">
          <pc:chgData name="Guest User" userId="S::urn:spo:anon#38b71b76811381f59e19bcb85dbb0d2c6941dfcc3a13bc3bab824e1f44c9c26d::" providerId="AD" clId="Web-{00000000-0000-0000-0000-000000000000}" dt="2021-04-17T12:29:22.194" v="114"/>
          <pc:sldLayoutMkLst>
            <pc:docMk/>
            <pc:sldMasterMk cId="1411085486" sldId="2147483672"/>
            <pc:sldLayoutMk cId="4057765085" sldId="2147483682"/>
          </pc:sldLayoutMkLst>
        </pc:sldLayoutChg>
        <pc:sldLayoutChg chg="add del mod replId">
          <pc:chgData name="Guest User" userId="S::urn:spo:anon#38b71b76811381f59e19bcb85dbb0d2c6941dfcc3a13bc3bab824e1f44c9c26d::" providerId="AD" clId="Web-{00000000-0000-0000-0000-000000000000}" dt="2021-04-17T12:29:22.194" v="114"/>
          <pc:sldLayoutMkLst>
            <pc:docMk/>
            <pc:sldMasterMk cId="1411085486" sldId="2147483672"/>
            <pc:sldLayoutMk cId="3769343712" sldId="2147483683"/>
          </pc:sldLayoutMkLst>
        </pc:sldLayoutChg>
      </pc:sldMasterChg>
    </pc:docChg>
  </pc:docChgLst>
  <pc:docChgLst>
    <pc:chgData name="Sunanda Roy" userId="S::sroy9@gmu.edu::e07ee471-8ee3-4987-8f0d-dbd21095ae09" providerId="AD" clId="Web-{CB9F9C56-419E-EE1C-DCFA-5635D02862A2}"/>
    <pc:docChg chg="modSld">
      <pc:chgData name="Sunanda Roy" userId="S::sroy9@gmu.edu::e07ee471-8ee3-4987-8f0d-dbd21095ae09" providerId="AD" clId="Web-{CB9F9C56-419E-EE1C-DCFA-5635D02862A2}" dt="2021-04-17T16:33:22.795" v="243" actId="20577"/>
      <pc:docMkLst>
        <pc:docMk/>
      </pc:docMkLst>
      <pc:sldChg chg="addSp delSp modSp">
        <pc:chgData name="Sunanda Roy" userId="S::sroy9@gmu.edu::e07ee471-8ee3-4987-8f0d-dbd21095ae09" providerId="AD" clId="Web-{CB9F9C56-419E-EE1C-DCFA-5635D02862A2}" dt="2021-04-17T16:24:04.761" v="174" actId="1076"/>
        <pc:sldMkLst>
          <pc:docMk/>
          <pc:sldMk cId="864427358" sldId="260"/>
        </pc:sldMkLst>
        <pc:spChg chg="mod">
          <ac:chgData name="Sunanda Roy" userId="S::sroy9@gmu.edu::e07ee471-8ee3-4987-8f0d-dbd21095ae09" providerId="AD" clId="Web-{CB9F9C56-419E-EE1C-DCFA-5635D02862A2}" dt="2021-04-17T16:22:02.462" v="168" actId="20577"/>
          <ac:spMkLst>
            <pc:docMk/>
            <pc:sldMk cId="864427358" sldId="260"/>
            <ac:spMk id="3" creationId="{7C68F788-EF00-4C91-B20C-EF1CB788743D}"/>
          </ac:spMkLst>
        </pc:spChg>
        <pc:picChg chg="add mod">
          <ac:chgData name="Sunanda Roy" userId="S::sroy9@gmu.edu::e07ee471-8ee3-4987-8f0d-dbd21095ae09" providerId="AD" clId="Web-{CB9F9C56-419E-EE1C-DCFA-5635D02862A2}" dt="2021-04-17T16:24:04.761" v="174" actId="1076"/>
          <ac:picMkLst>
            <pc:docMk/>
            <pc:sldMk cId="864427358" sldId="260"/>
            <ac:picMk id="4" creationId="{5F2F8ABF-9D8A-4ED2-88D6-34A740C7C35D}"/>
          </ac:picMkLst>
        </pc:picChg>
        <pc:picChg chg="add del mod">
          <ac:chgData name="Sunanda Roy" userId="S::sroy9@gmu.edu::e07ee471-8ee3-4987-8f0d-dbd21095ae09" providerId="AD" clId="Web-{CB9F9C56-419E-EE1C-DCFA-5635D02862A2}" dt="2021-04-17T16:23:20.495" v="170"/>
          <ac:picMkLst>
            <pc:docMk/>
            <pc:sldMk cId="864427358" sldId="260"/>
            <ac:picMk id="5" creationId="{B85C2182-D00B-4E52-BB74-C890818A7328}"/>
          </ac:picMkLst>
        </pc:picChg>
        <pc:picChg chg="add mod">
          <ac:chgData name="Sunanda Roy" userId="S::sroy9@gmu.edu::e07ee471-8ee3-4987-8f0d-dbd21095ae09" providerId="AD" clId="Web-{CB9F9C56-419E-EE1C-DCFA-5635D02862A2}" dt="2021-04-17T16:24:02.230" v="173" actId="1076"/>
          <ac:picMkLst>
            <pc:docMk/>
            <pc:sldMk cId="864427358" sldId="260"/>
            <ac:picMk id="6" creationId="{26C56DFC-FAEB-4AE4-901B-DFD5CE49B574}"/>
          </ac:picMkLst>
        </pc:picChg>
      </pc:sldChg>
      <pc:sldChg chg="modSp">
        <pc:chgData name="Sunanda Roy" userId="S::sroy9@gmu.edu::e07ee471-8ee3-4987-8f0d-dbd21095ae09" providerId="AD" clId="Web-{CB9F9C56-419E-EE1C-DCFA-5635D02862A2}" dt="2021-04-17T16:25:49.873" v="192" actId="20577"/>
        <pc:sldMkLst>
          <pc:docMk/>
          <pc:sldMk cId="4151170519" sldId="261"/>
        </pc:sldMkLst>
        <pc:spChg chg="mod">
          <ac:chgData name="Sunanda Roy" userId="S::sroy9@gmu.edu::e07ee471-8ee3-4987-8f0d-dbd21095ae09" providerId="AD" clId="Web-{CB9F9C56-419E-EE1C-DCFA-5635D02862A2}" dt="2021-04-17T16:25:49.873" v="192" actId="20577"/>
          <ac:spMkLst>
            <pc:docMk/>
            <pc:sldMk cId="4151170519" sldId="261"/>
            <ac:spMk id="3" creationId="{7C68F788-EF00-4C91-B20C-EF1CB788743D}"/>
          </ac:spMkLst>
        </pc:spChg>
      </pc:sldChg>
      <pc:sldChg chg="modSp">
        <pc:chgData name="Sunanda Roy" userId="S::sroy9@gmu.edu::e07ee471-8ee3-4987-8f0d-dbd21095ae09" providerId="AD" clId="Web-{CB9F9C56-419E-EE1C-DCFA-5635D02862A2}" dt="2021-04-17T16:26:15.967" v="194" actId="20577"/>
        <pc:sldMkLst>
          <pc:docMk/>
          <pc:sldMk cId="2303205297" sldId="262"/>
        </pc:sldMkLst>
        <pc:spChg chg="mod">
          <ac:chgData name="Sunanda Roy" userId="S::sroy9@gmu.edu::e07ee471-8ee3-4987-8f0d-dbd21095ae09" providerId="AD" clId="Web-{CB9F9C56-419E-EE1C-DCFA-5635D02862A2}" dt="2021-04-17T16:26:15.967" v="194" actId="20577"/>
          <ac:spMkLst>
            <pc:docMk/>
            <pc:sldMk cId="2303205297" sldId="262"/>
            <ac:spMk id="3" creationId="{7C68F788-EF00-4C91-B20C-EF1CB788743D}"/>
          </ac:spMkLst>
        </pc:spChg>
      </pc:sldChg>
      <pc:sldChg chg="modSp">
        <pc:chgData name="Sunanda Roy" userId="S::sroy9@gmu.edu::e07ee471-8ee3-4987-8f0d-dbd21095ae09" providerId="AD" clId="Web-{CB9F9C56-419E-EE1C-DCFA-5635D02862A2}" dt="2021-04-17T16:30:15.943" v="233" actId="20577"/>
        <pc:sldMkLst>
          <pc:docMk/>
          <pc:sldMk cId="2582180460" sldId="264"/>
        </pc:sldMkLst>
        <pc:spChg chg="mod">
          <ac:chgData name="Sunanda Roy" userId="S::sroy9@gmu.edu::e07ee471-8ee3-4987-8f0d-dbd21095ae09" providerId="AD" clId="Web-{CB9F9C56-419E-EE1C-DCFA-5635D02862A2}" dt="2021-04-17T16:30:15.943" v="233" actId="20577"/>
          <ac:spMkLst>
            <pc:docMk/>
            <pc:sldMk cId="2582180460" sldId="264"/>
            <ac:spMk id="3" creationId="{7C68F788-EF00-4C91-B20C-EF1CB788743D}"/>
          </ac:spMkLst>
        </pc:spChg>
      </pc:sldChg>
      <pc:sldChg chg="modSp">
        <pc:chgData name="Sunanda Roy" userId="S::sroy9@gmu.edu::e07ee471-8ee3-4987-8f0d-dbd21095ae09" providerId="AD" clId="Web-{CB9F9C56-419E-EE1C-DCFA-5635D02862A2}" dt="2021-04-17T16:31:43.460" v="236" actId="20577"/>
        <pc:sldMkLst>
          <pc:docMk/>
          <pc:sldMk cId="3594908081" sldId="265"/>
        </pc:sldMkLst>
        <pc:spChg chg="mod">
          <ac:chgData name="Sunanda Roy" userId="S::sroy9@gmu.edu::e07ee471-8ee3-4987-8f0d-dbd21095ae09" providerId="AD" clId="Web-{CB9F9C56-419E-EE1C-DCFA-5635D02862A2}" dt="2021-04-17T16:31:43.460" v="236" actId="20577"/>
          <ac:spMkLst>
            <pc:docMk/>
            <pc:sldMk cId="3594908081" sldId="265"/>
            <ac:spMk id="3" creationId="{A10FA69A-5A2F-4A72-9DE2-D541496C977C}"/>
          </ac:spMkLst>
        </pc:spChg>
      </pc:sldChg>
      <pc:sldChg chg="modSp">
        <pc:chgData name="Sunanda Roy" userId="S::sroy9@gmu.edu::e07ee471-8ee3-4987-8f0d-dbd21095ae09" providerId="AD" clId="Web-{CB9F9C56-419E-EE1C-DCFA-5635D02862A2}" dt="2021-04-17T16:33:22.795" v="243" actId="20577"/>
        <pc:sldMkLst>
          <pc:docMk/>
          <pc:sldMk cId="19445704" sldId="268"/>
        </pc:sldMkLst>
        <pc:spChg chg="mod">
          <ac:chgData name="Sunanda Roy" userId="S::sroy9@gmu.edu::e07ee471-8ee3-4987-8f0d-dbd21095ae09" providerId="AD" clId="Web-{CB9F9C56-419E-EE1C-DCFA-5635D02862A2}" dt="2021-04-17T16:33:22.795" v="243" actId="20577"/>
          <ac:spMkLst>
            <pc:docMk/>
            <pc:sldMk cId="19445704" sldId="268"/>
            <ac:spMk id="3" creationId="{7078B58A-8B48-4B75-BDAE-2A7AF7A11133}"/>
          </ac:spMkLst>
        </pc:spChg>
      </pc:sldChg>
    </pc:docChg>
  </pc:docChgLst>
  <pc:docChgLst>
    <pc:chgData name="Sunanda Roy" userId="S::sroy9@gmu.edu::e07ee471-8ee3-4987-8f0d-dbd21095ae09" providerId="AD" clId="Web-{F522BF9F-C0C0-B000-F227-6EBF4CE61BCC}"/>
    <pc:docChg chg="addSld modSld">
      <pc:chgData name="Sunanda Roy" userId="S::sroy9@gmu.edu::e07ee471-8ee3-4987-8f0d-dbd21095ae09" providerId="AD" clId="Web-{F522BF9F-C0C0-B000-F227-6EBF4CE61BCC}" dt="2021-04-17T13:47:36.796" v="187" actId="20577"/>
      <pc:docMkLst>
        <pc:docMk/>
      </pc:docMkLst>
      <pc:sldChg chg="modSp">
        <pc:chgData name="Sunanda Roy" userId="S::sroy9@gmu.edu::e07ee471-8ee3-4987-8f0d-dbd21095ae09" providerId="AD" clId="Web-{F522BF9F-C0C0-B000-F227-6EBF4CE61BCC}" dt="2021-04-17T13:30:04.027" v="1" actId="20577"/>
        <pc:sldMkLst>
          <pc:docMk/>
          <pc:sldMk cId="2582180460" sldId="264"/>
        </pc:sldMkLst>
        <pc:spChg chg="mod">
          <ac:chgData name="Sunanda Roy" userId="S::sroy9@gmu.edu::e07ee471-8ee3-4987-8f0d-dbd21095ae09" providerId="AD" clId="Web-{F522BF9F-C0C0-B000-F227-6EBF4CE61BCC}" dt="2021-04-17T13:30:04.027" v="1" actId="20577"/>
          <ac:spMkLst>
            <pc:docMk/>
            <pc:sldMk cId="2582180460" sldId="264"/>
            <ac:spMk id="3" creationId="{7C68F788-EF00-4C91-B20C-EF1CB788743D}"/>
          </ac:spMkLst>
        </pc:spChg>
      </pc:sldChg>
      <pc:sldChg chg="modSp">
        <pc:chgData name="Sunanda Roy" userId="S::sroy9@gmu.edu::e07ee471-8ee3-4987-8f0d-dbd21095ae09" providerId="AD" clId="Web-{F522BF9F-C0C0-B000-F227-6EBF4CE61BCC}" dt="2021-04-17T13:47:36.796" v="187" actId="20577"/>
        <pc:sldMkLst>
          <pc:docMk/>
          <pc:sldMk cId="3594908081" sldId="265"/>
        </pc:sldMkLst>
        <pc:spChg chg="mod">
          <ac:chgData name="Sunanda Roy" userId="S::sroy9@gmu.edu::e07ee471-8ee3-4987-8f0d-dbd21095ae09" providerId="AD" clId="Web-{F522BF9F-C0C0-B000-F227-6EBF4CE61BCC}" dt="2021-04-17T13:38:56.624" v="97" actId="20577"/>
          <ac:spMkLst>
            <pc:docMk/>
            <pc:sldMk cId="3594908081" sldId="265"/>
            <ac:spMk id="2" creationId="{38FE9740-7E97-45AD-AF63-8AFB007FC8B0}"/>
          </ac:spMkLst>
        </pc:spChg>
        <pc:spChg chg="mod">
          <ac:chgData name="Sunanda Roy" userId="S::sroy9@gmu.edu::e07ee471-8ee3-4987-8f0d-dbd21095ae09" providerId="AD" clId="Web-{F522BF9F-C0C0-B000-F227-6EBF4CE61BCC}" dt="2021-04-17T13:47:36.796" v="187" actId="20577"/>
          <ac:spMkLst>
            <pc:docMk/>
            <pc:sldMk cId="3594908081" sldId="265"/>
            <ac:spMk id="3" creationId="{A10FA69A-5A2F-4A72-9DE2-D541496C977C}"/>
          </ac:spMkLst>
        </pc:spChg>
      </pc:sldChg>
      <pc:sldChg chg="modSp">
        <pc:chgData name="Sunanda Roy" userId="S::sroy9@gmu.edu::e07ee471-8ee3-4987-8f0d-dbd21095ae09" providerId="AD" clId="Web-{F522BF9F-C0C0-B000-F227-6EBF4CE61BCC}" dt="2021-04-17T13:37:30.134" v="86" actId="20577"/>
        <pc:sldMkLst>
          <pc:docMk/>
          <pc:sldMk cId="1062129181" sldId="266"/>
        </pc:sldMkLst>
        <pc:spChg chg="mod">
          <ac:chgData name="Sunanda Roy" userId="S::sroy9@gmu.edu::e07ee471-8ee3-4987-8f0d-dbd21095ae09" providerId="AD" clId="Web-{F522BF9F-C0C0-B000-F227-6EBF4CE61BCC}" dt="2021-04-17T13:37:30.134" v="86" actId="20577"/>
          <ac:spMkLst>
            <pc:docMk/>
            <pc:sldMk cId="1062129181" sldId="266"/>
            <ac:spMk id="3" creationId="{BD232EA3-F308-49EC-906E-7E4B0F1DFB56}"/>
          </ac:spMkLst>
        </pc:spChg>
      </pc:sldChg>
      <pc:sldChg chg="modSp new">
        <pc:chgData name="Sunanda Roy" userId="S::sroy9@gmu.edu::e07ee471-8ee3-4987-8f0d-dbd21095ae09" providerId="AD" clId="Web-{F522BF9F-C0C0-B000-F227-6EBF4CE61BCC}" dt="2021-04-17T13:47:00.467" v="183" actId="20577"/>
        <pc:sldMkLst>
          <pc:docMk/>
          <pc:sldMk cId="19445704" sldId="268"/>
        </pc:sldMkLst>
        <pc:spChg chg="mod">
          <ac:chgData name="Sunanda Roy" userId="S::sroy9@gmu.edu::e07ee471-8ee3-4987-8f0d-dbd21095ae09" providerId="AD" clId="Web-{F522BF9F-C0C0-B000-F227-6EBF4CE61BCC}" dt="2021-04-17T13:43:59.680" v="176" actId="1076"/>
          <ac:spMkLst>
            <pc:docMk/>
            <pc:sldMk cId="19445704" sldId="268"/>
            <ac:spMk id="2" creationId="{2F8C6FB5-C229-4527-A4F6-0E94FC096400}"/>
          </ac:spMkLst>
        </pc:spChg>
        <pc:spChg chg="mod">
          <ac:chgData name="Sunanda Roy" userId="S::sroy9@gmu.edu::e07ee471-8ee3-4987-8f0d-dbd21095ae09" providerId="AD" clId="Web-{F522BF9F-C0C0-B000-F227-6EBF4CE61BCC}" dt="2021-04-17T13:47:00.467" v="183" actId="20577"/>
          <ac:spMkLst>
            <pc:docMk/>
            <pc:sldMk cId="19445704" sldId="268"/>
            <ac:spMk id="3" creationId="{7078B58A-8B48-4B75-BDAE-2A7AF7A11133}"/>
          </ac:spMkLst>
        </pc:spChg>
      </pc:sldChg>
    </pc:docChg>
  </pc:docChgLst>
  <pc:docChgLst>
    <pc:chgData name="Sunanda Roy" userId="S::sroy9@gmu.edu::e07ee471-8ee3-4987-8f0d-dbd21095ae09" providerId="AD" clId="Web-{A6E3BF9F-306B-B000-F227-6BA16CA9E38A}"/>
    <pc:docChg chg="modSld">
      <pc:chgData name="Sunanda Roy" userId="S::sroy9@gmu.edu::e07ee471-8ee3-4987-8f0d-dbd21095ae09" providerId="AD" clId="Web-{A6E3BF9F-306B-B000-F227-6BA16CA9E38A}" dt="2021-04-19T21:33:55.095" v="2" actId="1076"/>
      <pc:docMkLst>
        <pc:docMk/>
      </pc:docMkLst>
      <pc:sldChg chg="addSp delSp modSp">
        <pc:chgData name="Sunanda Roy" userId="S::sroy9@gmu.edu::e07ee471-8ee3-4987-8f0d-dbd21095ae09" providerId="AD" clId="Web-{A6E3BF9F-306B-B000-F227-6BA16CA9E38A}" dt="2021-04-19T21:33:55.095" v="2" actId="1076"/>
        <pc:sldMkLst>
          <pc:docMk/>
          <pc:sldMk cId="864427358" sldId="260"/>
        </pc:sldMkLst>
        <pc:picChg chg="del">
          <ac:chgData name="Sunanda Roy" userId="S::sroy9@gmu.edu::e07ee471-8ee3-4987-8f0d-dbd21095ae09" providerId="AD" clId="Web-{A6E3BF9F-306B-B000-F227-6BA16CA9E38A}" dt="2021-04-19T21:33:47.845" v="0"/>
          <ac:picMkLst>
            <pc:docMk/>
            <pc:sldMk cId="864427358" sldId="260"/>
            <ac:picMk id="4" creationId="{5F2F8ABF-9D8A-4ED2-88D6-34A740C7C35D}"/>
          </ac:picMkLst>
        </pc:picChg>
        <pc:picChg chg="add mod">
          <ac:chgData name="Sunanda Roy" userId="S::sroy9@gmu.edu::e07ee471-8ee3-4987-8f0d-dbd21095ae09" providerId="AD" clId="Web-{A6E3BF9F-306B-B000-F227-6BA16CA9E38A}" dt="2021-04-19T21:33:55.095" v="2" actId="1076"/>
          <ac:picMkLst>
            <pc:docMk/>
            <pc:sldMk cId="864427358" sldId="260"/>
            <ac:picMk id="5" creationId="{E61D069A-13A7-4368-8F54-E8BB307B4473}"/>
          </ac:picMkLst>
        </pc:picChg>
      </pc:sldChg>
    </pc:docChg>
  </pc:docChgLst>
  <pc:docChgLst>
    <pc:chgData name="Sunanda Roy" userId="S::sroy9@gmu.edu::e07ee471-8ee3-4987-8f0d-dbd21095ae09" providerId="AD" clId="Web-{79E3BF9F-701C-B000-F227-61414FFDB462}"/>
    <pc:docChg chg="modSld">
      <pc:chgData name="Sunanda Roy" userId="S::sroy9@gmu.edu::e07ee471-8ee3-4987-8f0d-dbd21095ae09" providerId="AD" clId="Web-{79E3BF9F-701C-B000-F227-61414FFDB462}" dt="2021-04-19T21:32:58.991" v="4" actId="1076"/>
      <pc:docMkLst>
        <pc:docMk/>
      </pc:docMkLst>
      <pc:sldChg chg="addSp delSp modSp">
        <pc:chgData name="Sunanda Roy" userId="S::sroy9@gmu.edu::e07ee471-8ee3-4987-8f0d-dbd21095ae09" providerId="AD" clId="Web-{79E3BF9F-701C-B000-F227-61414FFDB462}" dt="2021-04-19T21:32:58.991" v="4" actId="1076"/>
        <pc:sldMkLst>
          <pc:docMk/>
          <pc:sldMk cId="864427358" sldId="260"/>
        </pc:sldMkLst>
        <pc:picChg chg="del">
          <ac:chgData name="Sunanda Roy" userId="S::sroy9@gmu.edu::e07ee471-8ee3-4987-8f0d-dbd21095ae09" providerId="AD" clId="Web-{79E3BF9F-701C-B000-F227-61414FFDB462}" dt="2021-04-19T21:32:52.554" v="2"/>
          <ac:picMkLst>
            <pc:docMk/>
            <pc:sldMk cId="864427358" sldId="260"/>
            <ac:picMk id="4" creationId="{5F2F8ABF-9D8A-4ED2-88D6-34A740C7C35D}"/>
          </ac:picMkLst>
        </pc:picChg>
        <pc:picChg chg="add mod">
          <ac:chgData name="Sunanda Roy" userId="S::sroy9@gmu.edu::e07ee471-8ee3-4987-8f0d-dbd21095ae09" providerId="AD" clId="Web-{79E3BF9F-701C-B000-F227-61414FFDB462}" dt="2021-04-19T21:32:55.991" v="3" actId="1076"/>
          <ac:picMkLst>
            <pc:docMk/>
            <pc:sldMk cId="864427358" sldId="260"/>
            <ac:picMk id="5" creationId="{5B90CF9B-EEC0-4CE6-BFD6-BDC68BDA65CD}"/>
          </ac:picMkLst>
        </pc:picChg>
        <pc:picChg chg="mod">
          <ac:chgData name="Sunanda Roy" userId="S::sroy9@gmu.edu::e07ee471-8ee3-4987-8f0d-dbd21095ae09" providerId="AD" clId="Web-{79E3BF9F-701C-B000-F227-61414FFDB462}" dt="2021-04-19T21:32:58.991" v="4" actId="1076"/>
          <ac:picMkLst>
            <pc:docMk/>
            <pc:sldMk cId="864427358" sldId="260"/>
            <ac:picMk id="6" creationId="{26C56DFC-FAEB-4AE4-901B-DFD5CE49B574}"/>
          </ac:picMkLst>
        </pc:picChg>
      </pc:sldChg>
    </pc:docChg>
  </pc:docChgLst>
  <pc:docChgLst>
    <pc:chgData name="Guest User" userId="S::urn:spo:anon#4a830243370842b50b1dcb856ee8dfa9a3bb061bef2d07800580d00c0210e602::" providerId="AD" clId="Web-{38E7B110-05FB-DDB3-5974-7E288CC5E328}"/>
    <pc:docChg chg="addSld modSld">
      <pc:chgData name="Guest User" userId="S::urn:spo:anon#4a830243370842b50b1dcb856ee8dfa9a3bb061bef2d07800580d00c0210e602::" providerId="AD" clId="Web-{38E7B110-05FB-DDB3-5974-7E288CC5E328}" dt="2021-04-14T23:44:59.220" v="467" actId="20577"/>
      <pc:docMkLst>
        <pc:docMk/>
      </pc:docMkLst>
      <pc:sldChg chg="modSp">
        <pc:chgData name="Guest User" userId="S::urn:spo:anon#4a830243370842b50b1dcb856ee8dfa9a3bb061bef2d07800580d00c0210e602::" providerId="AD" clId="Web-{38E7B110-05FB-DDB3-5974-7E288CC5E328}" dt="2021-04-14T23:27:54.257" v="19" actId="20577"/>
        <pc:sldMkLst>
          <pc:docMk/>
          <pc:sldMk cId="109857222" sldId="256"/>
        </pc:sldMkLst>
        <pc:spChg chg="mod">
          <ac:chgData name="Guest User" userId="S::urn:spo:anon#4a830243370842b50b1dcb856ee8dfa9a3bb061bef2d07800580d00c0210e602::" providerId="AD" clId="Web-{38E7B110-05FB-DDB3-5974-7E288CC5E328}" dt="2021-04-14T23:25:19.550" v="10" actId="20577"/>
          <ac:spMkLst>
            <pc:docMk/>
            <pc:sldMk cId="109857222" sldId="256"/>
            <ac:spMk id="2" creationId="{00000000-0000-0000-0000-000000000000}"/>
          </ac:spMkLst>
        </pc:spChg>
        <pc:spChg chg="mod">
          <ac:chgData name="Guest User" userId="S::urn:spo:anon#4a830243370842b50b1dcb856ee8dfa9a3bb061bef2d07800580d00c0210e602::" providerId="AD" clId="Web-{38E7B110-05FB-DDB3-5974-7E288CC5E328}" dt="2021-04-14T23:27:54.257" v="19" actId="20577"/>
          <ac:spMkLst>
            <pc:docMk/>
            <pc:sldMk cId="109857222" sldId="256"/>
            <ac:spMk id="3" creationId="{00000000-0000-0000-0000-000000000000}"/>
          </ac:spMkLst>
        </pc:spChg>
      </pc:sldChg>
      <pc:sldChg chg="modSp new">
        <pc:chgData name="Guest User" userId="S::urn:spo:anon#4a830243370842b50b1dcb856ee8dfa9a3bb061bef2d07800580d00c0210e602::" providerId="AD" clId="Web-{38E7B110-05FB-DDB3-5974-7E288CC5E328}" dt="2021-04-14T23:32:43.421" v="84" actId="20577"/>
        <pc:sldMkLst>
          <pc:docMk/>
          <pc:sldMk cId="2308174889" sldId="257"/>
        </pc:sldMkLst>
        <pc:spChg chg="mod">
          <ac:chgData name="Guest User" userId="S::urn:spo:anon#4a830243370842b50b1dcb856ee8dfa9a3bb061bef2d07800580d00c0210e602::" providerId="AD" clId="Web-{38E7B110-05FB-DDB3-5974-7E288CC5E328}" dt="2021-04-14T23:29:45.260" v="27" actId="20577"/>
          <ac:spMkLst>
            <pc:docMk/>
            <pc:sldMk cId="2308174889" sldId="257"/>
            <ac:spMk id="2" creationId="{CC4CF166-48A6-45FD-891C-E00F4DA43CE3}"/>
          </ac:spMkLst>
        </pc:spChg>
        <pc:spChg chg="mod">
          <ac:chgData name="Guest User" userId="S::urn:spo:anon#4a830243370842b50b1dcb856ee8dfa9a3bb061bef2d07800580d00c0210e602::" providerId="AD" clId="Web-{38E7B110-05FB-DDB3-5974-7E288CC5E328}" dt="2021-04-14T23:32:43.421" v="84" actId="20577"/>
          <ac:spMkLst>
            <pc:docMk/>
            <pc:sldMk cId="2308174889" sldId="257"/>
            <ac:spMk id="3" creationId="{4B69A03A-A833-472F-A85E-5AA58588D9A8}"/>
          </ac:spMkLst>
        </pc:spChg>
      </pc:sldChg>
      <pc:sldChg chg="modSp new">
        <pc:chgData name="Guest User" userId="S::urn:spo:anon#4a830243370842b50b1dcb856ee8dfa9a3bb061bef2d07800580d00c0210e602::" providerId="AD" clId="Web-{38E7B110-05FB-DDB3-5974-7E288CC5E328}" dt="2021-04-14T23:33:21.859" v="100" actId="20577"/>
        <pc:sldMkLst>
          <pc:docMk/>
          <pc:sldMk cId="1151586593" sldId="258"/>
        </pc:sldMkLst>
        <pc:spChg chg="mod">
          <ac:chgData name="Guest User" userId="S::urn:spo:anon#4a830243370842b50b1dcb856ee8dfa9a3bb061bef2d07800580d00c0210e602::" providerId="AD" clId="Web-{38E7B110-05FB-DDB3-5974-7E288CC5E328}" dt="2021-04-14T23:30:54.480" v="30" actId="20577"/>
          <ac:spMkLst>
            <pc:docMk/>
            <pc:sldMk cId="1151586593" sldId="258"/>
            <ac:spMk id="2" creationId="{734986E6-5224-4BC1-9367-DB8939D97DE8}"/>
          </ac:spMkLst>
        </pc:spChg>
        <pc:spChg chg="mod">
          <ac:chgData name="Guest User" userId="S::urn:spo:anon#4a830243370842b50b1dcb856ee8dfa9a3bb061bef2d07800580d00c0210e602::" providerId="AD" clId="Web-{38E7B110-05FB-DDB3-5974-7E288CC5E328}" dt="2021-04-14T23:33:21.859" v="100" actId="20577"/>
          <ac:spMkLst>
            <pc:docMk/>
            <pc:sldMk cId="1151586593" sldId="258"/>
            <ac:spMk id="3" creationId="{DB81B38F-9B37-4434-8502-DF3123777491}"/>
          </ac:spMkLst>
        </pc:spChg>
      </pc:sldChg>
      <pc:sldChg chg="modSp new">
        <pc:chgData name="Guest User" userId="S::urn:spo:anon#4a830243370842b50b1dcb856ee8dfa9a3bb061bef2d07800580d00c0210e602::" providerId="AD" clId="Web-{38E7B110-05FB-DDB3-5974-7E288CC5E328}" dt="2021-04-14T23:31:38.669" v="57" actId="20577"/>
        <pc:sldMkLst>
          <pc:docMk/>
          <pc:sldMk cId="2244991324" sldId="259"/>
        </pc:sldMkLst>
        <pc:spChg chg="mod">
          <ac:chgData name="Guest User" userId="S::urn:spo:anon#4a830243370842b50b1dcb856ee8dfa9a3bb061bef2d07800580d00c0210e602::" providerId="AD" clId="Web-{38E7B110-05FB-DDB3-5974-7E288CC5E328}" dt="2021-04-14T23:31:12.356" v="36" actId="20577"/>
          <ac:spMkLst>
            <pc:docMk/>
            <pc:sldMk cId="2244991324" sldId="259"/>
            <ac:spMk id="2" creationId="{15600448-43EC-4BCC-B355-9A0165F93724}"/>
          </ac:spMkLst>
        </pc:spChg>
        <pc:spChg chg="mod">
          <ac:chgData name="Guest User" userId="S::urn:spo:anon#4a830243370842b50b1dcb856ee8dfa9a3bb061bef2d07800580d00c0210e602::" providerId="AD" clId="Web-{38E7B110-05FB-DDB3-5974-7E288CC5E328}" dt="2021-04-14T23:31:38.669" v="57" actId="20577"/>
          <ac:spMkLst>
            <pc:docMk/>
            <pc:sldMk cId="2244991324" sldId="259"/>
            <ac:spMk id="3" creationId="{DF083C15-5038-4634-8CA2-36964AD155DB}"/>
          </ac:spMkLst>
        </pc:spChg>
      </pc:sldChg>
      <pc:sldChg chg="modSp new">
        <pc:chgData name="Guest User" userId="S::urn:spo:anon#4a830243370842b50b1dcb856ee8dfa9a3bb061bef2d07800580d00c0210e602::" providerId="AD" clId="Web-{38E7B110-05FB-DDB3-5974-7E288CC5E328}" dt="2021-04-14T23:44:59.220" v="467" actId="20577"/>
        <pc:sldMkLst>
          <pc:docMk/>
          <pc:sldMk cId="864427358" sldId="260"/>
        </pc:sldMkLst>
        <pc:spChg chg="mod">
          <ac:chgData name="Guest User" userId="S::urn:spo:anon#4a830243370842b50b1dcb856ee8dfa9a3bb061bef2d07800580d00c0210e602::" providerId="AD" clId="Web-{38E7B110-05FB-DDB3-5974-7E288CC5E328}" dt="2021-04-14T23:33:40.844" v="109" actId="20577"/>
          <ac:spMkLst>
            <pc:docMk/>
            <pc:sldMk cId="864427358" sldId="260"/>
            <ac:spMk id="2" creationId="{ED1931A7-A6AC-4A31-91A5-DA5B2ED316FD}"/>
          </ac:spMkLst>
        </pc:spChg>
        <pc:spChg chg="mod">
          <ac:chgData name="Guest User" userId="S::urn:spo:anon#4a830243370842b50b1dcb856ee8dfa9a3bb061bef2d07800580d00c0210e602::" providerId="AD" clId="Web-{38E7B110-05FB-DDB3-5974-7E288CC5E328}" dt="2021-04-14T23:44:59.220" v="467" actId="20577"/>
          <ac:spMkLst>
            <pc:docMk/>
            <pc:sldMk cId="864427358" sldId="260"/>
            <ac:spMk id="3" creationId="{7C68F788-EF00-4C91-B20C-EF1CB788743D}"/>
          </ac:spMkLst>
        </pc:spChg>
      </pc:sldChg>
      <pc:sldChg chg="modSp add replId">
        <pc:chgData name="Guest User" userId="S::urn:spo:anon#4a830243370842b50b1dcb856ee8dfa9a3bb061bef2d07800580d00c0210e602::" providerId="AD" clId="Web-{38E7B110-05FB-DDB3-5974-7E288CC5E328}" dt="2021-04-14T23:37:29.723" v="207" actId="20577"/>
        <pc:sldMkLst>
          <pc:docMk/>
          <pc:sldMk cId="4151170519" sldId="261"/>
        </pc:sldMkLst>
        <pc:spChg chg="mod">
          <ac:chgData name="Guest User" userId="S::urn:spo:anon#4a830243370842b50b1dcb856ee8dfa9a3bb061bef2d07800580d00c0210e602::" providerId="AD" clId="Web-{38E7B110-05FB-DDB3-5974-7E288CC5E328}" dt="2021-04-14T23:34:02.813" v="116" actId="20577"/>
          <ac:spMkLst>
            <pc:docMk/>
            <pc:sldMk cId="4151170519" sldId="261"/>
            <ac:spMk id="2" creationId="{ED1931A7-A6AC-4A31-91A5-DA5B2ED316FD}"/>
          </ac:spMkLst>
        </pc:spChg>
        <pc:spChg chg="mod">
          <ac:chgData name="Guest User" userId="S::urn:spo:anon#4a830243370842b50b1dcb856ee8dfa9a3bb061bef2d07800580d00c0210e602::" providerId="AD" clId="Web-{38E7B110-05FB-DDB3-5974-7E288CC5E328}" dt="2021-04-14T23:37:29.723" v="207" actId="20577"/>
          <ac:spMkLst>
            <pc:docMk/>
            <pc:sldMk cId="4151170519" sldId="261"/>
            <ac:spMk id="3" creationId="{7C68F788-EF00-4C91-B20C-EF1CB788743D}"/>
          </ac:spMkLst>
        </pc:spChg>
      </pc:sldChg>
      <pc:sldChg chg="modSp add replId">
        <pc:chgData name="Guest User" userId="S::urn:spo:anon#4a830243370842b50b1dcb856ee8dfa9a3bb061bef2d07800580d00c0210e602::" providerId="AD" clId="Web-{38E7B110-05FB-DDB3-5974-7E288CC5E328}" dt="2021-04-14T23:38:49.834" v="279" actId="20577"/>
        <pc:sldMkLst>
          <pc:docMk/>
          <pc:sldMk cId="2303205297" sldId="262"/>
        </pc:sldMkLst>
        <pc:spChg chg="mod">
          <ac:chgData name="Guest User" userId="S::urn:spo:anon#4a830243370842b50b1dcb856ee8dfa9a3bb061bef2d07800580d00c0210e602::" providerId="AD" clId="Web-{38E7B110-05FB-DDB3-5974-7E288CC5E328}" dt="2021-04-14T23:34:08.063" v="117" actId="20577"/>
          <ac:spMkLst>
            <pc:docMk/>
            <pc:sldMk cId="2303205297" sldId="262"/>
            <ac:spMk id="2" creationId="{ED1931A7-A6AC-4A31-91A5-DA5B2ED316FD}"/>
          </ac:spMkLst>
        </pc:spChg>
        <pc:spChg chg="mod">
          <ac:chgData name="Guest User" userId="S::urn:spo:anon#4a830243370842b50b1dcb856ee8dfa9a3bb061bef2d07800580d00c0210e602::" providerId="AD" clId="Web-{38E7B110-05FB-DDB3-5974-7E288CC5E328}" dt="2021-04-14T23:38:49.834" v="279" actId="20577"/>
          <ac:spMkLst>
            <pc:docMk/>
            <pc:sldMk cId="2303205297" sldId="262"/>
            <ac:spMk id="3" creationId="{7C68F788-EF00-4C91-B20C-EF1CB788743D}"/>
          </ac:spMkLst>
        </pc:spChg>
      </pc:sldChg>
      <pc:sldChg chg="modSp add replId">
        <pc:chgData name="Guest User" userId="S::urn:spo:anon#4a830243370842b50b1dcb856ee8dfa9a3bb061bef2d07800580d00c0210e602::" providerId="AD" clId="Web-{38E7B110-05FB-DDB3-5974-7E288CC5E328}" dt="2021-04-14T23:41:01.165" v="361" actId="20577"/>
        <pc:sldMkLst>
          <pc:docMk/>
          <pc:sldMk cId="3735783922" sldId="263"/>
        </pc:sldMkLst>
        <pc:spChg chg="mod">
          <ac:chgData name="Guest User" userId="S::urn:spo:anon#4a830243370842b50b1dcb856ee8dfa9a3bb061bef2d07800580d00c0210e602::" providerId="AD" clId="Web-{38E7B110-05FB-DDB3-5974-7E288CC5E328}" dt="2021-04-14T23:34:17.360" v="118" actId="20577"/>
          <ac:spMkLst>
            <pc:docMk/>
            <pc:sldMk cId="3735783922" sldId="263"/>
            <ac:spMk id="2" creationId="{ED1931A7-A6AC-4A31-91A5-DA5B2ED316FD}"/>
          </ac:spMkLst>
        </pc:spChg>
        <pc:spChg chg="mod">
          <ac:chgData name="Guest User" userId="S::urn:spo:anon#4a830243370842b50b1dcb856ee8dfa9a3bb061bef2d07800580d00c0210e602::" providerId="AD" clId="Web-{38E7B110-05FB-DDB3-5974-7E288CC5E328}" dt="2021-04-14T23:41:01.165" v="361" actId="20577"/>
          <ac:spMkLst>
            <pc:docMk/>
            <pc:sldMk cId="3735783922" sldId="263"/>
            <ac:spMk id="3" creationId="{7C68F788-EF00-4C91-B20C-EF1CB788743D}"/>
          </ac:spMkLst>
        </pc:spChg>
      </pc:sldChg>
      <pc:sldChg chg="modSp add replId">
        <pc:chgData name="Guest User" userId="S::urn:spo:anon#4a830243370842b50b1dcb856ee8dfa9a3bb061bef2d07800580d00c0210e602::" providerId="AD" clId="Web-{38E7B110-05FB-DDB3-5974-7E288CC5E328}" dt="2021-04-14T23:42:31.201" v="437" actId="20577"/>
        <pc:sldMkLst>
          <pc:docMk/>
          <pc:sldMk cId="2582180460" sldId="264"/>
        </pc:sldMkLst>
        <pc:spChg chg="mod">
          <ac:chgData name="Guest User" userId="S::urn:spo:anon#4a830243370842b50b1dcb856ee8dfa9a3bb061bef2d07800580d00c0210e602::" providerId="AD" clId="Web-{38E7B110-05FB-DDB3-5974-7E288CC5E328}" dt="2021-04-14T23:34:26.735" v="120" actId="20577"/>
          <ac:spMkLst>
            <pc:docMk/>
            <pc:sldMk cId="2582180460" sldId="264"/>
            <ac:spMk id="2" creationId="{ED1931A7-A6AC-4A31-91A5-DA5B2ED316FD}"/>
          </ac:spMkLst>
        </pc:spChg>
        <pc:spChg chg="mod">
          <ac:chgData name="Guest User" userId="S::urn:spo:anon#4a830243370842b50b1dcb856ee8dfa9a3bb061bef2d07800580d00c0210e602::" providerId="AD" clId="Web-{38E7B110-05FB-DDB3-5974-7E288CC5E328}" dt="2021-04-14T23:42:31.201" v="437" actId="20577"/>
          <ac:spMkLst>
            <pc:docMk/>
            <pc:sldMk cId="2582180460" sldId="264"/>
            <ac:spMk id="3" creationId="{7C68F788-EF00-4C91-B20C-EF1CB788743D}"/>
          </ac:spMkLst>
        </pc:spChg>
      </pc:sldChg>
      <pc:sldChg chg="modSp new">
        <pc:chgData name="Guest User" userId="S::urn:spo:anon#4a830243370842b50b1dcb856ee8dfa9a3bb061bef2d07800580d00c0210e602::" providerId="AD" clId="Web-{38E7B110-05FB-DDB3-5974-7E288CC5E328}" dt="2021-04-14T23:44:33.516" v="466" actId="20577"/>
        <pc:sldMkLst>
          <pc:docMk/>
          <pc:sldMk cId="3594908081" sldId="265"/>
        </pc:sldMkLst>
        <pc:spChg chg="mod">
          <ac:chgData name="Guest User" userId="S::urn:spo:anon#4a830243370842b50b1dcb856ee8dfa9a3bb061bef2d07800580d00c0210e602::" providerId="AD" clId="Web-{38E7B110-05FB-DDB3-5974-7E288CC5E328}" dt="2021-04-14T23:34:32.048" v="122" actId="20577"/>
          <ac:spMkLst>
            <pc:docMk/>
            <pc:sldMk cId="3594908081" sldId="265"/>
            <ac:spMk id="2" creationId="{38FE9740-7E97-45AD-AF63-8AFB007FC8B0}"/>
          </ac:spMkLst>
        </pc:spChg>
        <pc:spChg chg="mod">
          <ac:chgData name="Guest User" userId="S::urn:spo:anon#4a830243370842b50b1dcb856ee8dfa9a3bb061bef2d07800580d00c0210e602::" providerId="AD" clId="Web-{38E7B110-05FB-DDB3-5974-7E288CC5E328}" dt="2021-04-14T23:44:33.516" v="466" actId="20577"/>
          <ac:spMkLst>
            <pc:docMk/>
            <pc:sldMk cId="3594908081" sldId="265"/>
            <ac:spMk id="3" creationId="{A10FA69A-5A2F-4A72-9DE2-D541496C977C}"/>
          </ac:spMkLst>
        </pc:spChg>
      </pc:sldChg>
      <pc:sldChg chg="modSp new">
        <pc:chgData name="Guest User" userId="S::urn:spo:anon#4a830243370842b50b1dcb856ee8dfa9a3bb061bef2d07800580d00c0210e602::" providerId="AD" clId="Web-{38E7B110-05FB-DDB3-5974-7E288CC5E328}" dt="2021-04-14T23:34:43.736" v="128" actId="20577"/>
        <pc:sldMkLst>
          <pc:docMk/>
          <pc:sldMk cId="1062129181" sldId="266"/>
        </pc:sldMkLst>
        <pc:spChg chg="mod">
          <ac:chgData name="Guest User" userId="S::urn:spo:anon#4a830243370842b50b1dcb856ee8dfa9a3bb061bef2d07800580d00c0210e602::" providerId="AD" clId="Web-{38E7B110-05FB-DDB3-5974-7E288CC5E328}" dt="2021-04-14T23:34:43.736" v="128" actId="20577"/>
          <ac:spMkLst>
            <pc:docMk/>
            <pc:sldMk cId="1062129181" sldId="266"/>
            <ac:spMk id="2" creationId="{BC0F972F-8E12-4D7B-95D0-B9A82523063D}"/>
          </ac:spMkLst>
        </pc:spChg>
      </pc:sldChg>
    </pc:docChg>
  </pc:docChgLst>
  <pc:docChgLst>
    <pc:chgData name="Sunanda Roy" userId="S::sroy9@gmu.edu::e07ee471-8ee3-4987-8f0d-dbd21095ae09" providerId="AD" clId="Web-{2C0ED110-3B7F-3BF0-72C7-36220A935864}"/>
    <pc:docChg chg="addSld delSld modSld">
      <pc:chgData name="Sunanda Roy" userId="S::sroy9@gmu.edu::e07ee471-8ee3-4987-8f0d-dbd21095ae09" providerId="AD" clId="Web-{2C0ED110-3B7F-3BF0-72C7-36220A935864}" dt="2021-04-17T16:39:38.343" v="4"/>
      <pc:docMkLst>
        <pc:docMk/>
      </pc:docMkLst>
      <pc:sldChg chg="new del">
        <pc:chgData name="Sunanda Roy" userId="S::sroy9@gmu.edu::e07ee471-8ee3-4987-8f0d-dbd21095ae09" providerId="AD" clId="Web-{2C0ED110-3B7F-3BF0-72C7-36220A935864}" dt="2021-04-17T16:38:29.045" v="2"/>
        <pc:sldMkLst>
          <pc:docMk/>
          <pc:sldMk cId="123500494" sldId="269"/>
        </pc:sldMkLst>
      </pc:sldChg>
      <pc:sldChg chg="delSp new">
        <pc:chgData name="Sunanda Roy" userId="S::sroy9@gmu.edu::e07ee471-8ee3-4987-8f0d-dbd21095ae09" providerId="AD" clId="Web-{2C0ED110-3B7F-3BF0-72C7-36220A935864}" dt="2021-04-17T16:39:38.343" v="4"/>
        <pc:sldMkLst>
          <pc:docMk/>
          <pc:sldMk cId="1248320176" sldId="270"/>
        </pc:sldMkLst>
        <pc:spChg chg="del">
          <ac:chgData name="Sunanda Roy" userId="S::sroy9@gmu.edu::e07ee471-8ee3-4987-8f0d-dbd21095ae09" providerId="AD" clId="Web-{2C0ED110-3B7F-3BF0-72C7-36220A935864}" dt="2021-04-17T16:39:38.343" v="4"/>
          <ac:spMkLst>
            <pc:docMk/>
            <pc:sldMk cId="1248320176" sldId="270"/>
            <ac:spMk id="2" creationId="{3583DABA-D771-42E4-9813-C92EBA0BAAFC}"/>
          </ac:spMkLst>
        </pc:spChg>
        <pc:spChg chg="del">
          <ac:chgData name="Sunanda Roy" userId="S::sroy9@gmu.edu::e07ee471-8ee3-4987-8f0d-dbd21095ae09" providerId="AD" clId="Web-{2C0ED110-3B7F-3BF0-72C7-36220A935864}" dt="2021-04-17T16:39:27.296" v="3"/>
          <ac:spMkLst>
            <pc:docMk/>
            <pc:sldMk cId="1248320176" sldId="270"/>
            <ac:spMk id="3" creationId="{752FF001-C6B2-4DBD-8D01-1A6D31B7A9C4}"/>
          </ac:spMkLst>
        </pc:spChg>
      </pc:sldChg>
    </pc:docChg>
  </pc:docChgLst>
  <pc:docChgLst>
    <pc:chgData name="Sunanda Roy" userId="S::sroy9@gmu.edu::e07ee471-8ee3-4987-8f0d-dbd21095ae09" providerId="AD" clId="Web-{AE2FBF9F-4086-B000-F227-6B81D8C3FF34}"/>
    <pc:docChg chg="modSld">
      <pc:chgData name="Sunanda Roy" userId="S::sroy9@gmu.edu::e07ee471-8ee3-4987-8f0d-dbd21095ae09" providerId="AD" clId="Web-{AE2FBF9F-4086-B000-F227-6B81D8C3FF34}" dt="2021-04-17T17:14:02.836" v="1" actId="14100"/>
      <pc:docMkLst>
        <pc:docMk/>
      </pc:docMkLst>
      <pc:sldChg chg="modSp">
        <pc:chgData name="Sunanda Roy" userId="S::sroy9@gmu.edu::e07ee471-8ee3-4987-8f0d-dbd21095ae09" providerId="AD" clId="Web-{AE2FBF9F-4086-B000-F227-6B81D8C3FF34}" dt="2021-04-17T17:14:02.836" v="1" actId="14100"/>
        <pc:sldMkLst>
          <pc:docMk/>
          <pc:sldMk cId="4294260631" sldId="272"/>
        </pc:sldMkLst>
        <pc:picChg chg="mod">
          <ac:chgData name="Sunanda Roy" userId="S::sroy9@gmu.edu::e07ee471-8ee3-4987-8f0d-dbd21095ae09" providerId="AD" clId="Web-{AE2FBF9F-4086-B000-F227-6B81D8C3FF34}" dt="2021-04-17T17:14:02.836" v="1" actId="14100"/>
          <ac:picMkLst>
            <pc:docMk/>
            <pc:sldMk cId="4294260631" sldId="272"/>
            <ac:picMk id="4" creationId="{A6DDF3BE-9F0F-4C14-8FAA-328B4AC0DF6F}"/>
          </ac:picMkLst>
        </pc:picChg>
      </pc:sldChg>
    </pc:docChg>
  </pc:docChgLst>
  <pc:docChgLst>
    <pc:chgData name="Sunanda Roy" userId="S::sroy9@gmu.edu::e07ee471-8ee3-4987-8f0d-dbd21095ae09" providerId="AD" clId="Web-{AEE3BF9F-705B-B000-F225-28220287E469}"/>
    <pc:docChg chg="modSld">
      <pc:chgData name="Sunanda Roy" userId="S::sroy9@gmu.edu::e07ee471-8ee3-4987-8f0d-dbd21095ae09" providerId="AD" clId="Web-{AEE3BF9F-705B-B000-F225-28220287E469}" dt="2021-04-19T21:34:32.404" v="0"/>
      <pc:docMkLst>
        <pc:docMk/>
      </pc:docMkLst>
      <pc:sldChg chg="delSp">
        <pc:chgData name="Sunanda Roy" userId="S::sroy9@gmu.edu::e07ee471-8ee3-4987-8f0d-dbd21095ae09" providerId="AD" clId="Web-{AEE3BF9F-705B-B000-F225-28220287E469}" dt="2021-04-19T21:34:32.404" v="0"/>
        <pc:sldMkLst>
          <pc:docMk/>
          <pc:sldMk cId="864427358" sldId="260"/>
        </pc:sldMkLst>
        <pc:picChg chg="del">
          <ac:chgData name="Sunanda Roy" userId="S::sroy9@gmu.edu::e07ee471-8ee3-4987-8f0d-dbd21095ae09" providerId="AD" clId="Web-{AEE3BF9F-705B-B000-F225-28220287E469}" dt="2021-04-19T21:34:32.404" v="0"/>
          <ac:picMkLst>
            <pc:docMk/>
            <pc:sldMk cId="864427358" sldId="260"/>
            <ac:picMk id="4" creationId="{E61D069A-13A7-4368-8F54-E8BB307B4473}"/>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sunan\Dropbox\George%20Mason\ECE%20508%20Internet%20of%20Things\tmp\Group%205%20-%20Final%20Project%20Deliverables\Firebase\N100\HeartRatePlo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unan\Dropbox\George%20Mason\ECE%20508%20Internet%20of%20Things\tmp\Group%205%20-%20Final%20Project%20Deliverables\Firebase\N100\HeartRatePlo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a:lstStyle/>
          <a:p>
            <a:pPr>
              <a:defRPr/>
            </a:pPr>
            <a:r>
              <a:rPr lang="en-IN"/>
              <a:t>Heart Rate Sketch (pulse)</a:t>
            </a:r>
          </a:p>
        </c:rich>
      </c:tx>
      <c:overlay val="0"/>
    </c:title>
    <c:autoTitleDeleted val="0"/>
    <c:plotArea>
      <c:layout/>
      <c:lineChart>
        <c:grouping val="standard"/>
        <c:varyColors val="0"/>
        <c:ser>
          <c:idx val="0"/>
          <c:order val="0"/>
          <c:tx>
            <c:strRef>
              <c:f>'Pulse Signal'!$B$1</c:f>
              <c:strCache>
                <c:ptCount val="1"/>
                <c:pt idx="0">
                  <c:v>Pulse Signal</c:v>
                </c:pt>
              </c:strCache>
            </c:strRef>
          </c:tx>
          <c:spPr>
            <a:ln>
              <a:solidFill>
                <a:prstClr val="red"/>
              </a:solidFill>
              <a:prstDash val="solid"/>
            </a:ln>
          </c:spPr>
          <c:marker>
            <c:symbol val="none"/>
          </c:marker>
          <c:val>
            <c:numRef>
              <c:f>'Pulse Signal'!$B$2:$B$101</c:f>
              <c:numCache>
                <c:formatCode>General</c:formatCode>
                <c:ptCount val="100"/>
                <c:pt idx="0">
                  <c:v>477</c:v>
                </c:pt>
                <c:pt idx="1">
                  <c:v>509</c:v>
                </c:pt>
                <c:pt idx="2">
                  <c:v>472</c:v>
                </c:pt>
                <c:pt idx="3">
                  <c:v>498</c:v>
                </c:pt>
                <c:pt idx="4">
                  <c:v>501</c:v>
                </c:pt>
                <c:pt idx="5">
                  <c:v>509</c:v>
                </c:pt>
                <c:pt idx="6">
                  <c:v>518</c:v>
                </c:pt>
                <c:pt idx="7">
                  <c:v>473</c:v>
                </c:pt>
                <c:pt idx="8">
                  <c:v>500</c:v>
                </c:pt>
                <c:pt idx="9">
                  <c:v>485</c:v>
                </c:pt>
                <c:pt idx="10">
                  <c:v>504</c:v>
                </c:pt>
                <c:pt idx="11">
                  <c:v>485</c:v>
                </c:pt>
                <c:pt idx="12">
                  <c:v>487</c:v>
                </c:pt>
                <c:pt idx="13">
                  <c:v>503</c:v>
                </c:pt>
                <c:pt idx="14">
                  <c:v>485</c:v>
                </c:pt>
                <c:pt idx="15">
                  <c:v>497</c:v>
                </c:pt>
                <c:pt idx="16">
                  <c:v>493</c:v>
                </c:pt>
                <c:pt idx="17">
                  <c:v>510</c:v>
                </c:pt>
                <c:pt idx="18">
                  <c:v>511</c:v>
                </c:pt>
                <c:pt idx="19">
                  <c:v>490</c:v>
                </c:pt>
                <c:pt idx="20">
                  <c:v>504</c:v>
                </c:pt>
                <c:pt idx="21">
                  <c:v>475</c:v>
                </c:pt>
                <c:pt idx="22">
                  <c:v>491</c:v>
                </c:pt>
                <c:pt idx="23">
                  <c:v>503</c:v>
                </c:pt>
                <c:pt idx="24">
                  <c:v>483</c:v>
                </c:pt>
                <c:pt idx="25">
                  <c:v>488</c:v>
                </c:pt>
                <c:pt idx="26">
                  <c:v>487</c:v>
                </c:pt>
                <c:pt idx="27">
                  <c:v>488</c:v>
                </c:pt>
                <c:pt idx="28">
                  <c:v>502</c:v>
                </c:pt>
                <c:pt idx="29">
                  <c:v>501</c:v>
                </c:pt>
                <c:pt idx="30">
                  <c:v>499</c:v>
                </c:pt>
                <c:pt idx="31">
                  <c:v>483</c:v>
                </c:pt>
                <c:pt idx="32">
                  <c:v>490</c:v>
                </c:pt>
                <c:pt idx="33">
                  <c:v>505</c:v>
                </c:pt>
                <c:pt idx="34">
                  <c:v>511</c:v>
                </c:pt>
                <c:pt idx="35">
                  <c:v>512</c:v>
                </c:pt>
                <c:pt idx="36">
                  <c:v>500</c:v>
                </c:pt>
                <c:pt idx="37">
                  <c:v>491</c:v>
                </c:pt>
                <c:pt idx="38">
                  <c:v>498</c:v>
                </c:pt>
                <c:pt idx="39">
                  <c:v>501</c:v>
                </c:pt>
                <c:pt idx="40">
                  <c:v>485</c:v>
                </c:pt>
                <c:pt idx="41">
                  <c:v>512</c:v>
                </c:pt>
                <c:pt idx="42">
                  <c:v>478</c:v>
                </c:pt>
                <c:pt idx="43">
                  <c:v>505</c:v>
                </c:pt>
                <c:pt idx="44">
                  <c:v>480</c:v>
                </c:pt>
                <c:pt idx="45">
                  <c:v>491</c:v>
                </c:pt>
                <c:pt idx="46">
                  <c:v>508</c:v>
                </c:pt>
                <c:pt idx="47">
                  <c:v>512</c:v>
                </c:pt>
                <c:pt idx="48">
                  <c:v>491</c:v>
                </c:pt>
                <c:pt idx="49">
                  <c:v>509</c:v>
                </c:pt>
                <c:pt idx="50">
                  <c:v>511</c:v>
                </c:pt>
                <c:pt idx="51">
                  <c:v>481</c:v>
                </c:pt>
                <c:pt idx="52">
                  <c:v>504</c:v>
                </c:pt>
                <c:pt idx="53">
                  <c:v>461</c:v>
                </c:pt>
                <c:pt idx="54">
                  <c:v>493</c:v>
                </c:pt>
                <c:pt idx="55">
                  <c:v>502</c:v>
                </c:pt>
                <c:pt idx="56">
                  <c:v>479</c:v>
                </c:pt>
                <c:pt idx="57">
                  <c:v>482</c:v>
                </c:pt>
                <c:pt idx="58">
                  <c:v>494</c:v>
                </c:pt>
                <c:pt idx="59">
                  <c:v>509</c:v>
                </c:pt>
                <c:pt idx="60">
                  <c:v>473</c:v>
                </c:pt>
                <c:pt idx="61">
                  <c:v>501</c:v>
                </c:pt>
                <c:pt idx="62">
                  <c:v>495</c:v>
                </c:pt>
                <c:pt idx="63">
                  <c:v>491</c:v>
                </c:pt>
                <c:pt idx="64">
                  <c:v>497</c:v>
                </c:pt>
                <c:pt idx="65">
                  <c:v>488</c:v>
                </c:pt>
                <c:pt idx="66">
                  <c:v>508</c:v>
                </c:pt>
                <c:pt idx="67">
                  <c:v>490</c:v>
                </c:pt>
                <c:pt idx="68">
                  <c:v>506</c:v>
                </c:pt>
                <c:pt idx="69">
                  <c:v>497</c:v>
                </c:pt>
                <c:pt idx="70">
                  <c:v>507</c:v>
                </c:pt>
                <c:pt idx="71">
                  <c:v>495</c:v>
                </c:pt>
                <c:pt idx="72">
                  <c:v>498</c:v>
                </c:pt>
                <c:pt idx="73">
                  <c:v>484</c:v>
                </c:pt>
                <c:pt idx="74">
                  <c:v>500</c:v>
                </c:pt>
                <c:pt idx="75">
                  <c:v>497</c:v>
                </c:pt>
                <c:pt idx="76">
                  <c:v>513</c:v>
                </c:pt>
                <c:pt idx="77">
                  <c:v>511</c:v>
                </c:pt>
                <c:pt idx="78">
                  <c:v>517</c:v>
                </c:pt>
                <c:pt idx="79">
                  <c:v>478</c:v>
                </c:pt>
                <c:pt idx="80">
                  <c:v>499</c:v>
                </c:pt>
                <c:pt idx="81">
                  <c:v>510</c:v>
                </c:pt>
                <c:pt idx="82">
                  <c:v>508</c:v>
                </c:pt>
                <c:pt idx="83">
                  <c:v>477</c:v>
                </c:pt>
                <c:pt idx="84">
                  <c:v>511</c:v>
                </c:pt>
                <c:pt idx="85">
                  <c:v>504</c:v>
                </c:pt>
                <c:pt idx="86">
                  <c:v>498</c:v>
                </c:pt>
                <c:pt idx="87">
                  <c:v>486</c:v>
                </c:pt>
                <c:pt idx="88">
                  <c:v>491</c:v>
                </c:pt>
                <c:pt idx="89">
                  <c:v>481</c:v>
                </c:pt>
                <c:pt idx="90">
                  <c:v>505</c:v>
                </c:pt>
                <c:pt idx="91">
                  <c:v>517</c:v>
                </c:pt>
                <c:pt idx="92">
                  <c:v>482</c:v>
                </c:pt>
                <c:pt idx="93">
                  <c:v>506</c:v>
                </c:pt>
                <c:pt idx="94">
                  <c:v>491</c:v>
                </c:pt>
                <c:pt idx="95">
                  <c:v>502</c:v>
                </c:pt>
                <c:pt idx="96">
                  <c:v>513</c:v>
                </c:pt>
                <c:pt idx="97">
                  <c:v>477</c:v>
                </c:pt>
                <c:pt idx="98">
                  <c:v>518</c:v>
                </c:pt>
                <c:pt idx="99">
                  <c:v>503</c:v>
                </c:pt>
              </c:numCache>
            </c:numRef>
          </c:val>
          <c:smooth val="1"/>
          <c:extLst>
            <c:ext xmlns:c16="http://schemas.microsoft.com/office/drawing/2014/chart" uri="{C3380CC4-5D6E-409C-BE32-E72D297353CC}">
              <c16:uniqueId val="{00000000-6531-4390-AB5F-A791962083FC}"/>
            </c:ext>
          </c:extLst>
        </c:ser>
        <c:dLbls>
          <c:showLegendKey val="0"/>
          <c:showVal val="0"/>
          <c:showCatName val="0"/>
          <c:showSerName val="0"/>
          <c:showPercent val="0"/>
          <c:showBubbleSize val="0"/>
        </c:dLbls>
        <c:smooth val="0"/>
        <c:axId val="10"/>
        <c:axId val="100"/>
      </c:lineChart>
      <c:catAx>
        <c:axId val="10"/>
        <c:scaling>
          <c:orientation val="minMax"/>
        </c:scaling>
        <c:delete val="0"/>
        <c:axPos val="b"/>
        <c:title>
          <c:tx>
            <c:rich>
              <a:bodyPr/>
              <a:lstStyle/>
              <a:p>
                <a:pPr>
                  <a:defRPr/>
                </a:pPr>
                <a:r>
                  <a:rPr lang="en-IN"/>
                  <a:t>Sample Index</a:t>
                </a:r>
              </a:p>
            </c:rich>
          </c:tx>
          <c:overlay val="0"/>
        </c:title>
        <c:majorTickMark val="none"/>
        <c:minorTickMark val="none"/>
        <c:tickLblPos val="nextTo"/>
        <c:crossAx val="100"/>
        <c:crosses val="autoZero"/>
        <c:auto val="0"/>
        <c:lblAlgn val="ctr"/>
        <c:lblOffset val="100"/>
        <c:noMultiLvlLbl val="0"/>
      </c:catAx>
      <c:valAx>
        <c:axId val="100"/>
        <c:scaling>
          <c:orientation val="minMax"/>
        </c:scaling>
        <c:delete val="0"/>
        <c:axPos val="l"/>
        <c:majorGridlines/>
        <c:title>
          <c:tx>
            <c:rich>
              <a:bodyPr/>
              <a:lstStyle/>
              <a:p>
                <a:pPr>
                  <a:defRPr/>
                </a:pPr>
                <a:r>
                  <a:rPr lang="en-IN"/>
                  <a:t>Pulse Signal Value (0 - 1024)</a:t>
                </a:r>
              </a:p>
            </c:rich>
          </c:tx>
          <c:overlay val="0"/>
        </c:title>
        <c:numFmt formatCode="General" sourceLinked="1"/>
        <c:majorTickMark val="none"/>
        <c:minorTickMark val="none"/>
        <c:tickLblPos val="nextTo"/>
        <c:crossAx val="10"/>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a:lstStyle/>
          <a:p>
            <a:pPr>
              <a:defRPr/>
            </a:pPr>
            <a:r>
              <a:rPr lang="en-IN"/>
              <a:t>Heart Rate Sketch (temperature)</a:t>
            </a:r>
          </a:p>
        </c:rich>
      </c:tx>
      <c:overlay val="0"/>
    </c:title>
    <c:autoTitleDeleted val="0"/>
    <c:plotArea>
      <c:layout/>
      <c:lineChart>
        <c:grouping val="standard"/>
        <c:varyColors val="0"/>
        <c:ser>
          <c:idx val="0"/>
          <c:order val="0"/>
          <c:tx>
            <c:strRef>
              <c:f>'Body Temperature'!$B$1</c:f>
              <c:strCache>
                <c:ptCount val="1"/>
                <c:pt idx="0">
                  <c:v>Body Temperature</c:v>
                </c:pt>
              </c:strCache>
            </c:strRef>
          </c:tx>
          <c:spPr>
            <a:ln>
              <a:prstDash val="solid"/>
            </a:ln>
          </c:spPr>
          <c:marker>
            <c:symbol val="none"/>
          </c:marker>
          <c:val>
            <c:numRef>
              <c:f>'Body Temperature'!$B$2:$B$101</c:f>
              <c:numCache>
                <c:formatCode>General</c:formatCode>
                <c:ptCount val="100"/>
                <c:pt idx="0">
                  <c:v>66</c:v>
                </c:pt>
                <c:pt idx="1">
                  <c:v>66</c:v>
                </c:pt>
                <c:pt idx="2">
                  <c:v>67</c:v>
                </c:pt>
                <c:pt idx="3">
                  <c:v>67</c:v>
                </c:pt>
                <c:pt idx="4">
                  <c:v>66</c:v>
                </c:pt>
                <c:pt idx="5">
                  <c:v>66</c:v>
                </c:pt>
                <c:pt idx="6">
                  <c:v>64</c:v>
                </c:pt>
                <c:pt idx="7">
                  <c:v>66</c:v>
                </c:pt>
                <c:pt idx="8">
                  <c:v>70</c:v>
                </c:pt>
                <c:pt idx="9">
                  <c:v>66</c:v>
                </c:pt>
                <c:pt idx="10">
                  <c:v>66</c:v>
                </c:pt>
                <c:pt idx="11">
                  <c:v>69</c:v>
                </c:pt>
                <c:pt idx="12">
                  <c:v>67</c:v>
                </c:pt>
                <c:pt idx="13">
                  <c:v>65</c:v>
                </c:pt>
                <c:pt idx="14">
                  <c:v>64</c:v>
                </c:pt>
                <c:pt idx="15">
                  <c:v>66</c:v>
                </c:pt>
                <c:pt idx="16">
                  <c:v>66</c:v>
                </c:pt>
                <c:pt idx="17">
                  <c:v>72</c:v>
                </c:pt>
                <c:pt idx="18">
                  <c:v>67</c:v>
                </c:pt>
                <c:pt idx="19">
                  <c:v>69</c:v>
                </c:pt>
                <c:pt idx="20">
                  <c:v>69</c:v>
                </c:pt>
                <c:pt idx="21">
                  <c:v>70</c:v>
                </c:pt>
                <c:pt idx="22">
                  <c:v>70</c:v>
                </c:pt>
                <c:pt idx="23">
                  <c:v>70</c:v>
                </c:pt>
                <c:pt idx="24">
                  <c:v>70</c:v>
                </c:pt>
                <c:pt idx="25">
                  <c:v>66</c:v>
                </c:pt>
                <c:pt idx="26">
                  <c:v>66</c:v>
                </c:pt>
                <c:pt idx="27">
                  <c:v>66</c:v>
                </c:pt>
                <c:pt idx="28">
                  <c:v>72</c:v>
                </c:pt>
                <c:pt idx="29">
                  <c:v>64</c:v>
                </c:pt>
                <c:pt idx="30">
                  <c:v>72</c:v>
                </c:pt>
                <c:pt idx="31">
                  <c:v>72</c:v>
                </c:pt>
                <c:pt idx="32">
                  <c:v>67</c:v>
                </c:pt>
                <c:pt idx="33">
                  <c:v>62</c:v>
                </c:pt>
                <c:pt idx="34">
                  <c:v>64</c:v>
                </c:pt>
                <c:pt idx="35">
                  <c:v>63</c:v>
                </c:pt>
                <c:pt idx="36">
                  <c:v>67</c:v>
                </c:pt>
                <c:pt idx="37">
                  <c:v>67</c:v>
                </c:pt>
                <c:pt idx="38">
                  <c:v>69</c:v>
                </c:pt>
                <c:pt idx="39">
                  <c:v>58</c:v>
                </c:pt>
                <c:pt idx="40">
                  <c:v>66</c:v>
                </c:pt>
                <c:pt idx="41">
                  <c:v>64</c:v>
                </c:pt>
                <c:pt idx="42">
                  <c:v>64</c:v>
                </c:pt>
                <c:pt idx="43">
                  <c:v>65</c:v>
                </c:pt>
                <c:pt idx="44">
                  <c:v>66</c:v>
                </c:pt>
                <c:pt idx="45">
                  <c:v>63</c:v>
                </c:pt>
                <c:pt idx="46">
                  <c:v>63</c:v>
                </c:pt>
                <c:pt idx="47">
                  <c:v>66</c:v>
                </c:pt>
                <c:pt idx="48">
                  <c:v>67</c:v>
                </c:pt>
                <c:pt idx="49">
                  <c:v>67</c:v>
                </c:pt>
                <c:pt idx="50">
                  <c:v>64</c:v>
                </c:pt>
                <c:pt idx="51">
                  <c:v>65</c:v>
                </c:pt>
                <c:pt idx="52">
                  <c:v>65</c:v>
                </c:pt>
                <c:pt idx="53">
                  <c:v>68</c:v>
                </c:pt>
                <c:pt idx="54">
                  <c:v>68</c:v>
                </c:pt>
                <c:pt idx="55">
                  <c:v>68</c:v>
                </c:pt>
                <c:pt idx="56">
                  <c:v>68</c:v>
                </c:pt>
                <c:pt idx="57">
                  <c:v>68</c:v>
                </c:pt>
                <c:pt idx="58">
                  <c:v>67</c:v>
                </c:pt>
                <c:pt idx="59">
                  <c:v>68</c:v>
                </c:pt>
                <c:pt idx="60">
                  <c:v>66</c:v>
                </c:pt>
                <c:pt idx="61">
                  <c:v>73</c:v>
                </c:pt>
                <c:pt idx="62">
                  <c:v>71</c:v>
                </c:pt>
                <c:pt idx="63">
                  <c:v>69</c:v>
                </c:pt>
                <c:pt idx="64">
                  <c:v>69</c:v>
                </c:pt>
                <c:pt idx="65">
                  <c:v>65</c:v>
                </c:pt>
                <c:pt idx="66">
                  <c:v>65</c:v>
                </c:pt>
                <c:pt idx="67">
                  <c:v>67</c:v>
                </c:pt>
                <c:pt idx="68">
                  <c:v>67</c:v>
                </c:pt>
                <c:pt idx="69">
                  <c:v>69</c:v>
                </c:pt>
                <c:pt idx="70">
                  <c:v>69</c:v>
                </c:pt>
                <c:pt idx="71">
                  <c:v>64</c:v>
                </c:pt>
                <c:pt idx="72">
                  <c:v>65</c:v>
                </c:pt>
                <c:pt idx="73">
                  <c:v>65</c:v>
                </c:pt>
                <c:pt idx="74">
                  <c:v>63</c:v>
                </c:pt>
                <c:pt idx="75">
                  <c:v>72</c:v>
                </c:pt>
                <c:pt idx="76">
                  <c:v>64</c:v>
                </c:pt>
                <c:pt idx="77">
                  <c:v>70</c:v>
                </c:pt>
                <c:pt idx="78">
                  <c:v>64</c:v>
                </c:pt>
                <c:pt idx="79">
                  <c:v>67</c:v>
                </c:pt>
                <c:pt idx="80">
                  <c:v>74</c:v>
                </c:pt>
                <c:pt idx="81">
                  <c:v>69</c:v>
                </c:pt>
                <c:pt idx="82">
                  <c:v>65</c:v>
                </c:pt>
                <c:pt idx="83">
                  <c:v>71</c:v>
                </c:pt>
                <c:pt idx="84">
                  <c:v>69</c:v>
                </c:pt>
                <c:pt idx="85">
                  <c:v>70</c:v>
                </c:pt>
                <c:pt idx="86">
                  <c:v>69</c:v>
                </c:pt>
                <c:pt idx="87">
                  <c:v>68</c:v>
                </c:pt>
                <c:pt idx="88">
                  <c:v>67</c:v>
                </c:pt>
                <c:pt idx="89">
                  <c:v>65</c:v>
                </c:pt>
                <c:pt idx="90">
                  <c:v>65</c:v>
                </c:pt>
                <c:pt idx="91">
                  <c:v>68</c:v>
                </c:pt>
                <c:pt idx="92">
                  <c:v>71</c:v>
                </c:pt>
                <c:pt idx="93">
                  <c:v>67</c:v>
                </c:pt>
                <c:pt idx="94">
                  <c:v>67</c:v>
                </c:pt>
                <c:pt idx="95">
                  <c:v>72</c:v>
                </c:pt>
                <c:pt idx="96">
                  <c:v>70</c:v>
                </c:pt>
                <c:pt idx="97">
                  <c:v>64</c:v>
                </c:pt>
                <c:pt idx="98">
                  <c:v>66</c:v>
                </c:pt>
                <c:pt idx="99">
                  <c:v>64</c:v>
                </c:pt>
              </c:numCache>
            </c:numRef>
          </c:val>
          <c:smooth val="1"/>
          <c:extLst>
            <c:ext xmlns:c16="http://schemas.microsoft.com/office/drawing/2014/chart" uri="{C3380CC4-5D6E-409C-BE32-E72D297353CC}">
              <c16:uniqueId val="{00000000-9036-4A93-9AB4-938A6A420536}"/>
            </c:ext>
          </c:extLst>
        </c:ser>
        <c:dLbls>
          <c:showLegendKey val="0"/>
          <c:showVal val="0"/>
          <c:showCatName val="0"/>
          <c:showSerName val="0"/>
          <c:showPercent val="0"/>
          <c:showBubbleSize val="0"/>
        </c:dLbls>
        <c:smooth val="0"/>
        <c:axId val="10"/>
        <c:axId val="100"/>
      </c:lineChart>
      <c:catAx>
        <c:axId val="10"/>
        <c:scaling>
          <c:orientation val="minMax"/>
        </c:scaling>
        <c:delete val="0"/>
        <c:axPos val="b"/>
        <c:title>
          <c:tx>
            <c:rich>
              <a:bodyPr/>
              <a:lstStyle/>
              <a:p>
                <a:pPr>
                  <a:defRPr/>
                </a:pPr>
                <a:r>
                  <a:rPr lang="en-IN"/>
                  <a:t>Sample Index</a:t>
                </a:r>
              </a:p>
            </c:rich>
          </c:tx>
          <c:overlay val="0"/>
        </c:title>
        <c:majorTickMark val="none"/>
        <c:minorTickMark val="none"/>
        <c:tickLblPos val="nextTo"/>
        <c:crossAx val="100"/>
        <c:crosses val="autoZero"/>
        <c:auto val="0"/>
        <c:lblAlgn val="ctr"/>
        <c:lblOffset val="100"/>
        <c:noMultiLvlLbl val="0"/>
      </c:catAx>
      <c:valAx>
        <c:axId val="100"/>
        <c:scaling>
          <c:orientation val="minMax"/>
        </c:scaling>
        <c:delete val="0"/>
        <c:axPos val="l"/>
        <c:majorGridlines/>
        <c:title>
          <c:tx>
            <c:rich>
              <a:bodyPr/>
              <a:lstStyle/>
              <a:p>
                <a:pPr>
                  <a:defRPr/>
                </a:pPr>
                <a:r>
                  <a:rPr lang="en-IN"/>
                  <a:t>Body Temperature Value (Fahrenheit)</a:t>
                </a:r>
              </a:p>
            </c:rich>
          </c:tx>
          <c:overlay val="0"/>
        </c:title>
        <c:numFmt formatCode="General" sourceLinked="1"/>
        <c:majorTickMark val="none"/>
        <c:minorTickMark val="none"/>
        <c:tickLblPos val="nextTo"/>
        <c:crossAx val="10"/>
        <c:crosses val="autoZero"/>
        <c:crossBetween val="between"/>
      </c:valAx>
    </c:plotArea>
    <c:legend>
      <c:legendPos val="r"/>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60028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8335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2779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10174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09125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78301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5710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5897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2558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6741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64666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0898218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guthri@gmu.edu" TargetMode="External"/><Relationship Id="rId2" Type="http://schemas.openxmlformats.org/officeDocument/2006/relationships/hyperlink" Target="mailto:khanks@gmu.edu" TargetMode="External"/><Relationship Id="rId1" Type="http://schemas.openxmlformats.org/officeDocument/2006/relationships/slideLayout" Target="../slideLayouts/slideLayout1.xml"/><Relationship Id="rId5" Type="http://schemas.openxmlformats.org/officeDocument/2006/relationships/hyperlink" Target="mailto:sroy9@gmu.edu" TargetMode="External"/><Relationship Id="rId4" Type="http://schemas.openxmlformats.org/officeDocument/2006/relationships/hyperlink" Target="mailto:stetali@gm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googleapis.dev/python/firestore/latest/index.html" TargetMode="External"/><Relationship Id="rId3" Type="http://schemas.openxmlformats.org/officeDocument/2006/relationships/hyperlink" Target="https://learn.adafruit.com/tmp36-temperature-sensor" TargetMode="External"/><Relationship Id="rId7" Type="http://schemas.openxmlformats.org/officeDocument/2006/relationships/hyperlink" Target="https://firebase.google.com/docs/firestore" TargetMode="External"/><Relationship Id="rId2" Type="http://schemas.openxmlformats.org/officeDocument/2006/relationships/hyperlink" Target="https://github.com/WorldFamousElectronics/PulseSensorPlayground" TargetMode="External"/><Relationship Id="rId1" Type="http://schemas.openxmlformats.org/officeDocument/2006/relationships/slideLayout" Target="../slideLayouts/slideLayout2.xml"/><Relationship Id="rId6" Type="http://schemas.openxmlformats.org/officeDocument/2006/relationships/hyperlink" Target="https://firebase.google.com/docs/android/setup" TargetMode="External"/><Relationship Id="rId5" Type="http://schemas.openxmlformats.org/officeDocument/2006/relationships/hyperlink" Target="https://developer.android.com/guide" TargetMode="External"/><Relationship Id="rId4" Type="http://schemas.openxmlformats.org/officeDocument/2006/relationships/hyperlink" Target="https://punchthrough.com/android-ble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7"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457290" y="1077510"/>
            <a:ext cx="5760719" cy="4747805"/>
          </a:xfrm>
        </p:spPr>
        <p:txBody>
          <a:bodyPr vert="horz" lIns="91440" tIns="45720" rIns="91440" bIns="45720" rtlCol="0" anchor="ctr">
            <a:normAutofit/>
          </a:bodyPr>
          <a:lstStyle/>
          <a:p>
            <a:pPr algn="l"/>
            <a:r>
              <a:rPr lang="en-US" sz="4400" kern="1200" dirty="0">
                <a:solidFill>
                  <a:schemeClr val="tx2"/>
                </a:solidFill>
                <a:latin typeface="+mj-lt"/>
                <a:ea typeface="+mj-ea"/>
                <a:cs typeface="+mj-cs"/>
              </a:rPr>
              <a:t>Cardiac  Arrest Detector</a:t>
            </a:r>
          </a:p>
          <a:p>
            <a:pPr algn="l"/>
            <a:endParaRPr lang="en-US" sz="4000" kern="1200" dirty="0">
              <a:solidFill>
                <a:schemeClr val="tx2"/>
              </a:solidFill>
              <a:latin typeface="+mj-lt"/>
              <a:ea typeface="+mj-ea"/>
              <a:cs typeface="+mj-cs"/>
            </a:endParaRPr>
          </a:p>
        </p:txBody>
      </p:sp>
      <p:sp>
        <p:nvSpPr>
          <p:cNvPr id="3" name="Subtitle 2"/>
          <p:cNvSpPr>
            <a:spLocks noGrp="1"/>
          </p:cNvSpPr>
          <p:nvPr>
            <p:ph type="subTitle" idx="1"/>
          </p:nvPr>
        </p:nvSpPr>
        <p:spPr>
          <a:xfrm>
            <a:off x="7098504" y="2142565"/>
            <a:ext cx="4910560" cy="3581400"/>
          </a:xfrm>
        </p:spPr>
        <p:txBody>
          <a:bodyPr vert="horz" lIns="91440" tIns="45720" rIns="91440" bIns="45720" rtlCol="0" anchor="ctr">
            <a:normAutofit/>
          </a:bodyPr>
          <a:lstStyle/>
          <a:p>
            <a:r>
              <a:rPr lang="en-US" sz="2800" dirty="0">
                <a:solidFill>
                  <a:schemeClr val="tx2"/>
                </a:solidFill>
              </a:rPr>
              <a:t>ECE 508 Internet of Things</a:t>
            </a:r>
          </a:p>
          <a:p>
            <a:r>
              <a:rPr lang="en-US" sz="2800" dirty="0">
                <a:solidFill>
                  <a:schemeClr val="tx2"/>
                </a:solidFill>
                <a:cs typeface="Calibri" panose="020F0502020204030204"/>
              </a:rPr>
              <a:t>(Group 5)</a:t>
            </a:r>
          </a:p>
          <a:p>
            <a:r>
              <a:rPr lang="en-US" sz="2200" dirty="0">
                <a:solidFill>
                  <a:schemeClr val="tx2"/>
                </a:solidFill>
              </a:rPr>
              <a:t>Kyle Hanks </a:t>
            </a:r>
            <a:r>
              <a:rPr lang="en-US" sz="2200" dirty="0">
                <a:solidFill>
                  <a:schemeClr val="tx2"/>
                </a:solidFill>
                <a:hlinkClick r:id="rId2">
                  <a:extLst>
                    <a:ext uri="{A12FA001-AC4F-418D-AE19-62706E023703}">
                      <ahyp:hlinkClr xmlns:ahyp="http://schemas.microsoft.com/office/drawing/2018/hyperlinkcolor" val="tx"/>
                    </a:ext>
                  </a:extLst>
                </a:hlinkClick>
              </a:rPr>
              <a:t>khanks@gmu.edu</a:t>
            </a:r>
            <a:endParaRPr lang="en-US" sz="2200" dirty="0">
              <a:solidFill>
                <a:schemeClr val="tx2"/>
              </a:solidFill>
              <a:cs typeface="Calibri" panose="020F0502020204030204"/>
            </a:endParaRPr>
          </a:p>
          <a:p>
            <a:r>
              <a:rPr lang="en-US" sz="2200" dirty="0">
                <a:solidFill>
                  <a:schemeClr val="tx2"/>
                </a:solidFill>
              </a:rPr>
              <a:t>Kyle </a:t>
            </a:r>
            <a:r>
              <a:rPr lang="en-US" sz="2200" dirty="0" err="1">
                <a:solidFill>
                  <a:schemeClr val="tx2"/>
                </a:solidFill>
              </a:rPr>
              <a:t>Loyd</a:t>
            </a:r>
            <a:r>
              <a:rPr lang="en-US" sz="2200" dirty="0">
                <a:solidFill>
                  <a:schemeClr val="tx2"/>
                </a:solidFill>
              </a:rPr>
              <a:t> </a:t>
            </a:r>
            <a:r>
              <a:rPr lang="en-US" sz="2200">
                <a:solidFill>
                  <a:schemeClr val="tx2"/>
                </a:solidFill>
              </a:rPr>
              <a:t>Guthrie </a:t>
            </a:r>
            <a:r>
              <a:rPr lang="en-US" sz="2200">
                <a:solidFill>
                  <a:schemeClr val="tx2"/>
                </a:solidFill>
                <a:hlinkClick r:id="rId3">
                  <a:extLst>
                    <a:ext uri="{A12FA001-AC4F-418D-AE19-62706E023703}">
                      <ahyp:hlinkClr xmlns:ahyp="http://schemas.microsoft.com/office/drawing/2018/hyperlinkcolor" val="tx"/>
                    </a:ext>
                  </a:extLst>
                </a:hlinkClick>
              </a:rPr>
              <a:t>kguthri@</a:t>
            </a:r>
            <a:r>
              <a:rPr lang="en-US" sz="2200" dirty="0">
                <a:solidFill>
                  <a:schemeClr val="tx2"/>
                </a:solidFill>
                <a:hlinkClick r:id="rId3">
                  <a:extLst>
                    <a:ext uri="{A12FA001-AC4F-418D-AE19-62706E023703}">
                      <ahyp:hlinkClr xmlns:ahyp="http://schemas.microsoft.com/office/drawing/2018/hyperlinkcolor" val="tx"/>
                    </a:ext>
                  </a:extLst>
                </a:hlinkClick>
              </a:rPr>
              <a:t>gmu.edu</a:t>
            </a:r>
            <a:r>
              <a:rPr lang="en-US" sz="2200" dirty="0">
                <a:solidFill>
                  <a:schemeClr val="tx2"/>
                </a:solidFill>
              </a:rPr>
              <a:t> </a:t>
            </a:r>
            <a:endParaRPr lang="en-US" sz="2200" dirty="0">
              <a:solidFill>
                <a:schemeClr val="tx2"/>
              </a:solidFill>
              <a:cs typeface="Calibri" panose="020F0502020204030204"/>
            </a:endParaRPr>
          </a:p>
          <a:p>
            <a:r>
              <a:rPr lang="en-US" sz="2200" dirty="0" err="1">
                <a:solidFill>
                  <a:schemeClr val="tx2"/>
                </a:solidFill>
              </a:rPr>
              <a:t>Shamili</a:t>
            </a:r>
            <a:r>
              <a:rPr lang="en-US" sz="2200" dirty="0">
                <a:solidFill>
                  <a:schemeClr val="tx2"/>
                </a:solidFill>
              </a:rPr>
              <a:t> </a:t>
            </a:r>
            <a:r>
              <a:rPr lang="en-US" sz="2200" dirty="0" err="1">
                <a:solidFill>
                  <a:schemeClr val="tx2"/>
                </a:solidFill>
              </a:rPr>
              <a:t>Mownika</a:t>
            </a:r>
            <a:r>
              <a:rPr lang="en-US" sz="2200" dirty="0">
                <a:solidFill>
                  <a:schemeClr val="tx2"/>
                </a:solidFill>
              </a:rPr>
              <a:t> </a:t>
            </a:r>
            <a:r>
              <a:rPr lang="en-US" sz="2200" dirty="0" err="1">
                <a:solidFill>
                  <a:schemeClr val="tx2"/>
                </a:solidFill>
              </a:rPr>
              <a:t>Tetali</a:t>
            </a:r>
            <a:r>
              <a:rPr lang="en-US" sz="2200" dirty="0">
                <a:solidFill>
                  <a:schemeClr val="tx2"/>
                </a:solidFill>
              </a:rPr>
              <a:t> </a:t>
            </a:r>
            <a:r>
              <a:rPr lang="en-US" sz="2200" dirty="0">
                <a:solidFill>
                  <a:schemeClr val="tx2"/>
                </a:solidFill>
                <a:hlinkClick r:id="rId4">
                  <a:extLst>
                    <a:ext uri="{A12FA001-AC4F-418D-AE19-62706E023703}">
                      <ahyp:hlinkClr xmlns:ahyp="http://schemas.microsoft.com/office/drawing/2018/hyperlinkcolor" val="tx"/>
                    </a:ext>
                  </a:extLst>
                </a:hlinkClick>
              </a:rPr>
              <a:t>stetali@gmu.edu</a:t>
            </a:r>
            <a:endParaRPr lang="en-US" sz="2200" dirty="0">
              <a:solidFill>
                <a:schemeClr val="tx2"/>
              </a:solidFill>
              <a:cs typeface="Calibri" panose="020F0502020204030204"/>
            </a:endParaRPr>
          </a:p>
          <a:p>
            <a:r>
              <a:rPr lang="en-US" sz="2200" dirty="0">
                <a:solidFill>
                  <a:schemeClr val="tx2"/>
                </a:solidFill>
              </a:rPr>
              <a:t>Sunanda Roy </a:t>
            </a:r>
            <a:r>
              <a:rPr lang="en-US" sz="2200" dirty="0">
                <a:solidFill>
                  <a:schemeClr val="tx2"/>
                </a:solidFill>
                <a:hlinkClick r:id="rId5">
                  <a:extLst>
                    <a:ext uri="{A12FA001-AC4F-418D-AE19-62706E023703}">
                      <ahyp:hlinkClr xmlns:ahyp="http://schemas.microsoft.com/office/drawing/2018/hyperlinkcolor" val="tx"/>
                    </a:ext>
                  </a:extLst>
                </a:hlinkClick>
              </a:rPr>
              <a:t>sroy9@gmu.edu</a:t>
            </a:r>
            <a:r>
              <a:rPr lang="en-US" sz="2200" dirty="0">
                <a:solidFill>
                  <a:schemeClr val="tx2"/>
                </a:solidFill>
              </a:rPr>
              <a:t> </a:t>
            </a:r>
            <a:endParaRPr lang="en-US" sz="2200" dirty="0">
              <a:solidFill>
                <a:schemeClr val="tx2"/>
              </a:solidFill>
              <a:cs typeface="Calibri" panose="020F0502020204030204"/>
            </a:endParaRPr>
          </a:p>
          <a:p>
            <a:pPr indent="-228600" algn="l">
              <a:buFont typeface="Arial" panose="020B0604020202020204" pitchFamily="34" charset="0"/>
              <a:buChar char="•"/>
            </a:pPr>
            <a:endParaRPr lang="en-US" sz="2200" dirty="0">
              <a:solidFill>
                <a:schemeClr val="tx2"/>
              </a:solidFill>
            </a:endParaRPr>
          </a:p>
          <a:p>
            <a:pPr indent="-228600" algn="l">
              <a:buFont typeface="Arial" panose="020B0604020202020204" pitchFamily="34" charset="0"/>
              <a:buChar char="•"/>
            </a:pPr>
            <a:endParaRPr lang="en-US" sz="2200" dirty="0">
              <a:solidFill>
                <a:schemeClr val="tx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1931A7-A6AC-4A31-91A5-DA5B2ED316FD}"/>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cs typeface="Calibri Light"/>
              </a:rPr>
              <a:t>Technical </a:t>
            </a:r>
            <a:br>
              <a:rPr lang="en-US" sz="4000" dirty="0">
                <a:solidFill>
                  <a:srgbClr val="FFFFFF"/>
                </a:solidFill>
                <a:cs typeface="Calibri Light"/>
              </a:rPr>
            </a:br>
            <a:r>
              <a:rPr lang="en-US" sz="4000" dirty="0">
                <a:solidFill>
                  <a:srgbClr val="FFFFFF"/>
                </a:solidFill>
                <a:cs typeface="Calibri Light"/>
              </a:rPr>
              <a:t>Solution</a:t>
            </a:r>
            <a:br>
              <a:rPr lang="en-US" sz="4000" dirty="0">
                <a:solidFill>
                  <a:srgbClr val="FFFFFF"/>
                </a:solidFill>
                <a:cs typeface="Calibri Light"/>
              </a:rPr>
            </a:br>
            <a:r>
              <a:rPr lang="en-US" sz="4000" i="1" dirty="0">
                <a:solidFill>
                  <a:srgbClr val="FFFFFF"/>
                </a:solidFill>
                <a:cs typeface="Calibri Light"/>
              </a:rPr>
              <a:t>Retrieve</a:t>
            </a:r>
            <a:endParaRPr lang="en-US" sz="4000" i="1" dirty="0">
              <a:solidFill>
                <a:srgbClr val="FFFFFF"/>
              </a:solidFill>
            </a:endParaRPr>
          </a:p>
        </p:txBody>
      </p:sp>
      <p:sp>
        <p:nvSpPr>
          <p:cNvPr id="3" name="Content Placeholder 2">
            <a:extLst>
              <a:ext uri="{FF2B5EF4-FFF2-40B4-BE49-F238E27FC236}">
                <a16:creationId xmlns:a16="http://schemas.microsoft.com/office/drawing/2014/main" id="{7C68F788-EF00-4C91-B20C-EF1CB788743D}"/>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2000" dirty="0">
                <a:cs typeface="Calibri"/>
              </a:rPr>
              <a:t>The Android app is also capable of retrieving data back from cloud storage once a user-specified number of sensor readings has been captured</a:t>
            </a:r>
          </a:p>
          <a:p>
            <a:r>
              <a:rPr lang="en-US" sz="2000" dirty="0">
                <a:cs typeface="Calibri"/>
              </a:rPr>
              <a:t>For plotting the graphs, we use a python script to read values of sensor readings from Firebase and display them using MS Excel</a:t>
            </a:r>
          </a:p>
        </p:txBody>
      </p:sp>
    </p:spTree>
    <p:extLst>
      <p:ext uri="{BB962C8B-B14F-4D97-AF65-F5344CB8AC3E}">
        <p14:creationId xmlns:p14="http://schemas.microsoft.com/office/powerpoint/2010/main" val="2582180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FE9740-7E97-45AD-AF63-8AFB007FC8B0}"/>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cs typeface="Calibri Light"/>
              </a:rPr>
              <a:t>Results</a:t>
            </a:r>
            <a:endParaRPr lang="en-US" sz="4000">
              <a:solidFill>
                <a:srgbClr val="FFFFFF"/>
              </a:solidFill>
            </a:endParaRPr>
          </a:p>
        </p:txBody>
      </p:sp>
      <p:sp>
        <p:nvSpPr>
          <p:cNvPr id="3" name="Content Placeholder 2">
            <a:extLst>
              <a:ext uri="{FF2B5EF4-FFF2-40B4-BE49-F238E27FC236}">
                <a16:creationId xmlns:a16="http://schemas.microsoft.com/office/drawing/2014/main" id="{A10FA69A-5A2F-4A72-9DE2-D541496C977C}"/>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2000" dirty="0">
                <a:ea typeface="+mn-lt"/>
                <a:cs typeface="+mn-lt"/>
              </a:rPr>
              <a:t>The Arduino is currently capable of reading the values from both sensors and sending the data to the Android app over BLE</a:t>
            </a:r>
          </a:p>
          <a:p>
            <a:r>
              <a:rPr lang="en-US" sz="2000" dirty="0">
                <a:ea typeface="+mn-lt"/>
                <a:cs typeface="+mn-lt"/>
              </a:rPr>
              <a:t>The Android app and </a:t>
            </a:r>
            <a:r>
              <a:rPr lang="en-US" sz="2000">
                <a:ea typeface="+mn-lt"/>
                <a:cs typeface="+mn-lt"/>
              </a:rPr>
              <a:t>supporting Python </a:t>
            </a:r>
            <a:r>
              <a:rPr lang="en-US" sz="2000" dirty="0">
                <a:ea typeface="+mn-lt"/>
                <a:cs typeface="+mn-lt"/>
              </a:rPr>
              <a:t>script can read stored values from the cloud after a round of data collection has been completed. </a:t>
            </a:r>
          </a:p>
          <a:p>
            <a:r>
              <a:rPr lang="en-US" sz="2000" dirty="0">
                <a:ea typeface="+mn-lt"/>
                <a:cs typeface="+mn-lt"/>
              </a:rPr>
              <a:t>In future, this retrieved data can be plotted into a graph on the app’s user interface itself for subsequent analysis</a:t>
            </a:r>
            <a:endParaRPr lang="en-US" sz="2000" dirty="0">
              <a:cs typeface="Calibri"/>
            </a:endParaRPr>
          </a:p>
          <a:p>
            <a:r>
              <a:rPr lang="en-US" sz="2000" dirty="0">
                <a:cs typeface="Calibri"/>
              </a:rPr>
              <a:t>Future work would include further research of IoT sensors to improve accuracy of the data collected.</a:t>
            </a:r>
          </a:p>
          <a:p>
            <a:endParaRPr lang="en-US" sz="2000" dirty="0">
              <a:cs typeface="Calibri"/>
            </a:endParaRPr>
          </a:p>
        </p:txBody>
      </p:sp>
    </p:spTree>
    <p:extLst>
      <p:ext uri="{BB962C8B-B14F-4D97-AF65-F5344CB8AC3E}">
        <p14:creationId xmlns:p14="http://schemas.microsoft.com/office/powerpoint/2010/main" val="359490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0C66B8-E480-497B-82A0-2D0E04B99D3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RTOS task usage</a:t>
            </a:r>
          </a:p>
        </p:txBody>
      </p:sp>
      <p:pic>
        <p:nvPicPr>
          <p:cNvPr id="9" name="Content Placeholder 8">
            <a:extLst>
              <a:ext uri="{FF2B5EF4-FFF2-40B4-BE49-F238E27FC236}">
                <a16:creationId xmlns:a16="http://schemas.microsoft.com/office/drawing/2014/main" id="{5D10E3B5-B4A3-4A4B-A565-610A1291D4B1}"/>
              </a:ext>
            </a:extLst>
          </p:cNvPr>
          <p:cNvPicPr>
            <a:picLocks noGrp="1" noChangeAspect="1"/>
          </p:cNvPicPr>
          <p:nvPr>
            <p:ph idx="1"/>
          </p:nvPr>
        </p:nvPicPr>
        <p:blipFill>
          <a:blip r:embed="rId2"/>
          <a:stretch>
            <a:fillRect/>
          </a:stretch>
        </p:blipFill>
        <p:spPr>
          <a:xfrm>
            <a:off x="5697753" y="643466"/>
            <a:ext cx="4939826" cy="5568739"/>
          </a:xfrm>
          <a:prstGeom prst="rect">
            <a:avLst/>
          </a:prstGeom>
        </p:spPr>
      </p:pic>
    </p:spTree>
    <p:extLst>
      <p:ext uri="{BB962C8B-B14F-4D97-AF65-F5344CB8AC3E}">
        <p14:creationId xmlns:p14="http://schemas.microsoft.com/office/powerpoint/2010/main" val="182448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B40D8-8BE6-4154-80EF-52CF23162FDF}"/>
              </a:ext>
            </a:extLst>
          </p:cNvPr>
          <p:cNvSpPr>
            <a:spLocks noGrp="1"/>
          </p:cNvSpPr>
          <p:nvPr>
            <p:ph type="title"/>
          </p:nvPr>
        </p:nvSpPr>
        <p:spPr>
          <a:xfrm>
            <a:off x="1028700" y="1967266"/>
            <a:ext cx="2628900" cy="2547257"/>
          </a:xfrm>
          <a:noFill/>
        </p:spPr>
        <p:txBody>
          <a:bodyPr anchor="ctr">
            <a:normAutofit/>
          </a:bodyPr>
          <a:lstStyle/>
          <a:p>
            <a:pPr algn="ctr"/>
            <a:r>
              <a:rPr lang="en-IN" sz="3600">
                <a:solidFill>
                  <a:srgbClr val="FFFFFF"/>
                </a:solidFill>
              </a:rPr>
              <a:t>Data flow of a sample reading</a:t>
            </a:r>
          </a:p>
        </p:txBody>
      </p:sp>
      <p:pic>
        <p:nvPicPr>
          <p:cNvPr id="4" name="Picture 3" descr="Text&#10;&#10;Description automatically generated">
            <a:extLst>
              <a:ext uri="{FF2B5EF4-FFF2-40B4-BE49-F238E27FC236}">
                <a16:creationId xmlns:a16="http://schemas.microsoft.com/office/drawing/2014/main" id="{D89D716A-EB8A-47F5-A2DE-B925CE40E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5529" y="643466"/>
            <a:ext cx="6364273" cy="5568739"/>
          </a:xfrm>
          <a:prstGeom prst="rect">
            <a:avLst/>
          </a:prstGeom>
        </p:spPr>
      </p:pic>
    </p:spTree>
    <p:extLst>
      <p:ext uri="{BB962C8B-B14F-4D97-AF65-F5344CB8AC3E}">
        <p14:creationId xmlns:p14="http://schemas.microsoft.com/office/powerpoint/2010/main" val="2289396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 name="Chart 2">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2130908585"/>
              </p:ext>
            </p:extLst>
          </p:nvPr>
        </p:nvGraphicFramePr>
        <p:xfrm>
          <a:off x="1287463" y="2962275"/>
          <a:ext cx="4997450" cy="2819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0000000-0008-0000-0100-000002000000}"/>
              </a:ext>
            </a:extLst>
          </p:cNvPr>
          <p:cNvGraphicFramePr>
            <a:graphicFrameLocks/>
          </p:cNvGraphicFramePr>
          <p:nvPr>
            <p:extLst>
              <p:ext uri="{D42A27DB-BD31-4B8C-83A1-F6EECF244321}">
                <p14:modId xmlns:p14="http://schemas.microsoft.com/office/powerpoint/2010/main" val="4033811936"/>
              </p:ext>
            </p:extLst>
          </p:nvPr>
        </p:nvGraphicFramePr>
        <p:xfrm>
          <a:off x="6353175" y="2962275"/>
          <a:ext cx="4997450" cy="28194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F880354C-5067-478C-97BD-7889377650C5}"/>
              </a:ext>
            </a:extLst>
          </p:cNvPr>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kern="1200">
                <a:solidFill>
                  <a:srgbClr val="FFFFFF"/>
                </a:solidFill>
                <a:latin typeface="+mj-lt"/>
                <a:ea typeface="+mj-ea"/>
                <a:cs typeface="+mj-cs"/>
              </a:rPr>
              <a:t>Output waveforms (100 samples)</a:t>
            </a:r>
          </a:p>
        </p:txBody>
      </p:sp>
    </p:spTree>
    <p:extLst>
      <p:ext uri="{BB962C8B-B14F-4D97-AF65-F5344CB8AC3E}">
        <p14:creationId xmlns:p14="http://schemas.microsoft.com/office/powerpoint/2010/main" val="4194486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003ECE-31D3-4877-AD7F-D9FC6D61659D}"/>
              </a:ext>
            </a:extLst>
          </p:cNvPr>
          <p:cNvSpPr>
            <a:spLocks noGrp="1"/>
          </p:cNvSpPr>
          <p:nvPr>
            <p:ph type="title"/>
          </p:nvPr>
        </p:nvSpPr>
        <p:spPr>
          <a:xfrm>
            <a:off x="966952" y="1204108"/>
            <a:ext cx="2669406" cy="1781175"/>
          </a:xfrm>
        </p:spPr>
        <p:txBody>
          <a:bodyPr>
            <a:normAutofit fontScale="90000"/>
          </a:bodyPr>
          <a:lstStyle/>
          <a:p>
            <a:pPr marL="0" indent="0">
              <a:buNone/>
            </a:pPr>
            <a:r>
              <a:rPr lang="en-US" sz="3000" dirty="0">
                <a:solidFill>
                  <a:srgbClr val="FFFFFF"/>
                </a:solidFill>
                <a:ea typeface="+mn-lt"/>
                <a:cs typeface="+mn-lt"/>
              </a:rPr>
              <a:t>Multi-Threaded Sensor Reading and Google Firebase Cloud Storage</a:t>
            </a:r>
          </a:p>
        </p:txBody>
      </p:sp>
      <p:sp>
        <p:nvSpPr>
          <p:cNvPr id="8" name="Content Placeholder 2">
            <a:extLst>
              <a:ext uri="{FF2B5EF4-FFF2-40B4-BE49-F238E27FC236}">
                <a16:creationId xmlns:a16="http://schemas.microsoft.com/office/drawing/2014/main" id="{6AB05AED-0CF1-4CA4-992D-DA50DB75A5F2}"/>
              </a:ext>
            </a:extLst>
          </p:cNvPr>
          <p:cNvSpPr txBox="1">
            <a:spLocks/>
          </p:cNvSpPr>
          <p:nvPr/>
        </p:nvSpPr>
        <p:spPr>
          <a:xfrm>
            <a:off x="966951" y="3355130"/>
            <a:ext cx="2669407" cy="24273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1600" u="sng">
                <a:ea typeface="+mn-lt"/>
                <a:cs typeface="+mn-lt"/>
              </a:rPr>
              <a:t>LED coding guide:</a:t>
            </a:r>
          </a:p>
          <a:p>
            <a:pPr>
              <a:buFont typeface="Arial" panose="020B0604020202020204" pitchFamily="34" charset="0"/>
              <a:buNone/>
            </a:pPr>
            <a:r>
              <a:rPr lang="en-US" sz="1600">
                <a:ea typeface="+mn-lt"/>
                <a:cs typeface="+mn-lt"/>
              </a:rPr>
              <a:t>LED_BUILTIN – Temperature sensor reading.</a:t>
            </a:r>
          </a:p>
          <a:p>
            <a:pPr>
              <a:buFont typeface="Arial" panose="020B0604020202020204" pitchFamily="34" charset="0"/>
              <a:buNone/>
            </a:pPr>
            <a:r>
              <a:rPr lang="en-US" sz="1600">
                <a:ea typeface="+mn-lt"/>
                <a:cs typeface="+mn-lt"/>
              </a:rPr>
              <a:t>WHITE LED (D16) – Pulse sensor reading.</a:t>
            </a:r>
          </a:p>
          <a:p>
            <a:pPr>
              <a:buFont typeface="Arial" panose="020B0604020202020204" pitchFamily="34" charset="0"/>
              <a:buNone/>
            </a:pPr>
            <a:r>
              <a:rPr lang="en-US" sz="1600">
                <a:ea typeface="+mn-lt"/>
                <a:cs typeface="+mn-lt"/>
              </a:rPr>
              <a:t>BLUE LED (D20) – BLE peripheral device (Arduino) connected.</a:t>
            </a:r>
          </a:p>
          <a:p>
            <a:endParaRPr lang="en-IN" sz="1600" dirty="0"/>
          </a:p>
        </p:txBody>
      </p:sp>
      <p:sp>
        <p:nvSpPr>
          <p:cNvPr id="4" name="Content Placeholder 3">
            <a:extLst>
              <a:ext uri="{FF2B5EF4-FFF2-40B4-BE49-F238E27FC236}">
                <a16:creationId xmlns:a16="http://schemas.microsoft.com/office/drawing/2014/main" id="{15F25226-0911-4C3F-BCB0-EE7E575A6B9E}"/>
              </a:ext>
            </a:extLst>
          </p:cNvPr>
          <p:cNvSpPr>
            <a:spLocks noGrp="1"/>
          </p:cNvSpPr>
          <p:nvPr>
            <p:ph idx="1"/>
          </p:nvPr>
        </p:nvSpPr>
        <p:spPr>
          <a:xfrm>
            <a:off x="6901375" y="2550097"/>
            <a:ext cx="2798158" cy="805033"/>
          </a:xfrm>
        </p:spPr>
        <p:txBody>
          <a:bodyPr>
            <a:normAutofit lnSpcReduction="10000"/>
          </a:bodyPr>
          <a:lstStyle/>
          <a:p>
            <a:pPr marL="0" indent="0">
              <a:buNone/>
            </a:pPr>
            <a:r>
              <a:rPr lang="en-IN" dirty="0"/>
              <a:t>Final Project Demo Video</a:t>
            </a:r>
          </a:p>
        </p:txBody>
      </p:sp>
    </p:spTree>
    <p:extLst>
      <p:ext uri="{BB962C8B-B14F-4D97-AF65-F5344CB8AC3E}">
        <p14:creationId xmlns:p14="http://schemas.microsoft.com/office/powerpoint/2010/main" val="4236777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F972F-8E12-4D7B-95D0-B9A82523063D}"/>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References</a:t>
            </a:r>
            <a:endParaRPr lang="en-US" sz="4000">
              <a:solidFill>
                <a:srgbClr val="FFFFFF"/>
              </a:solidFill>
            </a:endParaRPr>
          </a:p>
        </p:txBody>
      </p:sp>
      <p:sp>
        <p:nvSpPr>
          <p:cNvPr id="3" name="Content Placeholder 2">
            <a:extLst>
              <a:ext uri="{FF2B5EF4-FFF2-40B4-BE49-F238E27FC236}">
                <a16:creationId xmlns:a16="http://schemas.microsoft.com/office/drawing/2014/main" id="{BD232EA3-F308-49EC-906E-7E4B0F1DFB56}"/>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a:ea typeface="+mn-lt"/>
                <a:cs typeface="+mn-lt"/>
              </a:rPr>
              <a:t>1. Pulse Sensor Playground [</a:t>
            </a:r>
            <a:r>
              <a:rPr lang="en-US" sz="2000">
                <a:ea typeface="+mn-lt"/>
                <a:cs typeface="+mn-lt"/>
                <a:hlinkClick r:id="rId2"/>
              </a:rPr>
              <a:t>https://github.com/WorldFamousElectronics/PulseSensorPlayground</a:t>
            </a:r>
            <a:r>
              <a:rPr lang="en-US" sz="2000">
                <a:ea typeface="+mn-lt"/>
                <a:cs typeface="+mn-lt"/>
              </a:rPr>
              <a:t>]</a:t>
            </a:r>
            <a:endParaRPr lang="en-US" sz="2000"/>
          </a:p>
          <a:p>
            <a:pPr marL="0" indent="0">
              <a:buNone/>
            </a:pPr>
            <a:r>
              <a:rPr lang="en-US" sz="2000">
                <a:cs typeface="Calibri" panose="020F0502020204030204"/>
              </a:rPr>
              <a:t>2. TMP36 Temperature Sensor</a:t>
            </a:r>
            <a:endParaRPr lang="en-US" sz="2000"/>
          </a:p>
          <a:p>
            <a:pPr marL="0" indent="0">
              <a:buNone/>
            </a:pPr>
            <a:r>
              <a:rPr lang="en-US" sz="2000">
                <a:ea typeface="+mn-lt"/>
                <a:cs typeface="+mn-lt"/>
              </a:rPr>
              <a:t>[</a:t>
            </a:r>
            <a:r>
              <a:rPr lang="en-US" sz="2000">
                <a:ea typeface="+mn-lt"/>
                <a:cs typeface="+mn-lt"/>
                <a:hlinkClick r:id="rId3"/>
              </a:rPr>
              <a:t>https://learn.adafruit.com/tmp36-temperature-sensor</a:t>
            </a:r>
            <a:r>
              <a:rPr lang="en-US" sz="2000">
                <a:ea typeface="+mn-lt"/>
                <a:cs typeface="+mn-lt"/>
              </a:rPr>
              <a:t>]</a:t>
            </a:r>
          </a:p>
          <a:p>
            <a:pPr marL="0" indent="0">
              <a:buNone/>
            </a:pPr>
            <a:r>
              <a:rPr lang="en-US" sz="2000">
                <a:ea typeface="+mn-lt"/>
                <a:cs typeface="+mn-lt"/>
              </a:rPr>
              <a:t>3. The Ultimate Guide to Android Bluetooth Low Energy [</a:t>
            </a:r>
            <a:r>
              <a:rPr lang="en-US" sz="2000">
                <a:ea typeface="+mn-lt"/>
                <a:cs typeface="+mn-lt"/>
                <a:hlinkClick r:id="rId4"/>
              </a:rPr>
              <a:t>https://punchthrough.com/android-bleguide/</a:t>
            </a:r>
            <a:r>
              <a:rPr lang="en-US" sz="2000">
                <a:ea typeface="+mn-lt"/>
                <a:cs typeface="+mn-lt"/>
              </a:rPr>
              <a:t>] </a:t>
            </a:r>
            <a:endParaRPr lang="en-US" sz="2000">
              <a:cs typeface="Calibri"/>
            </a:endParaRPr>
          </a:p>
          <a:p>
            <a:pPr marL="0" indent="0">
              <a:buNone/>
            </a:pPr>
            <a:r>
              <a:rPr lang="en-US" sz="2000">
                <a:ea typeface="+mn-lt"/>
                <a:cs typeface="+mn-lt"/>
              </a:rPr>
              <a:t>4. Android Developer Guides [</a:t>
            </a:r>
            <a:r>
              <a:rPr lang="en-US" sz="2000">
                <a:ea typeface="+mn-lt"/>
                <a:cs typeface="+mn-lt"/>
                <a:hlinkClick r:id="rId5"/>
              </a:rPr>
              <a:t>https://developer.android.com/guide</a:t>
            </a:r>
            <a:r>
              <a:rPr lang="en-US" sz="2000">
                <a:ea typeface="+mn-lt"/>
                <a:cs typeface="+mn-lt"/>
              </a:rPr>
              <a:t>] </a:t>
            </a:r>
          </a:p>
          <a:p>
            <a:pPr marL="0" indent="0">
              <a:buNone/>
            </a:pPr>
            <a:r>
              <a:rPr lang="en-US" sz="2000">
                <a:ea typeface="+mn-lt"/>
                <a:cs typeface="+mn-lt"/>
              </a:rPr>
              <a:t>5. Add Firebase to your Android project [</a:t>
            </a:r>
            <a:r>
              <a:rPr lang="en-US" sz="2000">
                <a:ea typeface="+mn-lt"/>
                <a:cs typeface="+mn-lt"/>
                <a:hlinkClick r:id="rId6"/>
              </a:rPr>
              <a:t>https://firebase.google.com/docs/android/setup</a:t>
            </a:r>
            <a:r>
              <a:rPr lang="en-US" sz="2000">
                <a:ea typeface="+mn-lt"/>
                <a:cs typeface="+mn-lt"/>
              </a:rPr>
              <a:t>] </a:t>
            </a:r>
          </a:p>
          <a:p>
            <a:pPr marL="0" indent="0">
              <a:buNone/>
            </a:pPr>
            <a:r>
              <a:rPr lang="en-US" sz="2000">
                <a:ea typeface="+mn-lt"/>
                <a:cs typeface="+mn-lt"/>
              </a:rPr>
              <a:t>6. Cloud Firestore [</a:t>
            </a:r>
            <a:r>
              <a:rPr lang="en-US" sz="2000">
                <a:ea typeface="+mn-lt"/>
                <a:cs typeface="+mn-lt"/>
                <a:hlinkClick r:id="rId7"/>
              </a:rPr>
              <a:t>https://firebase.google.com/docs/firestore</a:t>
            </a:r>
            <a:r>
              <a:rPr lang="en-US" sz="2000">
                <a:ea typeface="+mn-lt"/>
                <a:cs typeface="+mn-lt"/>
              </a:rPr>
              <a:t>]</a:t>
            </a:r>
          </a:p>
          <a:p>
            <a:pPr marL="0" indent="0">
              <a:buNone/>
            </a:pPr>
            <a:r>
              <a:rPr lang="en-US" sz="2000">
                <a:cs typeface="Calibri"/>
              </a:rPr>
              <a:t>7. Python Client for Google Cloud Firestore [</a:t>
            </a:r>
            <a:r>
              <a:rPr lang="en-US" sz="2000">
                <a:cs typeface="Calibri"/>
                <a:hlinkClick r:id="rId8"/>
              </a:rPr>
              <a:t>https://googleapis.dev/python/firestore/latest/index.html</a:t>
            </a:r>
            <a:r>
              <a:rPr lang="en-US" sz="2000">
                <a:cs typeface="Calibri"/>
              </a:rPr>
              <a:t>]</a:t>
            </a:r>
          </a:p>
        </p:txBody>
      </p:sp>
    </p:spTree>
    <p:extLst>
      <p:ext uri="{BB962C8B-B14F-4D97-AF65-F5344CB8AC3E}">
        <p14:creationId xmlns:p14="http://schemas.microsoft.com/office/powerpoint/2010/main" val="106212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931A7-A6AC-4A31-91A5-DA5B2ED316FD}"/>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Project Description</a:t>
            </a:r>
            <a:endParaRPr lang="en-US" sz="4000">
              <a:solidFill>
                <a:srgbClr val="FFFFFF"/>
              </a:solidFill>
            </a:endParaRPr>
          </a:p>
        </p:txBody>
      </p:sp>
      <p:sp>
        <p:nvSpPr>
          <p:cNvPr id="3" name="Content Placeholder 2">
            <a:extLst>
              <a:ext uri="{FF2B5EF4-FFF2-40B4-BE49-F238E27FC236}">
                <a16:creationId xmlns:a16="http://schemas.microsoft.com/office/drawing/2014/main" id="{7C68F788-EF00-4C91-B20C-EF1CB788743D}"/>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dirty="0">
                <a:ea typeface="+mn-lt"/>
                <a:cs typeface="+mn-lt"/>
              </a:rPr>
              <a:t>Our goal was to design an IOT device capable of predicting chances of cardiac arrest in a person</a:t>
            </a:r>
          </a:p>
          <a:p>
            <a:r>
              <a:rPr lang="en-US" sz="2000" dirty="0">
                <a:ea typeface="+mn-lt"/>
                <a:cs typeface="+mn-lt"/>
              </a:rPr>
              <a:t>The Arduino will accept data from a heart rate monitor and a body temperature sensor. It will then send this data over BLE to an Android application  that will plot the data and store it in the cloud via Google Firebase, an app development/cloud storage platform</a:t>
            </a:r>
            <a:r>
              <a:rPr lang="en-US" sz="2000" dirty="0">
                <a:cs typeface="Calibri"/>
              </a:rPr>
              <a:t>.</a:t>
            </a:r>
          </a:p>
          <a:p>
            <a:pPr marL="0" indent="0">
              <a:buNone/>
            </a:pPr>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15608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4986E6-5224-4BC1-9367-DB8939D97DE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Use Case</a:t>
            </a:r>
          </a:p>
        </p:txBody>
      </p:sp>
      <p:pic>
        <p:nvPicPr>
          <p:cNvPr id="4" name="Picture 4" descr="Diagram&#10;&#10;Description automatically generated">
            <a:extLst>
              <a:ext uri="{FF2B5EF4-FFF2-40B4-BE49-F238E27FC236}">
                <a16:creationId xmlns:a16="http://schemas.microsoft.com/office/drawing/2014/main" id="{250A1C35-E7CA-4FA5-BA82-46FDA74BFEEC}"/>
              </a:ext>
            </a:extLst>
          </p:cNvPr>
          <p:cNvPicPr>
            <a:picLocks noGrp="1" noChangeAspect="1"/>
          </p:cNvPicPr>
          <p:nvPr>
            <p:ph idx="1"/>
          </p:nvPr>
        </p:nvPicPr>
        <p:blipFill>
          <a:blip r:embed="rId2"/>
          <a:stretch>
            <a:fillRect/>
          </a:stretch>
        </p:blipFill>
        <p:spPr>
          <a:xfrm>
            <a:off x="4777316" y="1546191"/>
            <a:ext cx="6780700" cy="3763288"/>
          </a:xfrm>
          <a:prstGeom prst="rect">
            <a:avLst/>
          </a:prstGeom>
        </p:spPr>
      </p:pic>
    </p:spTree>
    <p:extLst>
      <p:ext uri="{BB962C8B-B14F-4D97-AF65-F5344CB8AC3E}">
        <p14:creationId xmlns:p14="http://schemas.microsoft.com/office/powerpoint/2010/main" val="1151586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7"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5600448-43EC-4BCC-B355-9A0165F93724}"/>
              </a:ext>
            </a:extLst>
          </p:cNvPr>
          <p:cNvSpPr>
            <a:spLocks noGrp="1"/>
          </p:cNvSpPr>
          <p:nvPr>
            <p:ph type="title"/>
          </p:nvPr>
        </p:nvSpPr>
        <p:spPr>
          <a:xfrm>
            <a:off x="804672" y="1055098"/>
            <a:ext cx="5760719" cy="4747805"/>
          </a:xfrm>
        </p:spPr>
        <p:txBody>
          <a:bodyPr vert="horz" lIns="91440" tIns="45720" rIns="91440" bIns="45720" rtlCol="0" anchor="ctr">
            <a:normAutofit/>
          </a:bodyPr>
          <a:lstStyle/>
          <a:p>
            <a:r>
              <a:rPr lang="en-US" sz="4000" kern="1200">
                <a:solidFill>
                  <a:schemeClr val="tx2"/>
                </a:solidFill>
                <a:latin typeface="+mj-lt"/>
                <a:ea typeface="+mj-ea"/>
                <a:cs typeface="+mj-cs"/>
              </a:rPr>
              <a:t>Implementation</a:t>
            </a:r>
          </a:p>
        </p:txBody>
      </p:sp>
      <p:sp>
        <p:nvSpPr>
          <p:cNvPr id="3" name="Text Placeholder 2">
            <a:extLst>
              <a:ext uri="{FF2B5EF4-FFF2-40B4-BE49-F238E27FC236}">
                <a16:creationId xmlns:a16="http://schemas.microsoft.com/office/drawing/2014/main" id="{DF083C15-5038-4634-8CA2-36964AD155DB}"/>
              </a:ext>
            </a:extLst>
          </p:cNvPr>
          <p:cNvSpPr>
            <a:spLocks noGrp="1"/>
          </p:cNvSpPr>
          <p:nvPr>
            <p:ph type="body" idx="1"/>
          </p:nvPr>
        </p:nvSpPr>
        <p:spPr>
          <a:xfrm>
            <a:off x="8342357" y="1638300"/>
            <a:ext cx="3330531" cy="3581400"/>
          </a:xfrm>
        </p:spPr>
        <p:txBody>
          <a:bodyPr vert="horz" lIns="91440" tIns="45720" rIns="91440" bIns="45720" rtlCol="0" anchor="ctr">
            <a:normAutofit/>
          </a:bodyPr>
          <a:lstStyle/>
          <a:p>
            <a:r>
              <a:rPr lang="en-US" kern="1200" dirty="0">
                <a:solidFill>
                  <a:schemeClr val="tx2"/>
                </a:solidFill>
                <a:latin typeface="+mn-lt"/>
                <a:ea typeface="+mn-ea"/>
                <a:cs typeface="+mn-cs"/>
              </a:rPr>
              <a:t>Technical Solution and IoT System Implementation</a:t>
            </a:r>
          </a:p>
        </p:txBody>
      </p:sp>
    </p:spTree>
    <p:extLst>
      <p:ext uri="{BB962C8B-B14F-4D97-AF65-F5344CB8AC3E}">
        <p14:creationId xmlns:p14="http://schemas.microsoft.com/office/powerpoint/2010/main" val="224499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9F2A-2B08-4F3C-8722-CD18F1A371DB}"/>
              </a:ext>
            </a:extLst>
          </p:cNvPr>
          <p:cNvSpPr>
            <a:spLocks noGrp="1"/>
          </p:cNvSpPr>
          <p:nvPr>
            <p:ph type="title"/>
          </p:nvPr>
        </p:nvSpPr>
        <p:spPr>
          <a:xfrm>
            <a:off x="1028700" y="1967266"/>
            <a:ext cx="2628900" cy="2547257"/>
          </a:xfrm>
          <a:noFill/>
        </p:spPr>
        <p:txBody>
          <a:bodyPr anchor="ctr">
            <a:normAutofit/>
          </a:bodyPr>
          <a:lstStyle/>
          <a:p>
            <a:pPr algn="ctr"/>
            <a:r>
              <a:rPr lang="en-IN" sz="3600">
                <a:solidFill>
                  <a:srgbClr val="FFFFFF"/>
                </a:solidFill>
              </a:rPr>
              <a:t>Data Flow Diagram</a:t>
            </a:r>
          </a:p>
        </p:txBody>
      </p:sp>
      <p:pic>
        <p:nvPicPr>
          <p:cNvPr id="4" name="Picture 3" descr="Diagram&#10;&#10;Description automatically generated">
            <a:extLst>
              <a:ext uri="{FF2B5EF4-FFF2-40B4-BE49-F238E27FC236}">
                <a16:creationId xmlns:a16="http://schemas.microsoft.com/office/drawing/2014/main" id="{48984886-2523-4E0C-BE1C-E540A8486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1410578"/>
            <a:ext cx="6780700" cy="4034515"/>
          </a:xfrm>
          <a:prstGeom prst="rect">
            <a:avLst/>
          </a:prstGeom>
        </p:spPr>
      </p:pic>
    </p:spTree>
    <p:extLst>
      <p:ext uri="{BB962C8B-B14F-4D97-AF65-F5344CB8AC3E}">
        <p14:creationId xmlns:p14="http://schemas.microsoft.com/office/powerpoint/2010/main" val="2057030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931A7-A6AC-4A31-91A5-DA5B2ED316FD}"/>
              </a:ext>
            </a:extLst>
          </p:cNvPr>
          <p:cNvSpPr>
            <a:spLocks noGrp="1"/>
          </p:cNvSpPr>
          <p:nvPr>
            <p:ph type="title"/>
          </p:nvPr>
        </p:nvSpPr>
        <p:spPr>
          <a:xfrm>
            <a:off x="806825" y="457201"/>
            <a:ext cx="2844800" cy="3588870"/>
          </a:xfrm>
        </p:spPr>
        <p:txBody>
          <a:bodyPr anchor="b">
            <a:normAutofit/>
          </a:bodyPr>
          <a:lstStyle/>
          <a:p>
            <a:pPr algn="r"/>
            <a:r>
              <a:rPr lang="en-US" sz="4000" dirty="0">
                <a:solidFill>
                  <a:srgbClr val="FFFFFF"/>
                </a:solidFill>
                <a:cs typeface="Calibri Light"/>
              </a:rPr>
              <a:t>Technical Solution  </a:t>
            </a:r>
            <a:r>
              <a:rPr lang="en-US" sz="4000" i="1" dirty="0">
                <a:solidFill>
                  <a:srgbClr val="FFFFFF"/>
                </a:solidFill>
                <a:cs typeface="Calibri Light"/>
              </a:rPr>
              <a:t>Sense</a:t>
            </a:r>
            <a:endParaRPr lang="en-US" sz="4000" i="1" dirty="0">
              <a:solidFill>
                <a:srgbClr val="FFFFFF"/>
              </a:solidFill>
            </a:endParaRPr>
          </a:p>
        </p:txBody>
      </p:sp>
      <p:sp>
        <p:nvSpPr>
          <p:cNvPr id="3" name="Content Placeholder 2">
            <a:extLst>
              <a:ext uri="{FF2B5EF4-FFF2-40B4-BE49-F238E27FC236}">
                <a16:creationId xmlns:a16="http://schemas.microsoft.com/office/drawing/2014/main" id="{7C68F788-EF00-4C91-B20C-EF1CB788743D}"/>
              </a:ext>
            </a:extLst>
          </p:cNvPr>
          <p:cNvSpPr>
            <a:spLocks noGrp="1"/>
          </p:cNvSpPr>
          <p:nvPr>
            <p:ph idx="1"/>
          </p:nvPr>
        </p:nvSpPr>
        <p:spPr>
          <a:xfrm>
            <a:off x="4649245" y="669363"/>
            <a:ext cx="3290579" cy="5534211"/>
          </a:xfrm>
        </p:spPr>
        <p:txBody>
          <a:bodyPr vert="horz" lIns="91440" tIns="45720" rIns="91440" bIns="45720" rtlCol="0" anchor="ctr">
            <a:normAutofit/>
          </a:bodyPr>
          <a:lstStyle/>
          <a:p>
            <a:r>
              <a:rPr lang="en-US" sz="2000" dirty="0">
                <a:cs typeface="Calibri"/>
              </a:rPr>
              <a:t>The edge IoT device used two sensors: the </a:t>
            </a:r>
            <a:r>
              <a:rPr lang="en-US" sz="2000" dirty="0" err="1">
                <a:cs typeface="Calibri"/>
              </a:rPr>
              <a:t>Tragoods</a:t>
            </a:r>
            <a:r>
              <a:rPr lang="en-US" sz="2000" dirty="0">
                <a:cs typeface="Calibri"/>
              </a:rPr>
              <a:t> pulse sensor/heart rate monitor and the </a:t>
            </a:r>
            <a:r>
              <a:rPr lang="en-US" sz="2000" dirty="0" err="1">
                <a:cs typeface="Calibri"/>
              </a:rPr>
              <a:t>FTCBLock</a:t>
            </a:r>
            <a:r>
              <a:rPr lang="en-US" sz="2000" dirty="0">
                <a:cs typeface="Calibri"/>
              </a:rPr>
              <a:t> TMP36 temperature sensor.</a:t>
            </a:r>
          </a:p>
          <a:p>
            <a:endParaRPr lang="en-US" sz="2000" dirty="0">
              <a:cs typeface="Calibri"/>
            </a:endParaRPr>
          </a:p>
          <a:p>
            <a:endParaRPr lang="en-US" sz="2000" dirty="0">
              <a:cs typeface="Calibri"/>
            </a:endParaRPr>
          </a:p>
          <a:p>
            <a:endParaRPr lang="en-US" sz="2000" b="1" u="sng" dirty="0">
              <a:cs typeface="Calibri"/>
            </a:endParaRPr>
          </a:p>
        </p:txBody>
      </p:sp>
      <p:pic>
        <p:nvPicPr>
          <p:cNvPr id="5" name="Picture 6">
            <a:extLst>
              <a:ext uri="{FF2B5EF4-FFF2-40B4-BE49-F238E27FC236}">
                <a16:creationId xmlns:a16="http://schemas.microsoft.com/office/drawing/2014/main" id="{5B90CF9B-EEC0-4CE6-BFD6-BDC68BDA65CD}"/>
              </a:ext>
            </a:extLst>
          </p:cNvPr>
          <p:cNvPicPr>
            <a:picLocks noChangeAspect="1"/>
          </p:cNvPicPr>
          <p:nvPr/>
        </p:nvPicPr>
        <p:blipFill>
          <a:blip r:embed="rId2"/>
          <a:stretch>
            <a:fillRect/>
          </a:stretch>
        </p:blipFill>
        <p:spPr>
          <a:xfrm>
            <a:off x="8689024" y="900555"/>
            <a:ext cx="2381255" cy="2381255"/>
          </a:xfrm>
          <a:prstGeom prst="rect">
            <a:avLst/>
          </a:prstGeom>
        </p:spPr>
      </p:pic>
      <p:pic>
        <p:nvPicPr>
          <p:cNvPr id="6" name="Picture 6" descr="A picture containing text, electronics&#10;&#10;Description automatically generated">
            <a:extLst>
              <a:ext uri="{FF2B5EF4-FFF2-40B4-BE49-F238E27FC236}">
                <a16:creationId xmlns:a16="http://schemas.microsoft.com/office/drawing/2014/main" id="{26C56DFC-FAEB-4AE4-901B-DFD5CE49B574}"/>
              </a:ext>
            </a:extLst>
          </p:cNvPr>
          <p:cNvPicPr>
            <a:picLocks noChangeAspect="1"/>
          </p:cNvPicPr>
          <p:nvPr/>
        </p:nvPicPr>
        <p:blipFill>
          <a:blip r:embed="rId3"/>
          <a:stretch>
            <a:fillRect/>
          </a:stretch>
        </p:blipFill>
        <p:spPr>
          <a:xfrm>
            <a:off x="8822341" y="3589863"/>
            <a:ext cx="2114621" cy="2395235"/>
          </a:xfrm>
          <a:prstGeom prst="rect">
            <a:avLst/>
          </a:prstGeom>
        </p:spPr>
      </p:pic>
    </p:spTree>
    <p:extLst>
      <p:ext uri="{BB962C8B-B14F-4D97-AF65-F5344CB8AC3E}">
        <p14:creationId xmlns:p14="http://schemas.microsoft.com/office/powerpoint/2010/main" val="864427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931A7-A6AC-4A31-91A5-DA5B2ED316FD}"/>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cs typeface="Calibri Light"/>
              </a:rPr>
              <a:t>Technical Solution </a:t>
            </a:r>
            <a:r>
              <a:rPr lang="en-US" sz="4000" i="1" dirty="0">
                <a:solidFill>
                  <a:srgbClr val="FFFFFF"/>
                </a:solidFill>
                <a:cs typeface="Calibri Light"/>
              </a:rPr>
              <a:t>Compute</a:t>
            </a:r>
            <a:endParaRPr lang="en-US" sz="4000" i="1" dirty="0">
              <a:solidFill>
                <a:srgbClr val="FFFFFF"/>
              </a:solidFill>
            </a:endParaRPr>
          </a:p>
        </p:txBody>
      </p:sp>
      <p:sp>
        <p:nvSpPr>
          <p:cNvPr id="3" name="Content Placeholder 2">
            <a:extLst>
              <a:ext uri="{FF2B5EF4-FFF2-40B4-BE49-F238E27FC236}">
                <a16:creationId xmlns:a16="http://schemas.microsoft.com/office/drawing/2014/main" id="{7C68F788-EF00-4C91-B20C-EF1CB788743D}"/>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ea typeface="+mn-lt"/>
                <a:cs typeface="+mn-lt"/>
              </a:rPr>
              <a:t>The data from the sensors is read in continuously using a multi-threaded RTOS architecture. </a:t>
            </a:r>
          </a:p>
          <a:p>
            <a:r>
              <a:rPr lang="en-US" sz="2000">
                <a:cs typeface="Calibri"/>
              </a:rPr>
              <a:t>The data is then converted to proper format to be sent over BLE.</a:t>
            </a:r>
          </a:p>
          <a:p>
            <a:r>
              <a:rPr lang="en-US" sz="2000">
                <a:cs typeface="Calibri"/>
              </a:rPr>
              <a:t>Sensor readings are converted and rounded off to the nearest integer value before being transmitted as BLE characteristics</a:t>
            </a:r>
          </a:p>
          <a:p>
            <a:r>
              <a:rPr lang="en-US" sz="2000">
                <a:cs typeface="Calibri"/>
              </a:rPr>
              <a:t>BLE characteristics are only transmitted when there is a change from previous reading</a:t>
            </a:r>
          </a:p>
        </p:txBody>
      </p:sp>
    </p:spTree>
    <p:extLst>
      <p:ext uri="{BB962C8B-B14F-4D97-AF65-F5344CB8AC3E}">
        <p14:creationId xmlns:p14="http://schemas.microsoft.com/office/powerpoint/2010/main" val="4151170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931A7-A6AC-4A31-91A5-DA5B2ED316FD}"/>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cs typeface="Calibri Light"/>
              </a:rPr>
              <a:t>Technical Solution  </a:t>
            </a:r>
            <a:r>
              <a:rPr lang="en-US" sz="4000" i="1" dirty="0">
                <a:solidFill>
                  <a:srgbClr val="FFFFFF"/>
                </a:solidFill>
                <a:cs typeface="Calibri Light"/>
              </a:rPr>
              <a:t>Transmit</a:t>
            </a:r>
            <a:endParaRPr lang="en-US" sz="4000" i="1" dirty="0">
              <a:solidFill>
                <a:srgbClr val="FFFFFF"/>
              </a:solidFill>
            </a:endParaRPr>
          </a:p>
        </p:txBody>
      </p:sp>
      <p:sp>
        <p:nvSpPr>
          <p:cNvPr id="3" name="Content Placeholder 2">
            <a:extLst>
              <a:ext uri="{FF2B5EF4-FFF2-40B4-BE49-F238E27FC236}">
                <a16:creationId xmlns:a16="http://schemas.microsoft.com/office/drawing/2014/main" id="{7C68F788-EF00-4C91-B20C-EF1CB788743D}"/>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dirty="0">
                <a:ea typeface="+mn-lt"/>
                <a:cs typeface="+mn-lt"/>
              </a:rPr>
              <a:t>The sensor readings are transmitted as Arduino BLE objects of type </a:t>
            </a:r>
            <a:r>
              <a:rPr lang="en-US" sz="2000" i="1" dirty="0" err="1">
                <a:ea typeface="+mn-lt"/>
                <a:cs typeface="+mn-lt"/>
              </a:rPr>
              <a:t>BLEIntCharacteristic</a:t>
            </a:r>
            <a:r>
              <a:rPr lang="en-US" sz="2000" dirty="0">
                <a:ea typeface="+mn-lt"/>
                <a:cs typeface="+mn-lt"/>
              </a:rPr>
              <a:t> to the Android app.</a:t>
            </a:r>
            <a:endParaRPr lang="en-US" sz="2000" dirty="0">
              <a:cs typeface="Calibri"/>
            </a:endParaRPr>
          </a:p>
          <a:p>
            <a:r>
              <a:rPr lang="en-US" sz="2000" dirty="0">
                <a:ea typeface="+mn-lt"/>
                <a:cs typeface="+mn-lt"/>
              </a:rPr>
              <a:t>The app captures the exported BLE characteristic readings and converts them to Android objects of type </a:t>
            </a:r>
            <a:r>
              <a:rPr lang="en-US" sz="2000" i="1" dirty="0" err="1">
                <a:ea typeface="+mn-lt"/>
                <a:cs typeface="+mn-lt"/>
              </a:rPr>
              <a:t>BluetoothGattCharacteristic</a:t>
            </a:r>
            <a:r>
              <a:rPr lang="en-US" sz="2000" i="1" dirty="0">
                <a:ea typeface="+mn-lt"/>
                <a:cs typeface="+mn-lt"/>
              </a:rPr>
              <a:t> </a:t>
            </a:r>
            <a:r>
              <a:rPr lang="en-US" sz="2000" dirty="0">
                <a:ea typeface="+mn-lt"/>
                <a:cs typeface="+mn-lt"/>
              </a:rPr>
              <a:t>for processing</a:t>
            </a:r>
          </a:p>
        </p:txBody>
      </p:sp>
    </p:spTree>
    <p:extLst>
      <p:ext uri="{BB962C8B-B14F-4D97-AF65-F5344CB8AC3E}">
        <p14:creationId xmlns:p14="http://schemas.microsoft.com/office/powerpoint/2010/main" val="2303205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931A7-A6AC-4A31-91A5-DA5B2ED316FD}"/>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cs typeface="Calibri Light"/>
              </a:rPr>
              <a:t>Technical Solution</a:t>
            </a:r>
            <a:br>
              <a:rPr lang="en-US" sz="4000" dirty="0">
                <a:solidFill>
                  <a:srgbClr val="FFFFFF"/>
                </a:solidFill>
                <a:cs typeface="Calibri Light"/>
              </a:rPr>
            </a:br>
            <a:r>
              <a:rPr lang="en-US" sz="4000" dirty="0">
                <a:solidFill>
                  <a:srgbClr val="FFFFFF"/>
                </a:solidFill>
                <a:cs typeface="Calibri Light"/>
              </a:rPr>
              <a:t> </a:t>
            </a:r>
            <a:r>
              <a:rPr lang="en-US" sz="4000" i="1" dirty="0">
                <a:solidFill>
                  <a:srgbClr val="FFFFFF"/>
                </a:solidFill>
                <a:cs typeface="Calibri Light"/>
              </a:rPr>
              <a:t>Store</a:t>
            </a:r>
            <a:endParaRPr lang="en-US" sz="4000" i="1" dirty="0">
              <a:solidFill>
                <a:srgbClr val="FFFFFF"/>
              </a:solidFill>
            </a:endParaRPr>
          </a:p>
        </p:txBody>
      </p:sp>
      <p:sp>
        <p:nvSpPr>
          <p:cNvPr id="3" name="Content Placeholder 2">
            <a:extLst>
              <a:ext uri="{FF2B5EF4-FFF2-40B4-BE49-F238E27FC236}">
                <a16:creationId xmlns:a16="http://schemas.microsoft.com/office/drawing/2014/main" id="{7C68F788-EF00-4C91-B20C-EF1CB788743D}"/>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ea typeface="+mn-lt"/>
                <a:cs typeface="+mn-lt"/>
              </a:rPr>
              <a:t>The Cloud Firestore database provided by Firebase receives real-time data from the Android.</a:t>
            </a:r>
          </a:p>
          <a:p>
            <a:r>
              <a:rPr lang="en-US" sz="2000">
                <a:ea typeface="+mn-lt"/>
                <a:cs typeface="+mn-lt"/>
              </a:rPr>
              <a:t>Due to the asynchronous nature of the Android API (which reads the incoming sensor data over multiple threads), the data are stored to Cloud Firestore storage asynchronously as well.</a:t>
            </a:r>
          </a:p>
        </p:txBody>
      </p:sp>
    </p:spTree>
    <p:extLst>
      <p:ext uri="{BB962C8B-B14F-4D97-AF65-F5344CB8AC3E}">
        <p14:creationId xmlns:p14="http://schemas.microsoft.com/office/powerpoint/2010/main" val="37357839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TotalTime>
  <Words>667</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Cardiac  Arrest Detector </vt:lpstr>
      <vt:lpstr>Project Description</vt:lpstr>
      <vt:lpstr>Use Case</vt:lpstr>
      <vt:lpstr>Implementation</vt:lpstr>
      <vt:lpstr>Data Flow Diagram</vt:lpstr>
      <vt:lpstr>Technical Solution  Sense</vt:lpstr>
      <vt:lpstr>Technical Solution Compute</vt:lpstr>
      <vt:lpstr>Technical Solution  Transmit</vt:lpstr>
      <vt:lpstr>Technical Solution  Store</vt:lpstr>
      <vt:lpstr>Technical  Solution Retrieve</vt:lpstr>
      <vt:lpstr>Results</vt:lpstr>
      <vt:lpstr>RTOS task usage</vt:lpstr>
      <vt:lpstr>Data flow of a sample reading</vt:lpstr>
      <vt:lpstr>Output waveforms (100 samples)</vt:lpstr>
      <vt:lpstr>Multi-Threaded Sensor Reading and Google Firebase Cloud Storage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Sunanda Roy</cp:lastModifiedBy>
  <cp:revision>41</cp:revision>
  <dcterms:created xsi:type="dcterms:W3CDTF">2021-04-08T21:47:11Z</dcterms:created>
  <dcterms:modified xsi:type="dcterms:W3CDTF">2021-05-03T02:00:56Z</dcterms:modified>
</cp:coreProperties>
</file>