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406400" y="3392050"/>
            <a:ext cx="12192000" cy="2705101"/>
          </a:xfrm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Intelligence artificielle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xfrm>
            <a:off x="406400" y="6184900"/>
            <a:ext cx="12192000" cy="1803400"/>
          </a:xfrm>
          <a:prstGeom prst="rect">
            <a:avLst/>
          </a:prstGeom>
        </p:spPr>
        <p:txBody>
          <a:bodyPr/>
          <a:lstStyle/>
          <a:p>
            <a:pPr/>
            <a:r>
              <a:t>Dans le domaine du jeu video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pic>
        <p:nvPicPr>
          <p:cNvPr id="204" name="Pac-man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4769" t="0" r="476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Grosse évolution</a:t>
            </a:r>
          </a:p>
        </p:txBody>
      </p:sp>
      <p:sp>
        <p:nvSpPr>
          <p:cNvPr id="206" name="Shape 20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240"/>
            </a:pPr>
            <a:r>
              <a:t>Pacman 1980</a:t>
            </a:r>
          </a:p>
          <a:p>
            <a:pPr marL="355600" indent="-355600" defTabSz="467359">
              <a:spcBef>
                <a:spcPts val="2200"/>
              </a:spcBef>
              <a:defRPr sz="2240"/>
            </a:pPr>
            <a:r>
              <a:t>Labyrinthe où des fantômes poursuivent le joueur</a:t>
            </a:r>
          </a:p>
          <a:p>
            <a:pPr marL="355600" indent="-355600" defTabSz="467359">
              <a:spcBef>
                <a:spcPts val="2200"/>
              </a:spcBef>
              <a:defRPr sz="2240"/>
            </a:pPr>
            <a:r>
              <a:t>Comportement différents selon le fantôme pour tuer le joueur</a:t>
            </a:r>
          </a:p>
          <a:p>
            <a:pPr marL="355600" indent="-355600" defTabSz="467359">
              <a:spcBef>
                <a:spcPts val="2200"/>
              </a:spcBef>
              <a:defRPr sz="2240"/>
            </a:pPr>
            <a:r>
              <a:t>Poursuite du joueur, déplacement aléatoire, tentative de se positionner devant le joueur</a:t>
            </a:r>
          </a:p>
          <a:p>
            <a:pPr marL="355600" indent="-355600" defTabSz="467359">
              <a:spcBef>
                <a:spcPts val="2200"/>
              </a:spcBef>
              <a:defRPr sz="2240"/>
            </a:pPr>
            <a:r>
              <a:t>Déplacement dans le labyrinthe selon les déplacements du joueur donne une impression d’intelligence et de réflexion</a:t>
            </a:r>
          </a:p>
          <a:p>
            <a:pPr marL="355600" indent="-355600" defTabSz="467359">
              <a:spcBef>
                <a:spcPts val="2200"/>
              </a:spcBef>
              <a:defRPr sz="2240"/>
            </a:pPr>
            <a:r>
              <a:t>Amène également le concept de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Pathfinding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pic>
        <p:nvPicPr>
          <p:cNvPr id="209" name="path-b6a606b9bfc6c138004316a71c2b9ef7202f1de4c02dcd2ed453d029f232fd92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 rot="5401679">
            <a:off x="5765800" y="3263372"/>
            <a:ext cx="8178800" cy="4152901"/>
          </a:xfrm>
          <a:prstGeom prst="rect">
            <a:avLst/>
          </a:prstGeom>
        </p:spPr>
      </p:pic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Pathfinding</a:t>
            </a:r>
          </a:p>
        </p:txBody>
      </p:sp>
      <p:sp>
        <p:nvSpPr>
          <p:cNvPr id="211" name="Shape 21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Littéralement « Action de trouver le chemin »</a:t>
            </a:r>
          </a:p>
          <a:p>
            <a:pPr/>
            <a:r>
              <a:t>Carte = Grille utilisée pour définir trajectoire de A à B en évitant les obstacles</a:t>
            </a:r>
          </a:p>
          <a:p>
            <a:pPr/>
            <a:r>
              <a:t>Deux algorithmes : </a:t>
            </a:r>
          </a:p>
          <a:p>
            <a:pPr lvl="1"/>
            <a:r>
              <a:t>Dijkstra</a:t>
            </a:r>
          </a:p>
          <a:p>
            <a:pPr lvl="1"/>
            <a:r>
              <a:t>A *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2D vers 3D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406400" y="2435572"/>
            <a:ext cx="6647806" cy="6946901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Pathfinding simple sur une carte 2D, mais dans un environnement 3D ?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Calculs énormes en perspectives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Solution : Navigation Mesh, carte 2D superposée à l’environnement 3D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On va calculer les déplacement sur cette Navigation Mesh</a:t>
            </a:r>
          </a:p>
        </p:txBody>
      </p:sp>
      <p:pic>
        <p:nvPicPr>
          <p:cNvPr id="216" name="Picture 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780" y="1674217"/>
            <a:ext cx="5964799" cy="5483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prises de décisions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2400"/>
              </a:spcBef>
              <a:defRPr sz="2924"/>
            </a:pPr>
            <a:r>
              <a:t>Domaine représentatif : Jeux de stratégie (Starcraft, etc…)</a:t>
            </a: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t>Décisions sous-divisées en 4 sous-systèmes utilisés par les bots (personnages non joueurs) : 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Tactique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Commandement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Occupation terrain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Stratégie soldat lui-même</a:t>
            </a: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t>Ces comportement restent programmés par l’humain 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FPS est aussi un domaine où doit se démarquer l’IA dans la prise de décision</a:t>
            </a:r>
          </a:p>
          <a:p>
            <a:pPr/>
            <a:r>
              <a:t>L’ennemi doit apporter un challenge au joueur</a:t>
            </a:r>
          </a:p>
          <a:p>
            <a:pPr/>
            <a:r>
              <a:t>Leur comportement doit sembler humain :</a:t>
            </a:r>
          </a:p>
          <a:p>
            <a:pPr lvl="1"/>
            <a:r>
              <a:t>Choix à court terme (victoire ou mort)</a:t>
            </a:r>
          </a:p>
          <a:p>
            <a:pPr lvl="1"/>
            <a:r>
              <a:t>Mise à couvert</a:t>
            </a:r>
          </a:p>
          <a:p>
            <a:pPr lvl="1"/>
            <a:r>
              <a:t>Tentative d’encercler le joueur (Half-Life)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logique, puissance et évolution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Intelligence ordinateur basée sur évènement logiques et calculs mathématiques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Un ordinateur puissant résoudra juste des problèmes plus rapidement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IA étant omnisciente, on doit lui créer des erreurs, l’erreur étant humaine justement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IA totalement humaine toujours de la science-fiction, mais peut-être plus longtemps avec la possibilité des ordinateurs quantiques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_6fbde8a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88" t="0" r="3418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11560"/>
            </a:lvl1pPr>
          </a:lstStyle>
          <a:p>
            <a:pPr/>
            <a:r>
              <a:t>Les ia fortes</a:t>
            </a:r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intelligences artificielles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fortes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Qu’est-ce qu’une ia forte?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100"/>
              </a:spcBef>
              <a:defRPr sz="2584"/>
            </a:pPr>
            <a:r>
              <a:t>IA faible = Simple exécutant limité par son programme</a:t>
            </a:r>
          </a:p>
          <a:p>
            <a:pPr marL="337820" indent="-337820" defTabSz="443991">
              <a:spcBef>
                <a:spcPts val="2100"/>
              </a:spcBef>
              <a:defRPr sz="2584"/>
            </a:pPr>
            <a:r>
              <a:t>De plus en plus de jeux proposent une IA évoluée aux comportements complexes capables d’apprendre ou de réagir, mais toujours IA faibles</a:t>
            </a:r>
          </a:p>
          <a:p>
            <a:pPr marL="337820" indent="-337820" defTabSz="443991">
              <a:spcBef>
                <a:spcPts val="2100"/>
              </a:spcBef>
              <a:defRPr sz="2584"/>
            </a:pPr>
            <a:r>
              <a:t>La frontière entre IA faible et forte pas toujours nette</a:t>
            </a:r>
          </a:p>
          <a:p>
            <a:pPr marL="337820" indent="-337820" defTabSz="443991">
              <a:spcBef>
                <a:spcPts val="2100"/>
              </a:spcBef>
              <a:defRPr sz="2584"/>
            </a:pPr>
            <a:r>
              <a:t>Une IA forte doit remplir 4 critères : </a:t>
            </a:r>
          </a:p>
          <a:p>
            <a:pPr lvl="1" marL="675640" indent="-337820" defTabSz="443991">
              <a:spcBef>
                <a:spcPts val="2100"/>
              </a:spcBef>
              <a:defRPr sz="2584"/>
            </a:pPr>
            <a:r>
              <a:t>Comprendre</a:t>
            </a:r>
          </a:p>
          <a:p>
            <a:pPr lvl="1" marL="675640" indent="-337820" defTabSz="443991">
              <a:spcBef>
                <a:spcPts val="2100"/>
              </a:spcBef>
              <a:defRPr sz="2584"/>
            </a:pPr>
            <a:r>
              <a:t>Apprendre</a:t>
            </a:r>
          </a:p>
          <a:p>
            <a:pPr lvl="1" marL="675640" indent="-337820" defTabSz="443991">
              <a:spcBef>
                <a:spcPts val="2100"/>
              </a:spcBef>
              <a:defRPr sz="2584"/>
            </a:pPr>
            <a:r>
              <a:t>S’améliorer</a:t>
            </a:r>
          </a:p>
          <a:p>
            <a:pPr lvl="1" marL="675640" indent="-337820" defTabSz="443991">
              <a:spcBef>
                <a:spcPts val="2100"/>
              </a:spcBef>
              <a:defRPr sz="2584"/>
            </a:pPr>
            <a:r>
              <a:t>Avoir conscience d’elle même (difficile à définir)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fortes</a:t>
            </a:r>
          </a:p>
        </p:txBody>
      </p:sp>
      <p:pic>
        <p:nvPicPr>
          <p:cNvPr id="238" name="maxresdefault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021" t="0" r="2802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Apprendre</a:t>
            </a:r>
          </a:p>
        </p:txBody>
      </p:sp>
      <p:sp>
        <p:nvSpPr>
          <p:cNvPr id="240" name="Shape 24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2576"/>
            </a:pPr>
            <a:r>
              <a:t>Question de mémoire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L’IA mémorise des situations vécues pour entreprendre ses actions ( et plus selon un schéma définit )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Exemple : Planetary Annihilation, abus des bombes nucléaires, correction du comportement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Lors d’une attaque, l’IA consulte sa mémoire à propos des attaques précédentes pour définir sa stratégie : Apprentissage par l’erreur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fortes</a:t>
            </a:r>
          </a:p>
        </p:txBody>
      </p:sp>
      <p:pic>
        <p:nvPicPr>
          <p:cNvPr id="243" name="Cepheus-fad40a25b846006a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412155" y="1494863"/>
            <a:ext cx="6299269" cy="4539698"/>
          </a:xfrm>
          <a:prstGeom prst="rect">
            <a:avLst/>
          </a:prstGeom>
        </p:spPr>
      </p:pic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apprentissage : Cepheus</a:t>
            </a:r>
          </a:p>
        </p:txBody>
      </p:sp>
      <p:sp>
        <p:nvSpPr>
          <p:cNvPr id="245" name="Shape 24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Université Alberta</a:t>
            </a:r>
          </a:p>
          <a:p>
            <a:pPr/>
            <a:r>
              <a:t>IA conçue pour résoudre une variante du poker</a:t>
            </a:r>
          </a:p>
          <a:p>
            <a:pPr/>
            <a:r>
              <a:t>Dizaines de milliers de parties contre-elle même </a:t>
            </a:r>
          </a:p>
          <a:p>
            <a:pPr/>
            <a:r>
              <a:t>Mémorisation de chaque partie et de chaque schéma de partie possible</a:t>
            </a:r>
          </a:p>
          <a:p>
            <a:pPr/>
            <a:r>
              <a:t>Stratégie infaillible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fortes</a:t>
            </a:r>
          </a:p>
        </p:txBody>
      </p:sp>
      <p:pic>
        <p:nvPicPr>
          <p:cNvPr id="248" name="27364e_a1be9b89b4204e16835a624be1340add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0161" t="0" r="2016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spcBef>
                <a:spcPts val="2000"/>
              </a:spcBef>
              <a:defRPr sz="4320"/>
            </a:lvl1pPr>
          </a:lstStyle>
          <a:p>
            <a:pPr/>
            <a:r>
              <a:t>Apprentissage : Hello, Neighbor!</a:t>
            </a:r>
          </a:p>
        </p:txBody>
      </p:sp>
      <p:sp>
        <p:nvSpPr>
          <p:cNvPr id="250" name="Shape 25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2400"/>
              </a:spcBef>
              <a:defRPr sz="2464"/>
            </a:pPr>
            <a:r>
              <a:t>Jeu indépendant, le voisin nous pourchasse dans notre propre maison</a:t>
            </a:r>
          </a:p>
          <a:p>
            <a:pPr marL="391159" indent="-391159" defTabSz="514095">
              <a:spcBef>
                <a:spcPts val="2400"/>
              </a:spcBef>
              <a:defRPr sz="2464"/>
            </a:pPr>
            <a:r>
              <a:t>Base ses stratégies sur l’environnement et les expériences vécues</a:t>
            </a:r>
          </a:p>
          <a:p>
            <a:pPr marL="391159" indent="-391159" defTabSz="514095">
              <a:spcBef>
                <a:spcPts val="2400"/>
              </a:spcBef>
              <a:defRPr sz="2464"/>
            </a:pPr>
            <a:r>
              <a:t>Pose des pièges, bloque les portes et essaie de tendre des guet-apens</a:t>
            </a:r>
          </a:p>
          <a:p>
            <a:pPr marL="391159" indent="-391159" defTabSz="514095">
              <a:spcBef>
                <a:spcPts val="2400"/>
              </a:spcBef>
              <a:defRPr sz="2464"/>
            </a:pPr>
            <a:r>
              <a:t>Base son intelligence également sur les réactions du joueur face à ses actions</a:t>
            </a:r>
          </a:p>
          <a:p>
            <a:pPr marL="391159" indent="-391159" defTabSz="514095">
              <a:spcBef>
                <a:spcPts val="2400"/>
              </a:spcBef>
              <a:defRPr sz="2464"/>
            </a:pPr>
            <a:r>
              <a:t>Cette intelligence augmente l’immersion et la profondeur du jeu, niveau loin de Pacman 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fortes</a:t>
            </a:r>
          </a:p>
        </p:txBody>
      </p:sp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l’ia humaine?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2100"/>
              </a:spcBef>
              <a:defRPr sz="2618"/>
            </a:pPr>
            <a:r>
              <a:t>D’après Alan Turing, c’est via la communication qu’on peut comprendre si une IA est consciente d’elle-même : Test de Turing</a:t>
            </a:r>
          </a:p>
          <a:p>
            <a:pPr marL="342264" indent="-342264" defTabSz="449833">
              <a:spcBef>
                <a:spcPts val="2100"/>
              </a:spcBef>
              <a:defRPr sz="2618"/>
            </a:pPr>
            <a:r>
              <a:t>Ordinateur a remporté en 2011 un jeu télévisé face aux champions humains, capable de comprendre et interpréter les questions du présentateur</a:t>
            </a:r>
          </a:p>
          <a:p>
            <a:pPr marL="342264" indent="-342264" defTabSz="449833">
              <a:spcBef>
                <a:spcPts val="2100"/>
              </a:spcBef>
              <a:defRPr sz="2618"/>
            </a:pPr>
            <a:r>
              <a:t>Google a créé un programme d’intelligence visuelle : </a:t>
            </a:r>
          </a:p>
          <a:p>
            <a:pPr lvl="1" marL="684529" indent="-342264" defTabSz="449833">
              <a:spcBef>
                <a:spcPts val="2100"/>
              </a:spcBef>
              <a:defRPr sz="2618"/>
            </a:pPr>
            <a:r>
              <a:t>Réseau virtuel de neurones</a:t>
            </a:r>
          </a:p>
          <a:p>
            <a:pPr lvl="1" marL="684529" indent="-342264" defTabSz="449833">
              <a:spcBef>
                <a:spcPts val="2100"/>
              </a:spcBef>
              <a:defRPr sz="2618"/>
            </a:pPr>
            <a:r>
              <a:t>Scannent individuellement les images</a:t>
            </a:r>
          </a:p>
          <a:p>
            <a:pPr lvl="1" marL="684529" indent="-342264" defTabSz="449833">
              <a:spcBef>
                <a:spcPts val="2100"/>
              </a:spcBef>
              <a:defRPr sz="2618"/>
            </a:pPr>
            <a:r>
              <a:t>Réagissent à des stimuli (couleurs, motifs) pour reconnaître quelque chose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humaine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Conscience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La IA apprennent, comprennent et communiquent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Qu’en est-il de la conscience ?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Des expériences sont déjà en cours ou réussies sur ce sujet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Expérience ou des robots doués de paroles ou non devaient se rendre compte de leur capacité ou non à parler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On enseigne déjà à des robots à reconnaître leur corps devant un miroir et même à dialoguer dans leur propre langage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561x360_detective-prive-androide-synthetique-fallout4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490981" y="3683000"/>
            <a:ext cx="7124701" cy="4572000"/>
          </a:xfrm>
          <a:prstGeom prst="rect">
            <a:avLst/>
          </a:prstGeom>
        </p:spPr>
      </p:pic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Conclusion</a:t>
            </a:r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intelligences artificielles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Le futur?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IA pourront probablement apprendre et déduire des choses abstraites voire philosophiques</a:t>
            </a:r>
          </a:p>
          <a:p>
            <a:pPr/>
            <a:r>
              <a:t>Estimation, d’ici 2035, 47% du travail humain sera pris par des robots</a:t>
            </a:r>
          </a:p>
          <a:p>
            <a:pPr/>
            <a:r>
              <a:t>Acteurs majeurs (gouvernements, google) investissent en masse dans les IA, but philanthropique seulement?</a:t>
            </a:r>
          </a:p>
          <a:p>
            <a:pPr/>
            <a:r>
              <a:t>Stephen Hawking estime que l’humanité sera révolue lorsqu’une IA sera capable de se reprogrammer.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pic>
        <p:nvPicPr>
          <p:cNvPr id="269" name="skynet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1406" y="2400300"/>
            <a:ext cx="5830517" cy="5830516"/>
          </a:xfrm>
          <a:prstGeom prst="rect">
            <a:avLst/>
          </a:prstGeom>
        </p:spPr>
      </p:pic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N’est-ce pas que l’évolution?</a:t>
            </a:r>
          </a:p>
        </p:txBody>
      </p:sp>
      <p:sp>
        <p:nvSpPr>
          <p:cNvPr id="271" name="Shape 27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Humain = Dinosaure du Robot?</a:t>
            </a:r>
          </a:p>
          <a:p>
            <a:pPr/>
            <a:r>
              <a:t>Humain = Robot, cherchant à aller du point A au point B de la manière la plus efficiente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Intelligence artificielle ?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informatique mène à des besoins d’automatisation</a:t>
            </a:r>
          </a:p>
          <a:p>
            <a:pPr/>
            <a:r>
              <a:t>L’IA définit capacités de raisonnement et décisionnelles d’un programme</a:t>
            </a:r>
          </a:p>
          <a:p>
            <a:pPr/>
            <a:r>
              <a:t>Cerveau Virtuel</a:t>
            </a:r>
          </a:p>
          <a:p>
            <a:pPr/>
            <a:r>
              <a:t>But : Aider l’homme à accomplir des tâches plus rapidement en rendant un programme « intelligent »</a:t>
            </a:r>
          </a:p>
        </p:txBody>
      </p:sp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L’ia et le jeu vidéo ?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 une aide pour l’homme</a:t>
            </a:r>
          </a:p>
          <a:p>
            <a:pPr/>
            <a:r>
              <a:t>But : Offrir une expérience réaliste au joueur</a:t>
            </a:r>
          </a:p>
          <a:p>
            <a:pPr/>
            <a:r>
              <a:t>Deux types d’IA : </a:t>
            </a:r>
          </a:p>
          <a:p>
            <a:pPr lvl="1"/>
            <a:r>
              <a:t>IA Faible</a:t>
            </a:r>
          </a:p>
          <a:p>
            <a:pPr lvl="1"/>
            <a:r>
              <a:t>IA Forte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paceinvader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79" t="0" r="3417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5892800" y="6432550"/>
            <a:ext cx="6705600" cy="2705100"/>
          </a:xfrm>
          <a:prstGeom prst="rect">
            <a:avLst/>
          </a:prstGeom>
        </p:spPr>
        <p:txBody>
          <a:bodyPr/>
          <a:lstStyle>
            <a:lvl1pPr defTabSz="385572">
              <a:defRPr sz="11220"/>
            </a:lvl1pPr>
          </a:lstStyle>
          <a:p>
            <a:pPr/>
            <a:r>
              <a:t>Les IA Faibles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Intelligences artificielles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qu’est-ce qu’une IA Faible ?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bien définit</a:t>
            </a:r>
          </a:p>
          <a:p>
            <a:pPr/>
            <a:r>
              <a:t>Permet de résoudre des problèmes dans des situations précises et prévues</a:t>
            </a:r>
          </a:p>
          <a:p>
            <a:pPr/>
            <a:r>
              <a:t>Ne pose pas de question, ne tire pas de conclusion</a:t>
            </a:r>
          </a:p>
          <a:p>
            <a:pPr/>
            <a:r>
              <a:t>Suite logique de conditions préprogrammées</a:t>
            </a:r>
          </a:p>
          <a:p>
            <a:pPr/>
            <a:r>
              <a:t>Type d’IA le plus répandu, présente partout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Ia faibles</a:t>
            </a:r>
          </a:p>
        </p:txBody>
      </p:sp>
      <p:pic>
        <p:nvPicPr>
          <p:cNvPr id="190" name="Pong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 rot="5400000">
            <a:off x="-254814" y="3121173"/>
            <a:ext cx="6171798" cy="4628849"/>
          </a:xfrm>
          <a:prstGeom prst="rect">
            <a:avLst/>
          </a:prstGeom>
        </p:spPr>
      </p:pic>
      <p:sp>
        <p:nvSpPr>
          <p:cNvPr id="191" name="Shape 191"/>
          <p:cNvSpPr/>
          <p:nvPr>
            <p:ph type="title"/>
          </p:nvPr>
        </p:nvSpPr>
        <p:spPr>
          <a:xfrm>
            <a:off x="6121400" y="1476375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Apparition des ia faibles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5956300" y="2381250"/>
            <a:ext cx="6299200" cy="6108700"/>
          </a:xfrm>
          <a:prstGeom prst="rect">
            <a:avLst/>
          </a:prstGeom>
        </p:spPr>
        <p:txBody>
          <a:bodyPr/>
          <a:lstStyle/>
          <a:p>
            <a:pPr/>
            <a:r>
              <a:t>Début : 2 joueurs humains</a:t>
            </a:r>
          </a:p>
          <a:p>
            <a:pPr/>
            <a:r>
              <a:t>Pas d’ennemis représentés par l’ordinateur</a:t>
            </a:r>
          </a:p>
          <a:p>
            <a:pPr/>
            <a:r>
              <a:t>Entrevoit possibilité d’automatiser certaines parties des jeux</a:t>
            </a:r>
          </a:p>
          <a:p>
            <a:pPr/>
            <a:r>
              <a:t>Le jeu réagirait aux comportements et actions du joueur afin de le complexifier et ajouter une nouvelle dimension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pic>
        <p:nvPicPr>
          <p:cNvPr id="195" name="sf2arcad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223548" y="1574800"/>
            <a:ext cx="5016501" cy="3810000"/>
          </a:xfrm>
          <a:prstGeom prst="rect">
            <a:avLst/>
          </a:prstGeom>
        </p:spPr>
      </p:pic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Premières IA faibles 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Notamment dans les jeux de combats (Street Fighter)</a:t>
            </a:r>
          </a:p>
          <a:p>
            <a:pPr/>
            <a:r>
              <a:t>L’IA va « écouter » ce que fait le joueur (touches appuyées)</a:t>
            </a:r>
          </a:p>
          <a:p>
            <a:pPr/>
            <a:r>
              <a:t>Réagit en conséquence </a:t>
            </a:r>
          </a:p>
          <a:p>
            <a:pPr/>
            <a:r>
              <a:t>Combats presque réalistes</a:t>
            </a:r>
          </a:p>
          <a:p>
            <a:pPr/>
            <a:r>
              <a:t>Marge d’erreur afin de ne pas rendre l’ordinateur imbattable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 faibles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Premières IA faibles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cherche à donner un comportement de plus en plus humain aux ennemis</a:t>
            </a:r>
          </a:p>
          <a:p>
            <a:pPr/>
            <a:r>
              <a:t>Capacités à courir après le joueur, sauter au-dessus des trous, tirer sur le joueur en estimant la distance</a:t>
            </a:r>
          </a:p>
          <a:p>
            <a:pPr/>
            <a:r>
              <a:t>Ces premières IA faibles sont tout de même simples et se contentent de peu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