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72" r:id="rId4"/>
    <p:sldId id="273" r:id="rId5"/>
    <p:sldId id="274" r:id="rId6"/>
    <p:sldId id="275" r:id="rId7"/>
    <p:sldId id="282" r:id="rId8"/>
    <p:sldId id="276" r:id="rId9"/>
    <p:sldId id="277" r:id="rId10"/>
    <p:sldId id="281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5"/>
    <p:restoredTop sz="84362"/>
  </p:normalViewPr>
  <p:slideViewPr>
    <p:cSldViewPr snapToGrid="0">
      <p:cViewPr varScale="1">
        <p:scale>
          <a:sx n="68" d="100"/>
          <a:sy n="68" d="100"/>
        </p:scale>
        <p:origin x="2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A7F7-CB04-3843-87D6-5E98FFB91A8B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1D51-0C58-E74D-9F0A-FEC8770C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8329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7249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84641"/>
            <a:ext cx="10241280" cy="6740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632857"/>
            <a:ext cx="10241280" cy="4427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26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1502910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520" y="4767508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51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817299"/>
            <a:ext cx="1024128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5360" y="2134035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2134036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360" y="2101378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360" y="3007586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0320" y="2101378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320" y="3007585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84642"/>
            <a:ext cx="1024128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95528"/>
            <a:ext cx="10241280" cy="1234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October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8" y="1024844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20" y="1024844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7428" y="3095929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3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2314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76719" y="992187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038048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3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73757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360" y="209049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October 17,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366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BC4C5C07-ADB9-EBA0-D17E-121101D815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1A4D3-2945-E4C4-28AE-41DEE858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169" y="2314576"/>
            <a:ext cx="9144000" cy="3850276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ITS30705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CHAPTER 8: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42528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6191-3B12-E4D0-218B-2BEF0FDA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41D3-D62C-043F-994C-0D552F7B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612B1-9C80-E343-833C-04AC7433CF16}"/>
              </a:ext>
            </a:extLst>
          </p:cNvPr>
          <p:cNvSpPr txBox="1"/>
          <p:nvPr/>
        </p:nvSpPr>
        <p:spPr>
          <a:xfrm>
            <a:off x="1325301" y="1744356"/>
            <a:ext cx="6099858" cy="14494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sz="1800" dirty="0">
                <a:solidFill>
                  <a:srgbClr val="FFDDBE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# The try block will generate an error, because x is not defined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sz="1800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sz="1800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MY" sz="1800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sz="1800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MY" sz="1800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MY" sz="1800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(x)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sz="1800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lang="en-MY" sz="1800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sz="1800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MY" sz="1800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MY" sz="1800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MY" sz="1800" dirty="0">
                <a:solidFill>
                  <a:srgbClr val="98C379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"An exception occurred"</a:t>
            </a:r>
            <a:r>
              <a:rPr lang="en-MY" sz="1800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2E2FA-09C6-781D-FE26-2C8F34433A28}"/>
              </a:ext>
            </a:extLst>
          </p:cNvPr>
          <p:cNvSpPr txBox="1"/>
          <p:nvPr/>
        </p:nvSpPr>
        <p:spPr>
          <a:xfrm>
            <a:off x="1325301" y="3664209"/>
            <a:ext cx="609985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An exception occurred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822E-298A-DE5B-02B7-7E54DC24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D018-A53B-9429-FDA3-772E9653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353B4-2075-198B-B884-0CD3DEAC2E2C}"/>
              </a:ext>
            </a:extLst>
          </p:cNvPr>
          <p:cNvSpPr txBox="1"/>
          <p:nvPr/>
        </p:nvSpPr>
        <p:spPr>
          <a:xfrm>
            <a:off x="795250" y="1632857"/>
            <a:ext cx="6392628" cy="2988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FFDDBE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# import module sys to get the type of exception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sys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 err="1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randomList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= [</a:t>
            </a:r>
            <a:r>
              <a:rPr lang="en-MY" dirty="0">
                <a:solidFill>
                  <a:srgbClr val="98C379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MY" dirty="0">
                <a:solidFill>
                  <a:srgbClr val="D19A66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MY" dirty="0">
                <a:solidFill>
                  <a:srgbClr val="D19A66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entry </a:t>
            </a: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MY" dirty="0" err="1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randomList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MY" dirty="0">
                <a:solidFill>
                  <a:srgbClr val="98C379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"The entry is"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, entry)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    r = </a:t>
            </a:r>
            <a:r>
              <a:rPr lang="en-MY" dirty="0">
                <a:solidFill>
                  <a:srgbClr val="D19A66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/int(entry)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MY" dirty="0">
                <a:solidFill>
                  <a:srgbClr val="98C379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"Oops!"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MY" dirty="0" err="1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sys.exc_info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()[</a:t>
            </a:r>
            <a:r>
              <a:rPr lang="en-MY" dirty="0">
                <a:solidFill>
                  <a:srgbClr val="D19A66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], </a:t>
            </a:r>
            <a:r>
              <a:rPr lang="en-MY" dirty="0">
                <a:solidFill>
                  <a:srgbClr val="98C379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"occurred."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MY" dirty="0">
                <a:solidFill>
                  <a:srgbClr val="98C379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"Next entry."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MY" dirty="0">
                <a:solidFill>
                  <a:srgbClr val="C678DD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MY" dirty="0">
                <a:solidFill>
                  <a:srgbClr val="98C379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"The reciprocal of"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, entry, </a:t>
            </a:r>
            <a:r>
              <a:rPr lang="en-MY" dirty="0">
                <a:solidFill>
                  <a:srgbClr val="98C379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"is"</a:t>
            </a:r>
            <a:r>
              <a:rPr lang="en-MY" dirty="0">
                <a:solidFill>
                  <a:srgbClr val="D3D3D3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, r)</a:t>
            </a:r>
            <a:endParaRPr lang="en-M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1CB85E-6F80-FF3E-62F5-10AC44EFF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817" y="4041844"/>
            <a:ext cx="4801985" cy="2816156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The entry is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Oops! &lt;class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ValueError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'&gt; occurred.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Next entry.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Inconsolata" pitchFamily="49" charset="77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The entry is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Oops! &lt;class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ZeroDivisionError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'&gt;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occured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Next entry.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Inconsolata" pitchFamily="49" charset="77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Inconsolata" pitchFamily="49" charset="77"/>
                <a:ea typeface="Times New Roman" panose="02020603050405020304" pitchFamily="18" charset="0"/>
                <a:cs typeface="Courier New" panose="02070309020205020404" pitchFamily="49" charset="0"/>
              </a:rPr>
              <a:t>The entry is 2The reciprocal of 2 is 0.5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1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91B3-8A90-AF81-5C20-B13F9DFD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FF80-5D28-3CB0-78C1-467C360F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program, we loop through the values of the </a:t>
            </a:r>
            <a:r>
              <a:rPr lang="en-US" dirty="0" err="1"/>
              <a:t>randomList</a:t>
            </a:r>
            <a:r>
              <a:rPr lang="en-US" dirty="0"/>
              <a:t> list. As previously mentioned, the portion that can cause an exception is placed inside the </a:t>
            </a:r>
            <a:r>
              <a:rPr lang="en-US" dirty="0" err="1"/>
              <a:t>tryblock</a:t>
            </a:r>
            <a:r>
              <a:rPr lang="en-US" dirty="0"/>
              <a:t>.</a:t>
            </a:r>
          </a:p>
          <a:p>
            <a:r>
              <a:rPr lang="en-US" dirty="0"/>
              <a:t>If no exception occurs, the except block is skipped and normal flow continues(for last value). But if any exception occurs, it is caught by the </a:t>
            </a:r>
            <a:r>
              <a:rPr lang="en-US" dirty="0" err="1"/>
              <a:t>exceptblock</a:t>
            </a:r>
            <a:r>
              <a:rPr lang="en-US" dirty="0"/>
              <a:t> (first and second values).</a:t>
            </a:r>
          </a:p>
          <a:p>
            <a:r>
              <a:rPr lang="en-US" dirty="0"/>
              <a:t>Here, we print the name of the exception using the </a:t>
            </a:r>
            <a:r>
              <a:rPr lang="en-US" dirty="0" err="1"/>
              <a:t>exc_info</a:t>
            </a:r>
            <a:r>
              <a:rPr lang="en-US" dirty="0"/>
              <a:t>() function inside sys module. We can see that a causes </a:t>
            </a:r>
            <a:r>
              <a:rPr lang="en-US" dirty="0" err="1"/>
              <a:t>ValueError</a:t>
            </a:r>
            <a:r>
              <a:rPr lang="en-US" dirty="0"/>
              <a:t> and 0 causes </a:t>
            </a:r>
            <a:r>
              <a:rPr lang="en-US" dirty="0" err="1"/>
              <a:t>ZeroDivisionError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69EB-2453-C5EC-B8AF-4E3628AB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1898-C5D4-65E8-CD33-990D54A2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on exception handling</a:t>
            </a:r>
          </a:p>
          <a:p>
            <a:r>
              <a:rPr lang="en-US" dirty="0"/>
              <a:t>Able to differentiate syntax error and logical error</a:t>
            </a:r>
          </a:p>
          <a:p>
            <a:r>
              <a:rPr lang="en-US" dirty="0"/>
              <a:t>Implement try and catch for handling error </a:t>
            </a:r>
          </a:p>
        </p:txBody>
      </p:sp>
    </p:spTree>
    <p:extLst>
      <p:ext uri="{BB962C8B-B14F-4D97-AF65-F5344CB8AC3E}">
        <p14:creationId xmlns:p14="http://schemas.microsoft.com/office/powerpoint/2010/main" val="60851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5236-5882-08E0-8DB8-39CF7488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7C5D-4E48-9878-5067-EB357ACE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certain mistakes while writing a program that lead to errors when we try to run it. A python program terminates as soon as it encounters an unhandled error. These errors can be broadly classified into two classes: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Syntax errors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Logical errors (Exceptions)</a:t>
            </a:r>
          </a:p>
        </p:txBody>
      </p:sp>
    </p:spTree>
    <p:extLst>
      <p:ext uri="{BB962C8B-B14F-4D97-AF65-F5344CB8AC3E}">
        <p14:creationId xmlns:p14="http://schemas.microsoft.com/office/powerpoint/2010/main" val="15552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50B5-8F85-FE64-0E40-286E7C19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EFF5-7D75-44CA-9FF9-2FB2F7FAD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632857"/>
            <a:ext cx="10241280" cy="1477328"/>
          </a:xfrm>
        </p:spPr>
        <p:txBody>
          <a:bodyPr/>
          <a:lstStyle/>
          <a:p>
            <a:r>
              <a:rPr lang="en-US" dirty="0"/>
              <a:t>Error caused by not following the proper structure (syntax) of the language is called syntax error or parsing error.</a:t>
            </a:r>
          </a:p>
          <a:p>
            <a:r>
              <a:rPr lang="en-US" dirty="0"/>
              <a:t>Let's look at one example: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6A10E-F8FD-D056-0206-29F0ED49DA7F}"/>
              </a:ext>
            </a:extLst>
          </p:cNvPr>
          <p:cNvSpPr txBox="1"/>
          <p:nvPr/>
        </p:nvSpPr>
        <p:spPr>
          <a:xfrm>
            <a:off x="2842545" y="3177964"/>
            <a:ext cx="4926349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&gt;&gt;&gt;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3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&lt;interactive input&gt;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dirty="0">
                <a:solidFill>
                  <a:srgbClr val="FF6188"/>
                </a:solidFill>
                <a:latin typeface="Menlo" panose="020B0609030804020204" pitchFamily="49" charset="0"/>
              </a:rPr>
              <a:t>	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3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		^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 err="1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SyntaxError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invalid syntax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F41B1E-B0DD-C477-2B59-3053816EE4AD}"/>
              </a:ext>
            </a:extLst>
          </p:cNvPr>
          <p:cNvSpPr txBox="1">
            <a:spLocks/>
          </p:cNvSpPr>
          <p:nvPr/>
        </p:nvSpPr>
        <p:spPr>
          <a:xfrm>
            <a:off x="975360" y="4666833"/>
            <a:ext cx="10241280" cy="14773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shown in the example, an arrow indicates where the parser ran into the syntax error.</a:t>
            </a:r>
          </a:p>
          <a:p>
            <a:r>
              <a:rPr lang="en-US" dirty="0"/>
              <a:t>We can notice here that a colon : is missing in the if statement.</a:t>
            </a:r>
          </a:p>
        </p:txBody>
      </p:sp>
    </p:spTree>
    <p:extLst>
      <p:ext uri="{BB962C8B-B14F-4D97-AF65-F5344CB8AC3E}">
        <p14:creationId xmlns:p14="http://schemas.microsoft.com/office/powerpoint/2010/main" val="41777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EE22-229B-6B8B-0491-A67ECFAA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Errors (Exceptions)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BD8F-B7A6-34D2-08E1-D1D58034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that occur at runtime (after passing the syntax test) are called exceptions or logical errors.</a:t>
            </a:r>
          </a:p>
          <a:p>
            <a:r>
              <a:rPr lang="en-US" dirty="0"/>
              <a:t>For instance, they occur when we try to open a file(for reading) that does not exist (</a:t>
            </a:r>
            <a:r>
              <a:rPr lang="en-US" dirty="0" err="1"/>
              <a:t>FileNotFoundError</a:t>
            </a:r>
            <a:r>
              <a:rPr lang="en-US" dirty="0"/>
              <a:t>), try to divide a number by zero (</a:t>
            </a:r>
            <a:r>
              <a:rPr lang="en-US" dirty="0" err="1"/>
              <a:t>ZeroDivisionError</a:t>
            </a:r>
            <a:r>
              <a:rPr lang="en-US" dirty="0"/>
              <a:t>), or try to import a module that does not exist (</a:t>
            </a:r>
            <a:r>
              <a:rPr lang="en-US" dirty="0" err="1"/>
              <a:t>ImportError</a:t>
            </a:r>
            <a:r>
              <a:rPr lang="en-US" dirty="0"/>
              <a:t>).</a:t>
            </a:r>
          </a:p>
          <a:p>
            <a:r>
              <a:rPr lang="en-US" dirty="0"/>
              <a:t>Whenever these types of runtime errors occur, Python creates an exception object. If not handled properly, it prints a traceback to that error along with some details about why that error occurred.</a:t>
            </a:r>
          </a:p>
        </p:txBody>
      </p:sp>
    </p:spTree>
    <p:extLst>
      <p:ext uri="{BB962C8B-B14F-4D97-AF65-F5344CB8AC3E}">
        <p14:creationId xmlns:p14="http://schemas.microsoft.com/office/powerpoint/2010/main" val="39435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EE22-229B-6B8B-0491-A67ECFAA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Errors (Exceptions)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BD8F-B7A6-34D2-08E1-D1D58034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how Python treats these errors: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06FB9-EF2E-8E6E-FF93-EBE721673E22}"/>
              </a:ext>
            </a:extLst>
          </p:cNvPr>
          <p:cNvSpPr txBox="1"/>
          <p:nvPr/>
        </p:nvSpPr>
        <p:spPr>
          <a:xfrm>
            <a:off x="1052792" y="2277132"/>
            <a:ext cx="10086416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&gt;&gt;&gt;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Traceback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most recent call last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&lt;string&gt;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301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runcode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&lt;interactive input&gt;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&gt;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 err="1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ZeroDivisionError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division by zero</a:t>
            </a:r>
          </a:p>
          <a:p>
            <a:b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</a:b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&gt;&gt;&gt;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imaginary.txt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Traceback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most recent call last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&lt;string&gt;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301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runcode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&lt;interactive input&gt;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&gt;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 err="1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FileNotFoundError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Errno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No such file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directory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imaginary.txt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'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3729-D2DE-77B6-2AB2-63C66FD5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PYTHoN</a:t>
            </a:r>
            <a:r>
              <a:rPr lang="en-US" dirty="0"/>
              <a:t> BUILT-IN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A6CF-9958-1C1F-36A8-C6F2F23F0915}"/>
              </a:ext>
            </a:extLst>
          </p:cNvPr>
          <p:cNvSpPr txBox="1"/>
          <p:nvPr/>
        </p:nvSpPr>
        <p:spPr>
          <a:xfrm>
            <a:off x="971550" y="2044184"/>
            <a:ext cx="274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2800" b="0" i="0" u="none" strike="noStrike" dirty="0" err="1">
                <a:effectLst/>
              </a:rPr>
              <a:t>AttributeError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74B7E-44FF-AE1C-BF89-FDC6B2DCF037}"/>
              </a:ext>
            </a:extLst>
          </p:cNvPr>
          <p:cNvSpPr txBox="1"/>
          <p:nvPr/>
        </p:nvSpPr>
        <p:spPr>
          <a:xfrm>
            <a:off x="933450" y="2725460"/>
            <a:ext cx="274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2800" dirty="0" err="1"/>
              <a:t>Import</a:t>
            </a:r>
            <a:r>
              <a:rPr lang="en-MY" sz="2800" b="0" i="0" u="none" strike="noStrike" dirty="0" err="1">
                <a:effectLst/>
              </a:rPr>
              <a:t>Error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F4011-1629-D29E-14E3-449FB5AB8331}"/>
              </a:ext>
            </a:extLst>
          </p:cNvPr>
          <p:cNvSpPr txBox="1"/>
          <p:nvPr/>
        </p:nvSpPr>
        <p:spPr>
          <a:xfrm>
            <a:off x="933450" y="3406736"/>
            <a:ext cx="274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2800" dirty="0" err="1"/>
              <a:t>IndexError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C482D-835C-CED1-BE2E-F9FA46A0941C}"/>
              </a:ext>
            </a:extLst>
          </p:cNvPr>
          <p:cNvSpPr txBox="1"/>
          <p:nvPr/>
        </p:nvSpPr>
        <p:spPr>
          <a:xfrm>
            <a:off x="952500" y="4093668"/>
            <a:ext cx="274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2800" dirty="0" err="1"/>
              <a:t>KeyError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0D221-EE31-9CAD-FCBC-15CE7C041F2D}"/>
              </a:ext>
            </a:extLst>
          </p:cNvPr>
          <p:cNvSpPr txBox="1"/>
          <p:nvPr/>
        </p:nvSpPr>
        <p:spPr>
          <a:xfrm>
            <a:off x="933450" y="4774944"/>
            <a:ext cx="274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2800" dirty="0" err="1"/>
              <a:t>SyntaxError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BB863-28C1-FE3A-9730-6AE02AC2208C}"/>
              </a:ext>
            </a:extLst>
          </p:cNvPr>
          <p:cNvSpPr txBox="1"/>
          <p:nvPr/>
        </p:nvSpPr>
        <p:spPr>
          <a:xfrm>
            <a:off x="4038602" y="2064120"/>
            <a:ext cx="769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b="0" i="0" u="none" strike="noStrike" dirty="0">
                <a:effectLst/>
              </a:rPr>
              <a:t>Raised when attribute assignment or reference failed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4F654-8DA4-E08B-FA47-051705A8E80E}"/>
              </a:ext>
            </a:extLst>
          </p:cNvPr>
          <p:cNvSpPr txBox="1"/>
          <p:nvPr/>
        </p:nvSpPr>
        <p:spPr>
          <a:xfrm>
            <a:off x="4038602" y="2725460"/>
            <a:ext cx="769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b="0" i="0" u="none" strike="noStrike" dirty="0">
                <a:effectLst/>
              </a:rPr>
              <a:t>Raised when imported module is not found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9AA66-0BFF-75BF-9231-E669C60C7270}"/>
              </a:ext>
            </a:extLst>
          </p:cNvPr>
          <p:cNvSpPr txBox="1"/>
          <p:nvPr/>
        </p:nvSpPr>
        <p:spPr>
          <a:xfrm>
            <a:off x="4038602" y="3406736"/>
            <a:ext cx="769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b="0" i="0" u="none" strike="noStrike" dirty="0">
                <a:effectLst/>
              </a:rPr>
              <a:t>Raised when index of a sequence is out of range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347C0-B2E9-880D-1051-7A2CFEE8846B}"/>
              </a:ext>
            </a:extLst>
          </p:cNvPr>
          <p:cNvSpPr txBox="1"/>
          <p:nvPr/>
        </p:nvSpPr>
        <p:spPr>
          <a:xfrm>
            <a:off x="4038602" y="4093668"/>
            <a:ext cx="769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b="0" i="0" u="none" strike="noStrike" dirty="0">
                <a:effectLst/>
              </a:rPr>
              <a:t>Raised when a key is not found in a dictionary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E0C28-6478-C27A-FCF2-09D39010CE78}"/>
              </a:ext>
            </a:extLst>
          </p:cNvPr>
          <p:cNvSpPr txBox="1"/>
          <p:nvPr/>
        </p:nvSpPr>
        <p:spPr>
          <a:xfrm>
            <a:off x="4038602" y="4774944"/>
            <a:ext cx="769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b="0" i="0" u="none" strike="noStrike" dirty="0">
                <a:effectLst/>
              </a:rPr>
              <a:t>Raised by parser when syntax error is encountered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82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948-D64D-936F-6ECF-CEAE40F1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C4B6-95C6-759B-1A89-B790819F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632857"/>
            <a:ext cx="10241280" cy="45806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has many built-in exceptions that are raised when your program encounters an error (something in the program goes wrong).</a:t>
            </a:r>
          </a:p>
          <a:p>
            <a:r>
              <a:rPr lang="en-US" dirty="0"/>
              <a:t>When these exceptions occur, the Python interpreter stops the current process and passes it to the calling process until it is handled. If not handled, the program will crash.</a:t>
            </a:r>
          </a:p>
          <a:p>
            <a:r>
              <a:rPr lang="en-US" dirty="0"/>
              <a:t>For example, let us consider a program where we have a function A that calls function B, which in turn calls function C. If an exception occurs in function C but is not handled in C, the exception passes to B and then to A.</a:t>
            </a:r>
          </a:p>
          <a:p>
            <a:r>
              <a:rPr lang="en-US" dirty="0"/>
              <a:t>If never handled, an error message is displayed and our program comes to a sudden unexpected halt.</a:t>
            </a:r>
          </a:p>
        </p:txBody>
      </p:sp>
    </p:spTree>
    <p:extLst>
      <p:ext uri="{BB962C8B-B14F-4D97-AF65-F5344CB8AC3E}">
        <p14:creationId xmlns:p14="http://schemas.microsoft.com/office/powerpoint/2010/main" val="329232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822E-298A-DE5B-02B7-7E54DC24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D018-A53B-9429-FDA3-772E9653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exceptions can be handled using a try statement.</a:t>
            </a:r>
          </a:p>
          <a:p>
            <a:r>
              <a:rPr lang="en-US" dirty="0"/>
              <a:t>The critical operation which can raise an exception is placed inside the try clause. The code that handles the exceptions is written in the except clause.</a:t>
            </a:r>
          </a:p>
          <a:p>
            <a:r>
              <a:rPr lang="en-US" dirty="0"/>
              <a:t>We can thus choose what operations to perform once we have caught the exception. Here is a simple example.</a:t>
            </a:r>
          </a:p>
        </p:txBody>
      </p:sp>
    </p:spTree>
    <p:extLst>
      <p:ext uri="{BB962C8B-B14F-4D97-AF65-F5344CB8AC3E}">
        <p14:creationId xmlns:p14="http://schemas.microsoft.com/office/powerpoint/2010/main" val="26490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6536</TotalTime>
  <Words>896</Words>
  <Application>Microsoft Macintosh PowerPoint</Application>
  <PresentationFormat>Widescreen</PresentationFormat>
  <Paragraphs>92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Inconsolata</vt:lpstr>
      <vt:lpstr>Menlo</vt:lpstr>
      <vt:lpstr>Tw Cen MT</vt:lpstr>
      <vt:lpstr>GradientRiseVTI</vt:lpstr>
      <vt:lpstr> ITS30705 CHAPTER 8: exception handling</vt:lpstr>
      <vt:lpstr>Learning outcome</vt:lpstr>
      <vt:lpstr>Exception handling</vt:lpstr>
      <vt:lpstr>SYNTAX ERROR</vt:lpstr>
      <vt:lpstr>Logical Errors (Exceptions)</vt:lpstr>
      <vt:lpstr>Logical Errors (Exceptions)</vt:lpstr>
      <vt:lpstr>PYTHoN BUILT-IN FUNCTION</vt:lpstr>
      <vt:lpstr>Exceptions in Python</vt:lpstr>
      <vt:lpstr>CATCHING EXCEPTIONS IN PYTHON</vt:lpstr>
      <vt:lpstr>CATCHING EXCEPTIONS IN PYTHON</vt:lpstr>
      <vt:lpstr>CATCHING EXCEPTIONS IN PYTHON</vt:lpstr>
      <vt:lpstr>CATCHING EXCEPTIONS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Chempaka Seri Abdul Razak</dc:creator>
  <cp:lastModifiedBy>Chempaka Seri Abdul Razak</cp:lastModifiedBy>
  <cp:revision>85</cp:revision>
  <dcterms:created xsi:type="dcterms:W3CDTF">2022-08-16T14:43:09Z</dcterms:created>
  <dcterms:modified xsi:type="dcterms:W3CDTF">2022-10-17T04:43:46Z</dcterms:modified>
</cp:coreProperties>
</file>