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280" r:id="rId4"/>
    <p:sldId id="296" r:id="rId5"/>
    <p:sldId id="281" r:id="rId6"/>
    <p:sldId id="282" r:id="rId7"/>
    <p:sldId id="297" r:id="rId8"/>
    <p:sldId id="298" r:id="rId9"/>
    <p:sldId id="283" r:id="rId10"/>
    <p:sldId id="284" r:id="rId11"/>
    <p:sldId id="299" r:id="rId12"/>
    <p:sldId id="285" r:id="rId13"/>
    <p:sldId id="286" r:id="rId14"/>
    <p:sldId id="300" r:id="rId15"/>
    <p:sldId id="301" r:id="rId16"/>
    <p:sldId id="287" r:id="rId17"/>
    <p:sldId id="288" r:id="rId18"/>
    <p:sldId id="28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586" y="3875546"/>
            <a:ext cx="7105650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1" y="767769"/>
            <a:ext cx="5981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prototypes: a deeper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uses function prototypes to validate function calls.</a:t>
            </a:r>
          </a:p>
          <a:p>
            <a:r>
              <a:rPr lang="en-US" dirty="0"/>
              <a:t>A function call that does not match the function prototype is a compilation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81" y="961287"/>
            <a:ext cx="56388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3" y="797349"/>
            <a:ext cx="7115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standard library has a corresponding header containing the function prototypes for all the functions in that library and definitions of various data types and constants needed by those functions.</a:t>
            </a:r>
          </a:p>
          <a:p>
            <a:r>
              <a:rPr lang="en-US" dirty="0"/>
              <a:t>You can also create custom headers.</a:t>
            </a:r>
          </a:p>
          <a:p>
            <a:pPr lvl="1"/>
            <a:r>
              <a:rPr lang="en-US" dirty="0"/>
              <a:t>Should use the .h filename extension.</a:t>
            </a:r>
          </a:p>
          <a:p>
            <a:pPr lvl="1"/>
            <a:r>
              <a:rPr lang="en-US" dirty="0"/>
              <a:t>#include “</a:t>
            </a:r>
            <a:r>
              <a:rPr lang="en-US" dirty="0" err="1"/>
              <a:t>square.h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Programmer defined headers are enclosed in quotes (“ “) rather than angle brackets (&lt;&gt;)</a:t>
            </a:r>
          </a:p>
        </p:txBody>
      </p:sp>
    </p:spTree>
    <p:extLst>
      <p:ext uri="{BB962C8B-B14F-4D97-AF65-F5344CB8AC3E}">
        <p14:creationId xmlns:p14="http://schemas.microsoft.com/office/powerpoint/2010/main" val="255495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an identifier is the portion of the program in which the identifier can be referenced.</a:t>
            </a:r>
          </a:p>
          <a:p>
            <a:pPr lvl="1"/>
            <a:r>
              <a:rPr lang="en-US" dirty="0"/>
              <a:t>Global variable</a:t>
            </a:r>
          </a:p>
          <a:p>
            <a:pPr lvl="1"/>
            <a:r>
              <a:rPr lang="en-US" dirty="0"/>
              <a:t>Local variable</a:t>
            </a:r>
          </a:p>
          <a:p>
            <a:pPr lvl="1"/>
            <a:r>
              <a:rPr lang="en-US" dirty="0"/>
              <a:t>Static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337259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3" y="168633"/>
            <a:ext cx="64293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0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1" y="579549"/>
            <a:ext cx="71247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3" y="700691"/>
            <a:ext cx="70770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973F-0ADE-404E-87AE-F8462CE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outcomes (MLO)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B5DC48-16FE-4CB2-BC19-11ECB480C9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27">
                  <a:extLst>
                    <a:ext uri="{9D8B030D-6E8A-4147-A177-3AD203B41FA5}">
                      <a16:colId xmlns:a16="http://schemas.microsoft.com/office/drawing/2014/main" val="787695874"/>
                    </a:ext>
                  </a:extLst>
                </a:gridCol>
                <a:gridCol w="8846473">
                  <a:extLst>
                    <a:ext uri="{9D8B030D-6E8A-4147-A177-3AD203B41FA5}">
                      <a16:colId xmlns:a16="http://schemas.microsoft.com/office/drawing/2014/main" val="408300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Analyse</a:t>
                      </a:r>
                      <a:r>
                        <a:rPr lang="en-US" sz="2000" dirty="0"/>
                        <a:t> C program codes to determine the 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C programs involving decision structures and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8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C programs involving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Write, compile and debug programs in C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323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11F3FDC3-03D7-4634-A862-68EE364849CB}"/>
              </a:ext>
            </a:extLst>
          </p:cNvPr>
          <p:cNvSpPr/>
          <p:nvPr/>
        </p:nvSpPr>
        <p:spPr>
          <a:xfrm>
            <a:off x="581167" y="3452509"/>
            <a:ext cx="464024" cy="36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Modularizing programs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computer programs that solve real-world problems are large.</a:t>
            </a:r>
          </a:p>
          <a:p>
            <a:r>
              <a:rPr lang="en-US" dirty="0"/>
              <a:t>Best way to develop and maintain a large program is to construct smaller pieces.</a:t>
            </a:r>
          </a:p>
          <a:p>
            <a:r>
              <a:rPr lang="en-US" dirty="0"/>
              <a:t>Functions are used to modularize programs.</a:t>
            </a:r>
          </a:p>
          <a:p>
            <a:r>
              <a:rPr lang="en-US" dirty="0"/>
              <a:t>Programs are typically written by combining new functions you write with pre-packaged functions available in the C standard library.</a:t>
            </a:r>
          </a:p>
          <a:p>
            <a:r>
              <a:rPr lang="en-US" dirty="0"/>
              <a:t>Functions are invoked by a function call, which specifies the function name and provides information (as arguments) that the function needs to perform its designated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library functions allow you to perform certain common mathematical calculations.</a:t>
            </a:r>
          </a:p>
          <a:p>
            <a:r>
              <a:rPr lang="en-US" dirty="0"/>
              <a:t>Functions are normally used in a program by writing the name of the function followed by a left parenthesis followed by the argument (or a comma-separated list of arguments) of the function followed by a right parenthesis. For example, to calculate and print the square root of 900.0, you might write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6" y="5232779"/>
            <a:ext cx="3966138" cy="3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r>
              <a:rPr lang="en-US" dirty="0"/>
              <a:t>All functions in the math library that return floating-point values return the data type double.</a:t>
            </a:r>
          </a:p>
          <a:p>
            <a:r>
              <a:rPr lang="en-US" i="1" dirty="0"/>
              <a:t>double</a:t>
            </a:r>
            <a:r>
              <a:rPr lang="en-US" dirty="0"/>
              <a:t> values, like </a:t>
            </a:r>
            <a:r>
              <a:rPr lang="en-US" i="1" dirty="0"/>
              <a:t>float</a:t>
            </a:r>
            <a:r>
              <a:rPr lang="en-US" dirty="0"/>
              <a:t> values, can be output using the %f conversion specifier.</a:t>
            </a:r>
          </a:p>
          <a:p>
            <a:r>
              <a:rPr lang="en-US" dirty="0"/>
              <a:t>Commonly used math library functions: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73" y="3185375"/>
            <a:ext cx="7839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48" y="956457"/>
            <a:ext cx="7858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allow you to modularize a program.</a:t>
            </a:r>
          </a:p>
          <a:p>
            <a:r>
              <a:rPr lang="en-US" dirty="0"/>
              <a:t>All variables defined in function definitions are local variables</a:t>
            </a:r>
          </a:p>
          <a:p>
            <a:pPr lvl="1"/>
            <a:r>
              <a:rPr lang="en-US" dirty="0"/>
              <a:t>The variables can be accessed only in the function in which they are defined.</a:t>
            </a:r>
          </a:p>
          <a:p>
            <a:r>
              <a:rPr lang="en-US" dirty="0"/>
              <a:t>Motivations for using functions in a program are:</a:t>
            </a:r>
          </a:p>
          <a:p>
            <a:pPr lvl="1"/>
            <a:r>
              <a:rPr lang="en-US" dirty="0"/>
              <a:t>The divide-and-conquer approach makes program development more manageable.</a:t>
            </a:r>
          </a:p>
          <a:p>
            <a:pPr lvl="1"/>
            <a:r>
              <a:rPr lang="en-US" dirty="0"/>
              <a:t>Software reusability – using existing functions as building blocks to create new programs.</a:t>
            </a:r>
          </a:p>
          <a:p>
            <a:pPr lvl="1"/>
            <a:r>
              <a:rPr lang="en-US" dirty="0"/>
              <a:t>Avoid repeating code in a program.</a:t>
            </a:r>
          </a:p>
        </p:txBody>
      </p:sp>
    </p:spTree>
    <p:extLst>
      <p:ext uri="{BB962C8B-B14F-4D97-AF65-F5344CB8AC3E}">
        <p14:creationId xmlns:p14="http://schemas.microsoft.com/office/powerpoint/2010/main" val="183394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r>
              <a:rPr lang="en-US" dirty="0"/>
              <a:t>Example of a square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70" y="1144051"/>
            <a:ext cx="6943725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07" y="5720926"/>
            <a:ext cx="7105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5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9549"/>
            <a:ext cx="9905999" cy="5211652"/>
          </a:xfrm>
        </p:spPr>
        <p:txBody>
          <a:bodyPr/>
          <a:lstStyle/>
          <a:p>
            <a:r>
              <a:rPr lang="en-US" dirty="0"/>
              <a:t>Example of a maximum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8" y="1099400"/>
            <a:ext cx="6905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6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1031</TotalTime>
  <Words>450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C functions</vt:lpstr>
      <vt:lpstr>Module learning outcomes (MLO)</vt:lpstr>
      <vt:lpstr>Modularizing programs in C</vt:lpstr>
      <vt:lpstr>Math library functions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Function prototypes: a deeper look</vt:lpstr>
      <vt:lpstr>PowerPoint Presentation</vt:lpstr>
      <vt:lpstr>PowerPoint Presentation</vt:lpstr>
      <vt:lpstr>headers</vt:lpstr>
      <vt:lpstr>Scope rules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Wei Jen</cp:lastModifiedBy>
  <cp:revision>59</cp:revision>
  <dcterms:created xsi:type="dcterms:W3CDTF">2019-04-01T15:55:01Z</dcterms:created>
  <dcterms:modified xsi:type="dcterms:W3CDTF">2022-04-20T07:34:53Z</dcterms:modified>
</cp:coreProperties>
</file>