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9" r:id="rId5"/>
    <p:sldId id="281" r:id="rId6"/>
    <p:sldId id="282" r:id="rId7"/>
    <p:sldId id="283" r:id="rId8"/>
    <p:sldId id="290" r:id="rId9"/>
    <p:sldId id="284" r:id="rId10"/>
    <p:sldId id="285" r:id="rId11"/>
    <p:sldId id="291" r:id="rId12"/>
    <p:sldId id="286" r:id="rId13"/>
    <p:sldId id="292" r:id="rId14"/>
    <p:sldId id="28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C pointers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smtClean="0"/>
              <a:t>Pass-By-Reference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6" y="1114426"/>
            <a:ext cx="6953250" cy="467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1" y="5869035"/>
            <a:ext cx="7353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3" y="1819276"/>
            <a:ext cx="7153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endParaRPr lang="en-MY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8" y="1564141"/>
            <a:ext cx="7362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Pointer expressions and pointer arithmetic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Limited arithmetic operations may be performed on pointers.</a:t>
            </a:r>
          </a:p>
          <a:p>
            <a:r>
              <a:rPr lang="en-MY" dirty="0"/>
              <a:t>Assume that array </a:t>
            </a:r>
            <a:r>
              <a:rPr lang="en-MY" dirty="0" err="1"/>
              <a:t>int</a:t>
            </a:r>
            <a:r>
              <a:rPr lang="en-MY" dirty="0"/>
              <a:t> v[5] has been defined and its first element is at location 3000 in memory. Assume pointer </a:t>
            </a:r>
            <a:r>
              <a:rPr lang="en-MY" dirty="0" err="1"/>
              <a:t>vPtr</a:t>
            </a:r>
            <a:r>
              <a:rPr lang="en-MY" dirty="0"/>
              <a:t> has been initialized to point to v[0]—i.e., the value of </a:t>
            </a:r>
            <a:r>
              <a:rPr lang="en-MY" dirty="0" err="1"/>
              <a:t>vPtr</a:t>
            </a:r>
            <a:r>
              <a:rPr lang="en-MY" dirty="0"/>
              <a:t> is 3000. Variable </a:t>
            </a:r>
            <a:r>
              <a:rPr lang="en-MY" dirty="0" err="1"/>
              <a:t>vPtr</a:t>
            </a:r>
            <a:r>
              <a:rPr lang="en-MY" dirty="0"/>
              <a:t> can be initialized to point to array v with either of the </a:t>
            </a:r>
            <a:r>
              <a:rPr lang="en-MY" dirty="0" smtClean="0"/>
              <a:t>statements: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36" y="5161869"/>
            <a:ext cx="2419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err="1" smtClean="0"/>
              <a:t>vPtr</a:t>
            </a:r>
            <a:r>
              <a:rPr lang="en-MY" dirty="0" smtClean="0"/>
              <a:t> += 2  would cause pointer </a:t>
            </a:r>
            <a:r>
              <a:rPr lang="en-MY" dirty="0" err="1" smtClean="0"/>
              <a:t>vPtr</a:t>
            </a:r>
            <a:r>
              <a:rPr lang="en-MY" dirty="0" smtClean="0"/>
              <a:t> to now point to v[2].</a:t>
            </a:r>
          </a:p>
          <a:p>
            <a:r>
              <a:rPr lang="en-MY" dirty="0" smtClean="0"/>
              <a:t>If </a:t>
            </a:r>
            <a:r>
              <a:rPr lang="en-MY" dirty="0" err="1" smtClean="0"/>
              <a:t>vPtr</a:t>
            </a:r>
            <a:r>
              <a:rPr lang="en-MY" dirty="0" smtClean="0"/>
              <a:t> now points to v[4], the </a:t>
            </a:r>
            <a:r>
              <a:rPr lang="en-MY" dirty="0" err="1" smtClean="0"/>
              <a:t>vPtr</a:t>
            </a:r>
            <a:r>
              <a:rPr lang="en-MY" dirty="0" smtClean="0"/>
              <a:t> -= 4 would set </a:t>
            </a:r>
            <a:r>
              <a:rPr lang="en-MY" dirty="0" err="1" smtClean="0"/>
              <a:t>vPtr</a:t>
            </a:r>
            <a:r>
              <a:rPr lang="en-MY" dirty="0" smtClean="0"/>
              <a:t> back to 3000, the beginning of the array.</a:t>
            </a:r>
          </a:p>
          <a:p>
            <a:r>
              <a:rPr lang="en-MY" dirty="0" smtClean="0"/>
              <a:t>++</a:t>
            </a:r>
            <a:r>
              <a:rPr lang="en-MY" dirty="0" err="1" smtClean="0"/>
              <a:t>vPtr</a:t>
            </a:r>
            <a:r>
              <a:rPr lang="en-MY" dirty="0" smtClean="0"/>
              <a:t>, </a:t>
            </a:r>
            <a:r>
              <a:rPr lang="en-MY" dirty="0" err="1" smtClean="0"/>
              <a:t>vPtr</a:t>
            </a:r>
            <a:r>
              <a:rPr lang="en-MY" dirty="0" smtClean="0"/>
              <a:t>++, --</a:t>
            </a:r>
            <a:r>
              <a:rPr lang="en-MY" dirty="0" err="1" smtClean="0"/>
              <a:t>vPtr</a:t>
            </a:r>
            <a:r>
              <a:rPr lang="en-MY" dirty="0" smtClean="0"/>
              <a:t>, </a:t>
            </a:r>
            <a:r>
              <a:rPr lang="en-MY" dirty="0" err="1" smtClean="0"/>
              <a:t>vPtr</a:t>
            </a:r>
            <a:r>
              <a:rPr lang="en-MY" dirty="0" smtClean="0"/>
              <a:t>– can also be used to increment/decrement the </a:t>
            </a:r>
            <a:r>
              <a:rPr lang="en-MY" dirty="0" smtClean="0"/>
              <a:t>pointer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56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 smtClean="0"/>
              <a:t>Thank you</a:t>
            </a:r>
            <a:endParaRPr lang="en-MY" sz="5000" dirty="0"/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Pointer variable definitions and initialization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Pointers are variables whose values are memory addresses.</a:t>
            </a:r>
          </a:p>
          <a:p>
            <a:pPr lvl="1"/>
            <a:r>
              <a:rPr lang="en-MY" dirty="0" smtClean="0"/>
              <a:t>Normally, a variable directly contains a specific value.</a:t>
            </a:r>
          </a:p>
          <a:p>
            <a:pPr lvl="1"/>
            <a:r>
              <a:rPr lang="en-MY" dirty="0" smtClean="0"/>
              <a:t>A pointer contains an address of a variable that contains a specific value.</a:t>
            </a:r>
          </a:p>
          <a:p>
            <a:pPr lvl="1"/>
            <a:r>
              <a:rPr lang="en-MY" dirty="0" smtClean="0"/>
              <a:t>In this sense, a variable name directly references a value and a pointer indirectly references a value.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20" y="4663440"/>
            <a:ext cx="4350981" cy="17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smtClean="0"/>
              <a:t>Declaring Pointers</a:t>
            </a:r>
          </a:p>
          <a:p>
            <a:pPr lvl="1"/>
            <a:r>
              <a:rPr lang="en-MY" dirty="0" err="1" smtClean="0"/>
              <a:t>int</a:t>
            </a:r>
            <a:r>
              <a:rPr lang="en-MY" dirty="0" smtClean="0"/>
              <a:t> *</a:t>
            </a:r>
            <a:r>
              <a:rPr lang="en-MY" dirty="0" err="1" smtClean="0"/>
              <a:t>countPtr</a:t>
            </a:r>
            <a:r>
              <a:rPr lang="en-MY" dirty="0" smtClean="0"/>
              <a:t>, count;</a:t>
            </a:r>
          </a:p>
          <a:p>
            <a:pPr lvl="1"/>
            <a:r>
              <a:rPr lang="en-MY" dirty="0" smtClean="0"/>
              <a:t>The above line of code specifies that variable </a:t>
            </a:r>
            <a:r>
              <a:rPr lang="en-MY" i="1" dirty="0" err="1" smtClean="0"/>
              <a:t>countPtr</a:t>
            </a:r>
            <a:r>
              <a:rPr lang="en-MY" dirty="0" smtClean="0"/>
              <a:t> is of type </a:t>
            </a:r>
            <a:r>
              <a:rPr lang="en-MY" dirty="0" err="1" smtClean="0"/>
              <a:t>int</a:t>
            </a:r>
            <a:r>
              <a:rPr lang="en-MY" dirty="0" smtClean="0"/>
              <a:t> * (i.e., a pointer to an integer) and is read (right to left), “</a:t>
            </a:r>
            <a:r>
              <a:rPr lang="en-MY" i="1" dirty="0" err="1" smtClean="0"/>
              <a:t>countPtr</a:t>
            </a:r>
            <a:r>
              <a:rPr lang="en-MY" dirty="0" smtClean="0"/>
              <a:t> is a </a:t>
            </a:r>
            <a:r>
              <a:rPr lang="en-MY" dirty="0" smtClean="0"/>
              <a:t>pointer to </a:t>
            </a:r>
            <a:r>
              <a:rPr lang="en-MY" dirty="0" err="1" smtClean="0"/>
              <a:t>int</a:t>
            </a:r>
            <a:r>
              <a:rPr lang="en-MY" dirty="0" smtClean="0"/>
              <a:t>” or “</a:t>
            </a:r>
            <a:r>
              <a:rPr lang="en-MY" i="1" dirty="0" err="1" smtClean="0"/>
              <a:t>countPtr</a:t>
            </a:r>
            <a:r>
              <a:rPr lang="en-MY" i="1" dirty="0" smtClean="0"/>
              <a:t> </a:t>
            </a:r>
            <a:r>
              <a:rPr lang="en-MY" dirty="0" smtClean="0"/>
              <a:t>points </a:t>
            </a:r>
            <a:r>
              <a:rPr lang="en-MY" dirty="0" smtClean="0"/>
              <a:t>to an object of type int.”</a:t>
            </a:r>
          </a:p>
          <a:p>
            <a:pPr lvl="1"/>
            <a:r>
              <a:rPr lang="en-MY" dirty="0" smtClean="0"/>
              <a:t>Variable </a:t>
            </a:r>
            <a:r>
              <a:rPr lang="en-MY" i="1" dirty="0" smtClean="0"/>
              <a:t>count</a:t>
            </a:r>
            <a:r>
              <a:rPr lang="en-MY" dirty="0" smtClean="0"/>
              <a:t> is defined to be an </a:t>
            </a:r>
            <a:r>
              <a:rPr lang="en-MY" dirty="0" err="1" smtClean="0"/>
              <a:t>int</a:t>
            </a:r>
            <a:r>
              <a:rPr lang="en-MY" dirty="0" smtClean="0"/>
              <a:t>, not a pointer.</a:t>
            </a:r>
          </a:p>
          <a:p>
            <a:pPr lvl="1"/>
            <a:r>
              <a:rPr lang="en-MY" dirty="0" smtClean="0"/>
              <a:t>When * is used in this manner in a definition, it indicates tat the variable being defined is a pointer.</a:t>
            </a:r>
          </a:p>
          <a:p>
            <a:pPr lvl="1"/>
            <a:r>
              <a:rPr lang="en-MY" dirty="0" smtClean="0"/>
              <a:t>Pointers can be defined to point to objects of any type.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1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Pointers operators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 Address (&amp;) Operator</a:t>
            </a:r>
          </a:p>
          <a:p>
            <a:pPr lvl="1"/>
            <a:r>
              <a:rPr lang="en-MY" dirty="0" smtClean="0"/>
              <a:t>The &amp;, or address operator, is an operator that returns the address of its operand.</a:t>
            </a:r>
          </a:p>
          <a:p>
            <a:pPr lvl="1"/>
            <a:endParaRPr lang="en-MY" dirty="0"/>
          </a:p>
          <a:p>
            <a:pPr lvl="1"/>
            <a:endParaRPr lang="en-MY" dirty="0" smtClean="0"/>
          </a:p>
          <a:p>
            <a:pPr lvl="1"/>
            <a:r>
              <a:rPr lang="en-MY" dirty="0" smtClean="0"/>
              <a:t>The statement </a:t>
            </a:r>
            <a:r>
              <a:rPr lang="en-MY" dirty="0" err="1" smtClean="0"/>
              <a:t>yPtr</a:t>
            </a:r>
            <a:r>
              <a:rPr lang="en-MY" dirty="0" smtClean="0"/>
              <a:t> = &amp;y assigns the address of the variable y to pointer variable </a:t>
            </a:r>
            <a:r>
              <a:rPr lang="en-MY" dirty="0" err="1" smtClean="0"/>
              <a:t>yPtr</a:t>
            </a:r>
            <a:r>
              <a:rPr lang="en-MY" dirty="0" smtClean="0"/>
              <a:t>.</a:t>
            </a:r>
          </a:p>
          <a:p>
            <a:pPr lvl="1"/>
            <a:r>
              <a:rPr lang="en-MY" dirty="0" smtClean="0"/>
              <a:t>Variable </a:t>
            </a:r>
            <a:r>
              <a:rPr lang="en-MY" dirty="0" err="1" smtClean="0"/>
              <a:t>yPtr</a:t>
            </a:r>
            <a:r>
              <a:rPr lang="en-MY" dirty="0" smtClean="0"/>
              <a:t> is then said to “point to” y.</a:t>
            </a:r>
          </a:p>
          <a:p>
            <a:pPr lvl="1"/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54" y="3218566"/>
            <a:ext cx="10858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73" y="5620022"/>
            <a:ext cx="1971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smtClean="0"/>
              <a:t>Pointer Representation in Memory</a:t>
            </a:r>
          </a:p>
          <a:p>
            <a:endParaRPr lang="en-MY" dirty="0"/>
          </a:p>
          <a:p>
            <a:endParaRPr lang="en-MY" dirty="0" smtClean="0"/>
          </a:p>
          <a:p>
            <a:r>
              <a:rPr lang="en-MY" dirty="0" smtClean="0"/>
              <a:t>The Dereferencing (*) Operator</a:t>
            </a:r>
          </a:p>
          <a:p>
            <a:pPr lvl="1"/>
            <a:r>
              <a:rPr lang="en-MY" dirty="0" smtClean="0"/>
              <a:t>The * operator, commonly referred to as the dereferencing operator or indirection operator, returns the value of the object to which its operand (i.e., a pointer) points.</a:t>
            </a:r>
          </a:p>
          <a:p>
            <a:pPr lvl="1"/>
            <a:r>
              <a:rPr lang="en-MY" dirty="0" err="1" smtClean="0"/>
              <a:t>printf</a:t>
            </a:r>
            <a:r>
              <a:rPr lang="en-MY" dirty="0" smtClean="0"/>
              <a:t> ( “%d”, *</a:t>
            </a:r>
            <a:r>
              <a:rPr lang="en-MY" dirty="0" err="1" smtClean="0"/>
              <a:t>yPtr</a:t>
            </a:r>
            <a:r>
              <a:rPr lang="en-MY" dirty="0" smtClean="0"/>
              <a:t>);</a:t>
            </a:r>
          </a:p>
          <a:p>
            <a:pPr lvl="1"/>
            <a:r>
              <a:rPr lang="en-MY" dirty="0" smtClean="0"/>
              <a:t>The code above prints the value of the variable y (which is 5).</a:t>
            </a:r>
          </a:p>
          <a:p>
            <a:pPr lvl="1"/>
            <a:r>
              <a:rPr lang="en-MY" dirty="0" smtClean="0"/>
              <a:t>Using * in this manner is called dereferencing a pointer.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61" y="1279615"/>
            <a:ext cx="5448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smtClean="0"/>
              <a:t>Demonstrating the &amp; and * Operators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48" y="1243012"/>
            <a:ext cx="7324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endParaRPr lang="en-MY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339623"/>
            <a:ext cx="7391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Passing arguments to functions by reference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There are two ways to pass arguments to a function:</a:t>
            </a:r>
          </a:p>
          <a:p>
            <a:pPr lvl="1"/>
            <a:r>
              <a:rPr lang="en-MY" dirty="0" smtClean="0"/>
              <a:t>Pass-by-value</a:t>
            </a:r>
          </a:p>
          <a:p>
            <a:pPr lvl="1"/>
            <a:r>
              <a:rPr lang="en-MY" dirty="0" smtClean="0"/>
              <a:t>Pass-by-reference</a:t>
            </a:r>
          </a:p>
          <a:p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7649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017"/>
            <a:ext cx="9905999" cy="5164184"/>
          </a:xfrm>
        </p:spPr>
        <p:txBody>
          <a:bodyPr/>
          <a:lstStyle/>
          <a:p>
            <a:r>
              <a:rPr lang="en-MY" dirty="0" smtClean="0"/>
              <a:t>Pass-By-Value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6" y="1108301"/>
            <a:ext cx="6877050" cy="454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1" y="5728197"/>
            <a:ext cx="7315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789</TotalTime>
  <Words>447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C pointers</vt:lpstr>
      <vt:lpstr>Pointer variable definitions and initialization</vt:lpstr>
      <vt:lpstr>PowerPoint Presentation</vt:lpstr>
      <vt:lpstr>Pointers operators</vt:lpstr>
      <vt:lpstr>PowerPoint Presentation</vt:lpstr>
      <vt:lpstr>PowerPoint Presentation</vt:lpstr>
      <vt:lpstr>PowerPoint Presentation</vt:lpstr>
      <vt:lpstr>Passing arguments to functions by reference</vt:lpstr>
      <vt:lpstr>PowerPoint Presentation</vt:lpstr>
      <vt:lpstr>PowerPoint Presentation</vt:lpstr>
      <vt:lpstr>examples</vt:lpstr>
      <vt:lpstr>PowerPoint Presentation</vt:lpstr>
      <vt:lpstr>Pointer expressions and pointer arithmetic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31</cp:revision>
  <dcterms:created xsi:type="dcterms:W3CDTF">2019-04-01T15:55:01Z</dcterms:created>
  <dcterms:modified xsi:type="dcterms:W3CDTF">2019-10-16T01:59:41Z</dcterms:modified>
</cp:coreProperties>
</file>