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91" r:id="rId7"/>
    <p:sldId id="284" r:id="rId8"/>
    <p:sldId id="285" r:id="rId9"/>
    <p:sldId id="292" r:id="rId10"/>
    <p:sldId id="286" r:id="rId11"/>
    <p:sldId id="293" r:id="rId12"/>
    <p:sldId id="294" r:id="rId13"/>
    <p:sldId id="295" r:id="rId14"/>
    <p:sldId id="287" r:id="rId15"/>
    <p:sldId id="288" r:id="rId16"/>
    <p:sldId id="289" r:id="rId17"/>
    <p:sldId id="296" r:id="rId18"/>
    <p:sldId id="290" r:id="rId19"/>
    <p:sldId id="297" r:id="rId20"/>
    <p:sldId id="298" r:id="rId21"/>
    <p:sldId id="299" r:id="rId22"/>
    <p:sldId id="300" r:id="rId23"/>
    <p:sldId id="310" r:id="rId24"/>
    <p:sldId id="301" r:id="rId25"/>
    <p:sldId id="302" r:id="rId26"/>
    <p:sldId id="303" r:id="rId27"/>
    <p:sldId id="304" r:id="rId28"/>
    <p:sldId id="305" r:id="rId29"/>
    <p:sldId id="306" r:id="rId30"/>
    <p:sldId id="308" r:id="rId31"/>
    <p:sldId id="307" r:id="rId32"/>
    <p:sldId id="309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C formatted input/output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2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02" y="763587"/>
            <a:ext cx="8689658" cy="341326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86902" y="4272826"/>
            <a:ext cx="8689658" cy="23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Printing strings and </a:t>
            </a:r>
            <a:r>
              <a:rPr lang="en-MY" dirty="0"/>
              <a:t>c</a:t>
            </a:r>
            <a:r>
              <a:rPr lang="en-MY" dirty="0" smtClean="0"/>
              <a:t>haracters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524" y="1766729"/>
            <a:ext cx="7343775" cy="3105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22523" y="4895090"/>
            <a:ext cx="7343775" cy="15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Other conversion specifiers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47" y="1856082"/>
            <a:ext cx="8374728" cy="34475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047" y="5365433"/>
            <a:ext cx="8374728" cy="117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Printing with field widths and precision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729" y="2249487"/>
            <a:ext cx="7885630" cy="39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3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7696" y="1093159"/>
            <a:ext cx="8093429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54022" y="887187"/>
            <a:ext cx="7880778" cy="45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0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88253" y="1413886"/>
            <a:ext cx="7210927" cy="30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Using flags in the </a:t>
            </a:r>
            <a:r>
              <a:rPr lang="en-MY" cap="none" dirty="0" err="1" smtClean="0"/>
              <a:t>printf</a:t>
            </a:r>
            <a:r>
              <a:rPr lang="en-MY" dirty="0" smtClean="0"/>
              <a:t> format control string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601" y="2097088"/>
            <a:ext cx="7067083" cy="39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Right and left justification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007" y="1552826"/>
            <a:ext cx="7040806" cy="32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Printing positive and negative numbers with and without the + flag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3631" y="1746892"/>
            <a:ext cx="7221560" cy="36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streams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All input and output is performed with streams, which are sequences of bytes.</a:t>
            </a:r>
          </a:p>
          <a:p>
            <a:r>
              <a:rPr lang="en-MY" dirty="0" smtClean="0"/>
              <a:t>In input operations, the bytes flow from a device to main memory</a:t>
            </a:r>
          </a:p>
          <a:p>
            <a:pPr lvl="1"/>
            <a:r>
              <a:rPr lang="en-MY" dirty="0" smtClean="0"/>
              <a:t>Keyboard, hard disk, a network connection.</a:t>
            </a:r>
          </a:p>
          <a:p>
            <a:r>
              <a:rPr lang="en-MY" dirty="0" smtClean="0"/>
              <a:t>In output operations, bytes flow from main memory to a device</a:t>
            </a:r>
          </a:p>
          <a:p>
            <a:pPr lvl="1"/>
            <a:r>
              <a:rPr lang="en-MY" dirty="0" smtClean="0"/>
              <a:t>Display screen, printer, hard disk, a network connection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Using the space flag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9835" y="1268618"/>
            <a:ext cx="7349151" cy="36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Using the # flag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2877" y="1199212"/>
            <a:ext cx="7583068" cy="358543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2877" y="4798953"/>
            <a:ext cx="7583068" cy="16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9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Using the 0 flag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2366" y="1222285"/>
            <a:ext cx="7264090" cy="34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Printing literals and escape sequences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12500" y="2249487"/>
            <a:ext cx="7763821" cy="41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err="1" smtClean="0"/>
              <a:t>scanf</a:t>
            </a:r>
            <a:r>
              <a:rPr lang="en-MY" dirty="0" smtClean="0"/>
              <a:t> conversion specifiers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39129" y="1180323"/>
            <a:ext cx="7646862" cy="52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6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3946" y="756447"/>
            <a:ext cx="7327886" cy="48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Reading integers with </a:t>
            </a:r>
            <a:r>
              <a:rPr lang="en-MY" dirty="0" err="1" smtClean="0"/>
              <a:t>scanf</a:t>
            </a:r>
            <a:endParaRPr lang="en-MY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98226" y="1069148"/>
            <a:ext cx="6992369" cy="422186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98225" y="5291012"/>
            <a:ext cx="6992369" cy="1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Reading floating-point numbers with </a:t>
            </a:r>
            <a:r>
              <a:rPr lang="en-MY" dirty="0" err="1" smtClean="0"/>
              <a:t>scanf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6493" y="1021714"/>
            <a:ext cx="7315835" cy="39770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36492" y="4998719"/>
            <a:ext cx="7315835" cy="17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1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Reading characters and strings with </a:t>
            </a:r>
            <a:r>
              <a:rPr lang="en-MY" dirty="0" err="1" smtClean="0"/>
              <a:t>scanf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613" y="1225233"/>
            <a:ext cx="7173595" cy="45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5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Using scan sets with </a:t>
            </a:r>
            <a:r>
              <a:rPr lang="en-MY" dirty="0" err="1" smtClean="0"/>
              <a:t>scanf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29813" y="1176337"/>
            <a:ext cx="7529195" cy="34363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29813" y="4707255"/>
            <a:ext cx="7529195" cy="10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8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9600"/>
            <a:ext cx="9905999" cy="5181601"/>
          </a:xfrm>
        </p:spPr>
        <p:txBody>
          <a:bodyPr/>
          <a:lstStyle/>
          <a:p>
            <a:r>
              <a:rPr lang="en-MY" dirty="0" smtClean="0"/>
              <a:t>When program execution begins, three streams are connected to the program automatically.</a:t>
            </a:r>
          </a:p>
          <a:p>
            <a:r>
              <a:rPr lang="en-MY" dirty="0" smtClean="0"/>
              <a:t>Normally, the standard input stream is connected to the keyboard and the standard output stream is connected to the screen.</a:t>
            </a:r>
          </a:p>
          <a:p>
            <a:r>
              <a:rPr lang="en-MY" dirty="0" smtClean="0"/>
              <a:t>A third stream, the standard error stream, is also connected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04645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680" y="1069022"/>
            <a:ext cx="8112760" cy="41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12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Using field widths with </a:t>
            </a:r>
            <a:r>
              <a:rPr lang="en-MY" dirty="0" err="1" smtClean="0"/>
              <a:t>scanf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1733" y="1205230"/>
            <a:ext cx="7285355" cy="35699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51733" y="4837430"/>
            <a:ext cx="7285355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85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Skipping characters in an input stream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96" y="1056957"/>
            <a:ext cx="6869430" cy="54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9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53" y="25997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MY" sz="5000" dirty="0" smtClean="0"/>
              <a:t>Thank you</a:t>
            </a:r>
            <a:endParaRPr lang="en-MY" sz="5000" dirty="0"/>
          </a:p>
        </p:txBody>
      </p:sp>
    </p:spTree>
    <p:extLst>
      <p:ext uri="{BB962C8B-B14F-4D97-AF65-F5344CB8AC3E}">
        <p14:creationId xmlns:p14="http://schemas.microsoft.com/office/powerpoint/2010/main" val="25533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Formatting output with </a:t>
            </a:r>
            <a:r>
              <a:rPr lang="en-MY" cap="none" dirty="0" err="1" smtClean="0"/>
              <a:t>printf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Every </a:t>
            </a:r>
            <a:r>
              <a:rPr lang="en-MY" dirty="0" err="1" smtClean="0"/>
              <a:t>printf</a:t>
            </a:r>
            <a:r>
              <a:rPr lang="en-MY" dirty="0" smtClean="0"/>
              <a:t> call contains a format control string that describes the output format.</a:t>
            </a:r>
          </a:p>
          <a:p>
            <a:r>
              <a:rPr lang="en-MY" dirty="0" smtClean="0"/>
              <a:t>The format control string </a:t>
            </a:r>
            <a:r>
              <a:rPr lang="en-MY" dirty="0"/>
              <a:t>c</a:t>
            </a:r>
            <a:r>
              <a:rPr lang="en-MY" dirty="0" smtClean="0"/>
              <a:t>onsists of conversion specifiers, flags, field widths, precisions and literal characters.</a:t>
            </a:r>
          </a:p>
          <a:p>
            <a:r>
              <a:rPr lang="en-MY" dirty="0" smtClean="0"/>
              <a:t>Together the percent sign (%), these form conversion specifications.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02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r>
              <a:rPr lang="en-MY" dirty="0" smtClean="0"/>
              <a:t>Function </a:t>
            </a:r>
            <a:r>
              <a:rPr lang="en-MY" dirty="0" err="1" smtClean="0"/>
              <a:t>printf</a:t>
            </a:r>
            <a:r>
              <a:rPr lang="en-MY" dirty="0" smtClean="0"/>
              <a:t> can perform the following formatting capabilities, each of which is discussed in this chapter:</a:t>
            </a:r>
          </a:p>
          <a:p>
            <a:pPr lvl="1"/>
            <a:r>
              <a:rPr lang="en-MY" dirty="0" smtClean="0"/>
              <a:t>Rounding floating-point values to an indicated number of decimal places.</a:t>
            </a:r>
          </a:p>
          <a:p>
            <a:pPr lvl="1"/>
            <a:r>
              <a:rPr lang="en-MY" dirty="0" smtClean="0"/>
              <a:t>Aligning a column of numbers with decimal points appearing one above the other.</a:t>
            </a:r>
          </a:p>
          <a:p>
            <a:pPr lvl="1"/>
            <a:r>
              <a:rPr lang="en-MY" dirty="0" smtClean="0"/>
              <a:t>Right justification and left justification of outputs.</a:t>
            </a:r>
          </a:p>
          <a:p>
            <a:pPr lvl="1"/>
            <a:r>
              <a:rPr lang="en-MY" dirty="0" smtClean="0"/>
              <a:t>Inserting literal characters at precise locations in a line of output.</a:t>
            </a:r>
          </a:p>
          <a:p>
            <a:pPr lvl="1"/>
            <a:r>
              <a:rPr lang="en-MY" dirty="0" smtClean="0"/>
              <a:t>Representing floating point numbers in exponential format.</a:t>
            </a:r>
          </a:p>
          <a:p>
            <a:pPr lvl="1"/>
            <a:r>
              <a:rPr lang="en-MY" dirty="0" smtClean="0"/>
              <a:t>Representing unsigned integers in octal and hexadecimal format.</a:t>
            </a:r>
          </a:p>
          <a:p>
            <a:pPr lvl="1"/>
            <a:r>
              <a:rPr lang="en-MY" dirty="0" smtClean="0"/>
              <a:t>Displaying all types of data with fixed-size field widths and precisions.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795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Printing integers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Integers are whole numbers, such as 776, 0 or -52.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39973" y="2820352"/>
            <a:ext cx="7508875" cy="35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5531" y="1200080"/>
            <a:ext cx="75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68960"/>
            <a:ext cx="9905999" cy="522224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5379" y="1153477"/>
            <a:ext cx="7358064" cy="29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3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Printing floating-point numbers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 floating point value contains a decimal point as in 33.5, 0.0 or -657.983.</a:t>
            </a:r>
          </a:p>
          <a:p>
            <a:r>
              <a:rPr lang="en-MY" dirty="0" smtClean="0"/>
              <a:t>Floating point values are displayed in one of several formats</a:t>
            </a: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34564" y="3872864"/>
            <a:ext cx="7153275" cy="27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808</TotalTime>
  <Words>390</Words>
  <Application>Microsoft Office PowerPoint</Application>
  <PresentationFormat>Widescreen</PresentationFormat>
  <Paragraphs>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Tw Cen MT</vt:lpstr>
      <vt:lpstr>Arial</vt:lpstr>
      <vt:lpstr>Trebuchet MS</vt:lpstr>
      <vt:lpstr>Circuit</vt:lpstr>
      <vt:lpstr>C formatted input/output</vt:lpstr>
      <vt:lpstr>streams</vt:lpstr>
      <vt:lpstr>PowerPoint Presentation</vt:lpstr>
      <vt:lpstr>Formatting output with printf</vt:lpstr>
      <vt:lpstr>PowerPoint Presentation</vt:lpstr>
      <vt:lpstr>Printing integers</vt:lpstr>
      <vt:lpstr>PowerPoint Presentation</vt:lpstr>
      <vt:lpstr>PowerPoint Presentation</vt:lpstr>
      <vt:lpstr>Printing floating-point numbers</vt:lpstr>
      <vt:lpstr>PowerPoint Presentation</vt:lpstr>
      <vt:lpstr>Printing strings and characters</vt:lpstr>
      <vt:lpstr>Other conversion specifiers</vt:lpstr>
      <vt:lpstr>Printing with field widths and precision</vt:lpstr>
      <vt:lpstr>PowerPoint Presentation</vt:lpstr>
      <vt:lpstr>PowerPoint Presentation</vt:lpstr>
      <vt:lpstr>PowerPoint Presentation</vt:lpstr>
      <vt:lpstr>Using flags in the printf format control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 literals and escape sequences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Chew WJ</dc:creator>
  <cp:lastModifiedBy>Chew WJ</cp:lastModifiedBy>
  <cp:revision>36</cp:revision>
  <dcterms:created xsi:type="dcterms:W3CDTF">2019-04-01T15:55:01Z</dcterms:created>
  <dcterms:modified xsi:type="dcterms:W3CDTF">2019-05-20T21:42:29Z</dcterms:modified>
</cp:coreProperties>
</file>